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3" r:id="rId6"/>
    <p:sldId id="417" r:id="rId7"/>
    <p:sldId id="418" r:id="rId8"/>
    <p:sldId id="273" r:id="rId9"/>
    <p:sldId id="269" r:id="rId10"/>
    <p:sldId id="419" r:id="rId11"/>
    <p:sldId id="272" r:id="rId12"/>
    <p:sldId id="274" r:id="rId13"/>
    <p:sldId id="275" r:id="rId14"/>
    <p:sldId id="410" r:id="rId15"/>
    <p:sldId id="41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63ECC0-38FE-4092-998A-84ACC1317BD5}" v="637" dt="2020-05-19T14:19:58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Wolski" userId="346be499-4b1f-43ef-9e54-f21f4a3b302c" providerId="ADAL" clId="{F763ECC0-38FE-4092-998A-84ACC1317BD5}"/>
    <pc:docChg chg="undo custSel addSld delSld modSld sldOrd">
      <pc:chgData name="Markus Wolski" userId="346be499-4b1f-43ef-9e54-f21f4a3b302c" providerId="ADAL" clId="{F763ECC0-38FE-4092-998A-84ACC1317BD5}" dt="2020-05-19T14:20:32.457" v="3311" actId="113"/>
      <pc:docMkLst>
        <pc:docMk/>
      </pc:docMkLst>
      <pc:sldChg chg="modSp add del ord">
        <pc:chgData name="Markus Wolski" userId="346be499-4b1f-43ef-9e54-f21f4a3b302c" providerId="ADAL" clId="{F763ECC0-38FE-4092-998A-84ACC1317BD5}" dt="2020-05-18T15:15:27.862" v="32" actId="27636"/>
        <pc:sldMkLst>
          <pc:docMk/>
          <pc:sldMk cId="109857222" sldId="256"/>
        </pc:sldMkLst>
        <pc:spChg chg="mod">
          <ac:chgData name="Markus Wolski" userId="346be499-4b1f-43ef-9e54-f21f4a3b302c" providerId="ADAL" clId="{F763ECC0-38FE-4092-998A-84ACC1317BD5}" dt="2020-05-18T15:15:27.862" v="32" actId="27636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Anim">
        <pc:chgData name="Markus Wolski" userId="346be499-4b1f-43ef-9e54-f21f4a3b302c" providerId="ADAL" clId="{F763ECC0-38FE-4092-998A-84ACC1317BD5}" dt="2020-05-18T16:09:23.301" v="1371" actId="20577"/>
        <pc:sldMkLst>
          <pc:docMk/>
          <pc:sldMk cId="4254563327" sldId="263"/>
        </pc:sldMkLst>
        <pc:spChg chg="mod">
          <ac:chgData name="Markus Wolski" userId="346be499-4b1f-43ef-9e54-f21f4a3b302c" providerId="ADAL" clId="{F763ECC0-38FE-4092-998A-84ACC1317BD5}" dt="2020-05-18T16:09:14.997" v="1352" actId="20577"/>
          <ac:spMkLst>
            <pc:docMk/>
            <pc:sldMk cId="4254563327" sldId="263"/>
            <ac:spMk id="3" creationId="{C32D47E7-5F9D-4A97-BF1C-F9444E68C248}"/>
          </ac:spMkLst>
        </pc:spChg>
        <pc:spChg chg="add del">
          <ac:chgData name="Markus Wolski" userId="346be499-4b1f-43ef-9e54-f21f4a3b302c" providerId="ADAL" clId="{F763ECC0-38FE-4092-998A-84ACC1317BD5}" dt="2020-05-18T15:14:45.730" v="5"/>
          <ac:spMkLst>
            <pc:docMk/>
            <pc:sldMk cId="4254563327" sldId="263"/>
            <ac:spMk id="4" creationId="{64E0F1C1-448B-4C68-902F-9AF8C03C69C9}"/>
          </ac:spMkLst>
        </pc:spChg>
      </pc:sldChg>
      <pc:sldChg chg="modSp modAnim">
        <pc:chgData name="Markus Wolski" userId="346be499-4b1f-43ef-9e54-f21f4a3b302c" providerId="ADAL" clId="{F763ECC0-38FE-4092-998A-84ACC1317BD5}" dt="2020-05-18T18:38:18.542" v="1812" actId="20577"/>
        <pc:sldMkLst>
          <pc:docMk/>
          <pc:sldMk cId="1172477973" sldId="269"/>
        </pc:sldMkLst>
        <pc:spChg chg="mod">
          <ac:chgData name="Markus Wolski" userId="346be499-4b1f-43ef-9e54-f21f4a3b302c" providerId="ADAL" clId="{F763ECC0-38FE-4092-998A-84ACC1317BD5}" dt="2020-05-18T16:02:54.497" v="1210" actId="20577"/>
          <ac:spMkLst>
            <pc:docMk/>
            <pc:sldMk cId="1172477973" sldId="269"/>
            <ac:spMk id="2" creationId="{A4B8F752-EE6D-4580-914C-87985D330409}"/>
          </ac:spMkLst>
        </pc:spChg>
        <pc:spChg chg="mod">
          <ac:chgData name="Markus Wolski" userId="346be499-4b1f-43ef-9e54-f21f4a3b302c" providerId="ADAL" clId="{F763ECC0-38FE-4092-998A-84ACC1317BD5}" dt="2020-05-18T18:38:18.542" v="1812" actId="20577"/>
          <ac:spMkLst>
            <pc:docMk/>
            <pc:sldMk cId="1172477973" sldId="269"/>
            <ac:spMk id="3" creationId="{4C8743AA-8487-4D75-B23E-AB734823B694}"/>
          </ac:spMkLst>
        </pc:spChg>
      </pc:sldChg>
      <pc:sldChg chg="modSp modAnim">
        <pc:chgData name="Markus Wolski" userId="346be499-4b1f-43ef-9e54-f21f4a3b302c" providerId="ADAL" clId="{F763ECC0-38FE-4092-998A-84ACC1317BD5}" dt="2020-05-19T14:15:29.828" v="2506" actId="20577"/>
        <pc:sldMkLst>
          <pc:docMk/>
          <pc:sldMk cId="937855233" sldId="272"/>
        </pc:sldMkLst>
        <pc:spChg chg="mod">
          <ac:chgData name="Markus Wolski" userId="346be499-4b1f-43ef-9e54-f21f4a3b302c" providerId="ADAL" clId="{F763ECC0-38FE-4092-998A-84ACC1317BD5}" dt="2020-05-19T14:15:29.828" v="2506" actId="20577"/>
          <ac:spMkLst>
            <pc:docMk/>
            <pc:sldMk cId="937855233" sldId="272"/>
            <ac:spMk id="3" creationId="{8EB44724-2D24-4A67-8D13-449A6B5E2A0A}"/>
          </ac:spMkLst>
        </pc:spChg>
      </pc:sldChg>
      <pc:sldChg chg="modSp">
        <pc:chgData name="Markus Wolski" userId="346be499-4b1f-43ef-9e54-f21f4a3b302c" providerId="ADAL" clId="{F763ECC0-38FE-4092-998A-84ACC1317BD5}" dt="2020-05-18T18:46:47.661" v="1933" actId="6549"/>
        <pc:sldMkLst>
          <pc:docMk/>
          <pc:sldMk cId="1614071695" sldId="273"/>
        </pc:sldMkLst>
        <pc:spChg chg="mod">
          <ac:chgData name="Markus Wolski" userId="346be499-4b1f-43ef-9e54-f21f4a3b302c" providerId="ADAL" clId="{F763ECC0-38FE-4092-998A-84ACC1317BD5}" dt="2020-05-18T16:02:14.643" v="1194" actId="20577"/>
          <ac:spMkLst>
            <pc:docMk/>
            <pc:sldMk cId="1614071695" sldId="273"/>
            <ac:spMk id="2" creationId="{DFEEE037-270B-4D5A-AE0E-F617AF489346}"/>
          </ac:spMkLst>
        </pc:spChg>
        <pc:spChg chg="mod">
          <ac:chgData name="Markus Wolski" userId="346be499-4b1f-43ef-9e54-f21f4a3b302c" providerId="ADAL" clId="{F763ECC0-38FE-4092-998A-84ACC1317BD5}" dt="2020-05-18T18:46:47.661" v="1933" actId="6549"/>
          <ac:spMkLst>
            <pc:docMk/>
            <pc:sldMk cId="1614071695" sldId="273"/>
            <ac:spMk id="3" creationId="{6E6CAFE1-4BF5-4001-8F9F-84B8359F9346}"/>
          </ac:spMkLst>
        </pc:spChg>
      </pc:sldChg>
      <pc:sldChg chg="modSp">
        <pc:chgData name="Markus Wolski" userId="346be499-4b1f-43ef-9e54-f21f4a3b302c" providerId="ADAL" clId="{F763ECC0-38FE-4092-998A-84ACC1317BD5}" dt="2020-05-19T14:17:32.620" v="2923" actId="20577"/>
        <pc:sldMkLst>
          <pc:docMk/>
          <pc:sldMk cId="695536740" sldId="274"/>
        </pc:sldMkLst>
        <pc:spChg chg="mod">
          <ac:chgData name="Markus Wolski" userId="346be499-4b1f-43ef-9e54-f21f4a3b302c" providerId="ADAL" clId="{F763ECC0-38FE-4092-998A-84ACC1317BD5}" dt="2020-05-19T12:37:36.332" v="2281" actId="20577"/>
          <ac:spMkLst>
            <pc:docMk/>
            <pc:sldMk cId="695536740" sldId="274"/>
            <ac:spMk id="2" creationId="{C5142C00-15F8-41AC-9768-746EEDA010CF}"/>
          </ac:spMkLst>
        </pc:spChg>
        <pc:spChg chg="mod">
          <ac:chgData name="Markus Wolski" userId="346be499-4b1f-43ef-9e54-f21f4a3b302c" providerId="ADAL" clId="{F763ECC0-38FE-4092-998A-84ACC1317BD5}" dt="2020-05-19T14:17:32.620" v="2923" actId="20577"/>
          <ac:spMkLst>
            <pc:docMk/>
            <pc:sldMk cId="695536740" sldId="274"/>
            <ac:spMk id="3" creationId="{C4DBC2C9-CDF9-4A63-8780-9F8ADC36CC15}"/>
          </ac:spMkLst>
        </pc:spChg>
      </pc:sldChg>
      <pc:sldChg chg="modSp">
        <pc:chgData name="Markus Wolski" userId="346be499-4b1f-43ef-9e54-f21f4a3b302c" providerId="ADAL" clId="{F763ECC0-38FE-4092-998A-84ACC1317BD5}" dt="2020-05-19T12:41:03.239" v="2391" actId="27636"/>
        <pc:sldMkLst>
          <pc:docMk/>
          <pc:sldMk cId="4049552814" sldId="275"/>
        </pc:sldMkLst>
        <pc:spChg chg="mod">
          <ac:chgData name="Markus Wolski" userId="346be499-4b1f-43ef-9e54-f21f4a3b302c" providerId="ADAL" clId="{F763ECC0-38FE-4092-998A-84ACC1317BD5}" dt="2020-05-19T12:41:03.239" v="2391" actId="27636"/>
          <ac:spMkLst>
            <pc:docMk/>
            <pc:sldMk cId="4049552814" sldId="275"/>
            <ac:spMk id="3" creationId="{B590BD89-F9E4-44F2-97D7-44EE7C854938}"/>
          </ac:spMkLst>
        </pc:spChg>
      </pc:sldChg>
      <pc:sldChg chg="del">
        <pc:chgData name="Markus Wolski" userId="346be499-4b1f-43ef-9e54-f21f4a3b302c" providerId="ADAL" clId="{F763ECC0-38FE-4092-998A-84ACC1317BD5}" dt="2020-05-18T17:45:19.241" v="1421" actId="2696"/>
        <pc:sldMkLst>
          <pc:docMk/>
          <pc:sldMk cId="141032018" sldId="389"/>
        </pc:sldMkLst>
      </pc:sldChg>
      <pc:sldChg chg="del">
        <pc:chgData name="Markus Wolski" userId="346be499-4b1f-43ef-9e54-f21f4a3b302c" providerId="ADAL" clId="{F763ECC0-38FE-4092-998A-84ACC1317BD5}" dt="2020-05-18T17:45:19.257" v="1422" actId="2696"/>
        <pc:sldMkLst>
          <pc:docMk/>
          <pc:sldMk cId="1680915358" sldId="394"/>
        </pc:sldMkLst>
      </pc:sldChg>
      <pc:sldChg chg="del">
        <pc:chgData name="Markus Wolski" userId="346be499-4b1f-43ef-9e54-f21f4a3b302c" providerId="ADAL" clId="{F763ECC0-38FE-4092-998A-84ACC1317BD5}" dt="2020-05-18T17:45:19.288" v="1423" actId="2696"/>
        <pc:sldMkLst>
          <pc:docMk/>
          <pc:sldMk cId="2869304926" sldId="399"/>
        </pc:sldMkLst>
      </pc:sldChg>
      <pc:sldChg chg="del">
        <pc:chgData name="Markus Wolski" userId="346be499-4b1f-43ef-9e54-f21f4a3b302c" providerId="ADAL" clId="{F763ECC0-38FE-4092-998A-84ACC1317BD5}" dt="2020-05-18T17:45:19.288" v="1424" actId="2696"/>
        <pc:sldMkLst>
          <pc:docMk/>
          <pc:sldMk cId="3274140824" sldId="400"/>
        </pc:sldMkLst>
      </pc:sldChg>
      <pc:sldChg chg="del">
        <pc:chgData name="Markus Wolski" userId="346be499-4b1f-43ef-9e54-f21f4a3b302c" providerId="ADAL" clId="{F763ECC0-38FE-4092-998A-84ACC1317BD5}" dt="2020-05-18T17:45:19.304" v="1425" actId="2696"/>
        <pc:sldMkLst>
          <pc:docMk/>
          <pc:sldMk cId="3884402894" sldId="402"/>
        </pc:sldMkLst>
      </pc:sldChg>
      <pc:sldChg chg="del">
        <pc:chgData name="Markus Wolski" userId="346be499-4b1f-43ef-9e54-f21f4a3b302c" providerId="ADAL" clId="{F763ECC0-38FE-4092-998A-84ACC1317BD5}" dt="2020-05-18T17:45:19.304" v="1426" actId="2696"/>
        <pc:sldMkLst>
          <pc:docMk/>
          <pc:sldMk cId="3089883374" sldId="404"/>
        </pc:sldMkLst>
      </pc:sldChg>
      <pc:sldChg chg="modSp del">
        <pc:chgData name="Markus Wolski" userId="346be499-4b1f-43ef-9e54-f21f4a3b302c" providerId="ADAL" clId="{F763ECC0-38FE-4092-998A-84ACC1317BD5}" dt="2020-05-18T17:45:19.335" v="1429" actId="2696"/>
        <pc:sldMkLst>
          <pc:docMk/>
          <pc:sldMk cId="3536929669" sldId="405"/>
        </pc:sldMkLst>
        <pc:spChg chg="mod">
          <ac:chgData name="Markus Wolski" userId="346be499-4b1f-43ef-9e54-f21f4a3b302c" providerId="ADAL" clId="{F763ECC0-38FE-4092-998A-84ACC1317BD5}" dt="2020-05-18T15:14:37.477" v="3" actId="27636"/>
          <ac:spMkLst>
            <pc:docMk/>
            <pc:sldMk cId="3536929669" sldId="405"/>
            <ac:spMk id="3" creationId="{FFCA9BA2-83DB-40F3-A326-4BB93D696EBC}"/>
          </ac:spMkLst>
        </pc:spChg>
      </pc:sldChg>
      <pc:sldChg chg="modSp">
        <pc:chgData name="Markus Wolski" userId="346be499-4b1f-43ef-9e54-f21f4a3b302c" providerId="ADAL" clId="{F763ECC0-38FE-4092-998A-84ACC1317BD5}" dt="2020-05-19T14:20:32.457" v="3311" actId="113"/>
        <pc:sldMkLst>
          <pc:docMk/>
          <pc:sldMk cId="2049196387" sldId="411"/>
        </pc:sldMkLst>
        <pc:spChg chg="mod">
          <ac:chgData name="Markus Wolski" userId="346be499-4b1f-43ef-9e54-f21f4a3b302c" providerId="ADAL" clId="{F763ECC0-38FE-4092-998A-84ACC1317BD5}" dt="2020-05-19T14:19:41.022" v="3203" actId="20577"/>
          <ac:spMkLst>
            <pc:docMk/>
            <pc:sldMk cId="2049196387" sldId="411"/>
            <ac:spMk id="2" creationId="{2104B1F2-11E3-449C-9B2C-937ECDA7BE66}"/>
          </ac:spMkLst>
        </pc:spChg>
        <pc:spChg chg="mod">
          <ac:chgData name="Markus Wolski" userId="346be499-4b1f-43ef-9e54-f21f4a3b302c" providerId="ADAL" clId="{F763ECC0-38FE-4092-998A-84ACC1317BD5}" dt="2020-05-19T14:20:32.457" v="3311" actId="113"/>
          <ac:spMkLst>
            <pc:docMk/>
            <pc:sldMk cId="2049196387" sldId="411"/>
            <ac:spMk id="3" creationId="{1A11EC85-EAE5-4829-967C-AC09A9028BCD}"/>
          </ac:spMkLst>
        </pc:spChg>
      </pc:sldChg>
      <pc:sldChg chg="del">
        <pc:chgData name="Markus Wolski" userId="346be499-4b1f-43ef-9e54-f21f4a3b302c" providerId="ADAL" clId="{F763ECC0-38FE-4092-998A-84ACC1317BD5}" dt="2020-05-18T17:45:19.335" v="1428" actId="2696"/>
        <pc:sldMkLst>
          <pc:docMk/>
          <pc:sldMk cId="1711931339" sldId="412"/>
        </pc:sldMkLst>
      </pc:sldChg>
      <pc:sldChg chg="del">
        <pc:chgData name="Markus Wolski" userId="346be499-4b1f-43ef-9e54-f21f4a3b302c" providerId="ADAL" clId="{F763ECC0-38FE-4092-998A-84ACC1317BD5}" dt="2020-05-18T17:45:19.320" v="1427" actId="2696"/>
        <pc:sldMkLst>
          <pc:docMk/>
          <pc:sldMk cId="4037040563" sldId="413"/>
        </pc:sldMkLst>
      </pc:sldChg>
      <pc:sldChg chg="del">
        <pc:chgData name="Markus Wolski" userId="346be499-4b1f-43ef-9e54-f21f4a3b302c" providerId="ADAL" clId="{F763ECC0-38FE-4092-998A-84ACC1317BD5}" dt="2020-05-18T17:45:19.358" v="1430" actId="2696"/>
        <pc:sldMkLst>
          <pc:docMk/>
          <pc:sldMk cId="1832148513" sldId="414"/>
        </pc:sldMkLst>
      </pc:sldChg>
      <pc:sldChg chg="del">
        <pc:chgData name="Markus Wolski" userId="346be499-4b1f-43ef-9e54-f21f4a3b302c" providerId="ADAL" clId="{F763ECC0-38FE-4092-998A-84ACC1317BD5}" dt="2020-05-18T17:45:19.363" v="1431" actId="2696"/>
        <pc:sldMkLst>
          <pc:docMk/>
          <pc:sldMk cId="1155307688" sldId="415"/>
        </pc:sldMkLst>
      </pc:sldChg>
      <pc:sldChg chg="del">
        <pc:chgData name="Markus Wolski" userId="346be499-4b1f-43ef-9e54-f21f4a3b302c" providerId="ADAL" clId="{F763ECC0-38FE-4092-998A-84ACC1317BD5}" dt="2020-05-18T17:45:19.376" v="1432" actId="2696"/>
        <pc:sldMkLst>
          <pc:docMk/>
          <pc:sldMk cId="4282023330" sldId="416"/>
        </pc:sldMkLst>
      </pc:sldChg>
      <pc:sldChg chg="modSp add">
        <pc:chgData name="Markus Wolski" userId="346be499-4b1f-43ef-9e54-f21f4a3b302c" providerId="ADAL" clId="{F763ECC0-38FE-4092-998A-84ACC1317BD5}" dt="2020-05-18T16:09:46.070" v="1373" actId="14100"/>
        <pc:sldMkLst>
          <pc:docMk/>
          <pc:sldMk cId="1729456899" sldId="417"/>
        </pc:sldMkLst>
        <pc:spChg chg="mod">
          <ac:chgData name="Markus Wolski" userId="346be499-4b1f-43ef-9e54-f21f4a3b302c" providerId="ADAL" clId="{F763ECC0-38FE-4092-998A-84ACC1317BD5}" dt="2020-05-18T15:55:00.375" v="342" actId="20577"/>
          <ac:spMkLst>
            <pc:docMk/>
            <pc:sldMk cId="1729456899" sldId="417"/>
            <ac:spMk id="2" creationId="{971FE1FD-942A-4F35-B182-61A1AE8D9077}"/>
          </ac:spMkLst>
        </pc:spChg>
        <pc:spChg chg="mod">
          <ac:chgData name="Markus Wolski" userId="346be499-4b1f-43ef-9e54-f21f4a3b302c" providerId="ADAL" clId="{F763ECC0-38FE-4092-998A-84ACC1317BD5}" dt="2020-05-18T16:09:46.070" v="1373" actId="14100"/>
          <ac:spMkLst>
            <pc:docMk/>
            <pc:sldMk cId="1729456899" sldId="417"/>
            <ac:spMk id="3" creationId="{B741982A-E98E-45FD-96B1-B90FB7F33339}"/>
          </ac:spMkLst>
        </pc:spChg>
      </pc:sldChg>
      <pc:sldChg chg="modSp add">
        <pc:chgData name="Markus Wolski" userId="346be499-4b1f-43ef-9e54-f21f4a3b302c" providerId="ADAL" clId="{F763ECC0-38FE-4092-998A-84ACC1317BD5}" dt="2020-05-18T16:09:51.425" v="1375" actId="27636"/>
        <pc:sldMkLst>
          <pc:docMk/>
          <pc:sldMk cId="1772765861" sldId="418"/>
        </pc:sldMkLst>
        <pc:spChg chg="mod">
          <ac:chgData name="Markus Wolski" userId="346be499-4b1f-43ef-9e54-f21f4a3b302c" providerId="ADAL" clId="{F763ECC0-38FE-4092-998A-84ACC1317BD5}" dt="2020-05-18T16:00:55.994" v="1137" actId="20577"/>
          <ac:spMkLst>
            <pc:docMk/>
            <pc:sldMk cId="1772765861" sldId="418"/>
            <ac:spMk id="2" creationId="{E5FC90F1-A98B-4E97-BAE7-146CE69D2640}"/>
          </ac:spMkLst>
        </pc:spChg>
        <pc:spChg chg="mod">
          <ac:chgData name="Markus Wolski" userId="346be499-4b1f-43ef-9e54-f21f4a3b302c" providerId="ADAL" clId="{F763ECC0-38FE-4092-998A-84ACC1317BD5}" dt="2020-05-18T16:09:51.425" v="1375" actId="27636"/>
          <ac:spMkLst>
            <pc:docMk/>
            <pc:sldMk cId="1772765861" sldId="418"/>
            <ac:spMk id="3" creationId="{A7AB3E3F-E061-40AC-AA13-9B20F77E1157}"/>
          </ac:spMkLst>
        </pc:spChg>
      </pc:sldChg>
      <pc:sldChg chg="modSp add del">
        <pc:chgData name="Markus Wolski" userId="346be499-4b1f-43ef-9e54-f21f4a3b302c" providerId="ADAL" clId="{F763ECC0-38FE-4092-998A-84ACC1317BD5}" dt="2020-05-19T14:17:16.717" v="2904" actId="20577"/>
        <pc:sldMkLst>
          <pc:docMk/>
          <pc:sldMk cId="2347639493" sldId="419"/>
        </pc:sldMkLst>
        <pc:spChg chg="mod">
          <ac:chgData name="Markus Wolski" userId="346be499-4b1f-43ef-9e54-f21f4a3b302c" providerId="ADAL" clId="{F763ECC0-38FE-4092-998A-84ACC1317BD5}" dt="2020-05-18T18:16:10.937" v="1584" actId="14100"/>
          <ac:spMkLst>
            <pc:docMk/>
            <pc:sldMk cId="2347639493" sldId="419"/>
            <ac:spMk id="2" creationId="{6E5E60ED-9D20-48E0-9BCE-3732BFC4B3C1}"/>
          </ac:spMkLst>
        </pc:spChg>
        <pc:spChg chg="mod">
          <ac:chgData name="Markus Wolski" userId="346be499-4b1f-43ef-9e54-f21f4a3b302c" providerId="ADAL" clId="{F763ECC0-38FE-4092-998A-84ACC1317BD5}" dt="2020-05-19T14:17:16.717" v="2904" actId="20577"/>
          <ac:spMkLst>
            <pc:docMk/>
            <pc:sldMk cId="2347639493" sldId="419"/>
            <ac:spMk id="3" creationId="{0C514D8B-0BEB-4546-8516-6A3E6DBE3C68}"/>
          </ac:spMkLst>
        </pc:spChg>
      </pc:sldChg>
      <pc:sldChg chg="modSp add del">
        <pc:chgData name="Markus Wolski" userId="346be499-4b1f-43ef-9e54-f21f4a3b302c" providerId="ADAL" clId="{F763ECC0-38FE-4092-998A-84ACC1317BD5}" dt="2020-05-19T14:20:05.425" v="3215" actId="2696"/>
        <pc:sldMkLst>
          <pc:docMk/>
          <pc:sldMk cId="2781446173" sldId="420"/>
        </pc:sldMkLst>
        <pc:spChg chg="mod">
          <ac:chgData name="Markus Wolski" userId="346be499-4b1f-43ef-9e54-f21f4a3b302c" providerId="ADAL" clId="{F763ECC0-38FE-4092-998A-84ACC1317BD5}" dt="2020-05-19T14:20:02.315" v="3214" actId="20577"/>
          <ac:spMkLst>
            <pc:docMk/>
            <pc:sldMk cId="2781446173" sldId="420"/>
            <ac:spMk id="2" creationId="{312B9FB2-F312-4A37-81E2-25B44D59EA5E}"/>
          </ac:spMkLst>
        </pc:spChg>
      </pc:sldChg>
      <pc:sldChg chg="modSp add del">
        <pc:chgData name="Markus Wolski" userId="346be499-4b1f-43ef-9e54-f21f4a3b302c" providerId="ADAL" clId="{F763ECC0-38FE-4092-998A-84ACC1317BD5}" dt="2020-05-19T12:23:17.825" v="1934" actId="2696"/>
        <pc:sldMkLst>
          <pc:docMk/>
          <pc:sldMk cId="3179334390" sldId="420"/>
        </pc:sldMkLst>
        <pc:spChg chg="mod">
          <ac:chgData name="Markus Wolski" userId="346be499-4b1f-43ef-9e54-f21f4a3b302c" providerId="ADAL" clId="{F763ECC0-38FE-4092-998A-84ACC1317BD5}" dt="2020-05-18T18:38:38.799" v="1841" actId="27636"/>
          <ac:spMkLst>
            <pc:docMk/>
            <pc:sldMk cId="3179334390" sldId="420"/>
            <ac:spMk id="2" creationId="{8E382E90-7506-4E66-AAC2-5C50176965E2}"/>
          </ac:spMkLst>
        </pc:spChg>
        <pc:spChg chg="mod">
          <ac:chgData name="Markus Wolski" userId="346be499-4b1f-43ef-9e54-f21f4a3b302c" providerId="ADAL" clId="{F763ECC0-38FE-4092-998A-84ACC1317BD5}" dt="2020-05-18T18:39:01.126" v="1903" actId="20577"/>
          <ac:spMkLst>
            <pc:docMk/>
            <pc:sldMk cId="3179334390" sldId="420"/>
            <ac:spMk id="3" creationId="{9E562AB9-BBA4-47D2-AF40-74113A3A8382}"/>
          </ac:spMkLst>
        </pc:spChg>
      </pc:sldChg>
    </pc:docChg>
  </pc:docChgLst>
  <pc:docChgLst>
    <pc:chgData name="Markus Wolski" userId="S::markus.wolski@georgiancollege.ca::346be499-4b1f-43ef-9e54-f21f4a3b302c" providerId="AD" clId="Web-{5B460855-9780-F20F-FCFC-2D5142F17541}"/>
    <pc:docChg chg="modSld">
      <pc:chgData name="Markus Wolski" userId="S::markus.wolski@georgiancollege.ca::346be499-4b1f-43ef-9e54-f21f4a3b302c" providerId="AD" clId="Web-{5B460855-9780-F20F-FCFC-2D5142F17541}" dt="2020-01-09T16:11:04.854" v="79" actId="20577"/>
      <pc:docMkLst>
        <pc:docMk/>
      </pc:docMkLst>
      <pc:sldChg chg="modSp">
        <pc:chgData name="Markus Wolski" userId="S::markus.wolski@georgiancollege.ca::346be499-4b1f-43ef-9e54-f21f4a3b302c" providerId="AD" clId="Web-{5B460855-9780-F20F-FCFC-2D5142F17541}" dt="2020-01-09T16:11:04.838" v="78" actId="20577"/>
        <pc:sldMkLst>
          <pc:docMk/>
          <pc:sldMk cId="2049196387" sldId="411"/>
        </pc:sldMkLst>
        <pc:spChg chg="mod">
          <ac:chgData name="Markus Wolski" userId="S::markus.wolski@georgiancollege.ca::346be499-4b1f-43ef-9e54-f21f4a3b302c" providerId="AD" clId="Web-{5B460855-9780-F20F-FCFC-2D5142F17541}" dt="2020-01-09T16:11:04.838" v="78" actId="20577"/>
          <ac:spMkLst>
            <pc:docMk/>
            <pc:sldMk cId="2049196387" sldId="411"/>
            <ac:spMk id="3" creationId="{1A11EC85-EAE5-4829-967C-AC09A9028BCD}"/>
          </ac:spMkLst>
        </pc:spChg>
      </pc:sldChg>
    </pc:docChg>
  </pc:docChgLst>
  <pc:docChgLst>
    <pc:chgData name="Markus Wolski" userId="346be499-4b1f-43ef-9e54-f21f4a3b302c" providerId="ADAL" clId="{3B131895-42EF-4AF0-A606-3357FC1601DA}"/>
    <pc:docChg chg="undo custSel addSld delSld modSld sldOrd">
      <pc:chgData name="Markus Wolski" userId="346be499-4b1f-43ef-9e54-f21f4a3b302c" providerId="ADAL" clId="{3B131895-42EF-4AF0-A606-3357FC1601DA}" dt="2020-01-09T00:57:22.709" v="2577" actId="478"/>
      <pc:docMkLst>
        <pc:docMk/>
      </pc:docMkLst>
      <pc:sldChg chg="modSp">
        <pc:chgData name="Markus Wolski" userId="346be499-4b1f-43ef-9e54-f21f4a3b302c" providerId="ADAL" clId="{3B131895-42EF-4AF0-A606-3357FC1601DA}" dt="2020-01-08T15:12:05.910" v="39" actId="20577"/>
        <pc:sldMkLst>
          <pc:docMk/>
          <pc:sldMk cId="109857222" sldId="256"/>
        </pc:sldMkLst>
        <pc:spChg chg="mod">
          <ac:chgData name="Markus Wolski" userId="346be499-4b1f-43ef-9e54-f21f4a3b302c" providerId="ADAL" clId="{3B131895-42EF-4AF0-A606-3357FC1601DA}" dt="2020-01-08T15:11:52.820" v="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rkus Wolski" userId="346be499-4b1f-43ef-9e54-f21f4a3b302c" providerId="ADAL" clId="{3B131895-42EF-4AF0-A606-3357FC1601DA}" dt="2020-01-08T15:12:05.910" v="3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Markus Wolski" userId="346be499-4b1f-43ef-9e54-f21f4a3b302c" providerId="ADAL" clId="{3B131895-42EF-4AF0-A606-3357FC1601DA}" dt="2020-01-08T15:12:11.249" v="40" actId="2696"/>
        <pc:sldMkLst>
          <pc:docMk/>
          <pc:sldMk cId="264352413" sldId="257"/>
        </pc:sldMkLst>
      </pc:sldChg>
      <pc:sldChg chg="del">
        <pc:chgData name="Markus Wolski" userId="346be499-4b1f-43ef-9e54-f21f4a3b302c" providerId="ADAL" clId="{3B131895-42EF-4AF0-A606-3357FC1601DA}" dt="2020-01-08T15:12:11.264" v="41" actId="2696"/>
        <pc:sldMkLst>
          <pc:docMk/>
          <pc:sldMk cId="1943267589" sldId="258"/>
        </pc:sldMkLst>
      </pc:sldChg>
      <pc:sldChg chg="del">
        <pc:chgData name="Markus Wolski" userId="346be499-4b1f-43ef-9e54-f21f4a3b302c" providerId="ADAL" clId="{3B131895-42EF-4AF0-A606-3357FC1601DA}" dt="2020-01-09T00:37:57.287" v="2275" actId="2696"/>
        <pc:sldMkLst>
          <pc:docMk/>
          <pc:sldMk cId="3119582514" sldId="259"/>
        </pc:sldMkLst>
      </pc:sldChg>
      <pc:sldChg chg="del">
        <pc:chgData name="Markus Wolski" userId="346be499-4b1f-43ef-9e54-f21f4a3b302c" providerId="ADAL" clId="{3B131895-42EF-4AF0-A606-3357FC1601DA}" dt="2020-01-08T15:12:11.264" v="42" actId="2696"/>
        <pc:sldMkLst>
          <pc:docMk/>
          <pc:sldMk cId="1081235497" sldId="260"/>
        </pc:sldMkLst>
      </pc:sldChg>
      <pc:sldChg chg="del">
        <pc:chgData name="Markus Wolski" userId="346be499-4b1f-43ef-9e54-f21f4a3b302c" providerId="ADAL" clId="{3B131895-42EF-4AF0-A606-3357FC1601DA}" dt="2020-01-08T15:12:11.296" v="43" actId="2696"/>
        <pc:sldMkLst>
          <pc:docMk/>
          <pc:sldMk cId="173872759" sldId="261"/>
        </pc:sldMkLst>
      </pc:sldChg>
      <pc:sldChg chg="del">
        <pc:chgData name="Markus Wolski" userId="346be499-4b1f-43ef-9e54-f21f4a3b302c" providerId="ADAL" clId="{3B131895-42EF-4AF0-A606-3357FC1601DA}" dt="2020-01-08T23:06:40.817" v="1001" actId="2696"/>
        <pc:sldMkLst>
          <pc:docMk/>
          <pc:sldMk cId="1944036786" sldId="354"/>
        </pc:sldMkLst>
      </pc:sldChg>
      <pc:sldChg chg="modSp">
        <pc:chgData name="Markus Wolski" userId="346be499-4b1f-43ef-9e54-f21f4a3b302c" providerId="ADAL" clId="{3B131895-42EF-4AF0-A606-3357FC1601DA}" dt="2020-01-08T15:13:22.761" v="66" actId="20577"/>
        <pc:sldMkLst>
          <pc:docMk/>
          <pc:sldMk cId="141032018" sldId="389"/>
        </pc:sldMkLst>
        <pc:spChg chg="mod">
          <ac:chgData name="Markus Wolski" userId="346be499-4b1f-43ef-9e54-f21f4a3b302c" providerId="ADAL" clId="{3B131895-42EF-4AF0-A606-3357FC1601DA}" dt="2020-01-08T15:13:22.761" v="66" actId="20577"/>
          <ac:spMkLst>
            <pc:docMk/>
            <pc:sldMk cId="141032018" sldId="389"/>
            <ac:spMk id="2" creationId="{FCA64763-AC78-48B7-ACE2-F86BB2458137}"/>
          </ac:spMkLst>
        </pc:spChg>
      </pc:sldChg>
      <pc:sldChg chg="modSp">
        <pc:chgData name="Markus Wolski" userId="346be499-4b1f-43ef-9e54-f21f4a3b302c" providerId="ADAL" clId="{3B131895-42EF-4AF0-A606-3357FC1601DA}" dt="2020-01-09T00:01:05.097" v="1412" actId="20577"/>
        <pc:sldMkLst>
          <pc:docMk/>
          <pc:sldMk cId="2869304926" sldId="399"/>
        </pc:sldMkLst>
        <pc:spChg chg="mod">
          <ac:chgData name="Markus Wolski" userId="346be499-4b1f-43ef-9e54-f21f4a3b302c" providerId="ADAL" clId="{3B131895-42EF-4AF0-A606-3357FC1601DA}" dt="2020-01-09T00:01:05.097" v="1412" actId="20577"/>
          <ac:spMkLst>
            <pc:docMk/>
            <pc:sldMk cId="2869304926" sldId="399"/>
            <ac:spMk id="2" creationId="{E07ABB18-9B38-486C-9F0B-DA60046B17BD}"/>
          </ac:spMkLst>
        </pc:spChg>
      </pc:sldChg>
      <pc:sldChg chg="modSp del ord">
        <pc:chgData name="Markus Wolski" userId="346be499-4b1f-43ef-9e54-f21f4a3b302c" providerId="ADAL" clId="{3B131895-42EF-4AF0-A606-3357FC1601DA}" dt="2020-01-09T00:02:41.003" v="1415" actId="2696"/>
        <pc:sldMkLst>
          <pc:docMk/>
          <pc:sldMk cId="1307880297" sldId="401"/>
        </pc:sldMkLst>
        <pc:spChg chg="mod">
          <ac:chgData name="Markus Wolski" userId="346be499-4b1f-43ef-9e54-f21f4a3b302c" providerId="ADAL" clId="{3B131895-42EF-4AF0-A606-3357FC1601DA}" dt="2020-01-08T23:57:52.922" v="1385" actId="27636"/>
          <ac:spMkLst>
            <pc:docMk/>
            <pc:sldMk cId="1307880297" sldId="401"/>
            <ac:spMk id="3" creationId="{14B891E3-F83E-4D17-B28E-B723455C6DDA}"/>
          </ac:spMkLst>
        </pc:spChg>
      </pc:sldChg>
      <pc:sldChg chg="ord">
        <pc:chgData name="Markus Wolski" userId="346be499-4b1f-43ef-9e54-f21f4a3b302c" providerId="ADAL" clId="{3B131895-42EF-4AF0-A606-3357FC1601DA}" dt="2020-01-09T00:01:16.559" v="1413"/>
        <pc:sldMkLst>
          <pc:docMk/>
          <pc:sldMk cId="3884402894" sldId="402"/>
        </pc:sldMkLst>
      </pc:sldChg>
      <pc:sldChg chg="del">
        <pc:chgData name="Markus Wolski" userId="346be499-4b1f-43ef-9e54-f21f4a3b302c" providerId="ADAL" clId="{3B131895-42EF-4AF0-A606-3357FC1601DA}" dt="2020-01-09T00:03:28.418" v="1518" actId="2696"/>
        <pc:sldMkLst>
          <pc:docMk/>
          <pc:sldMk cId="3640751261" sldId="403"/>
        </pc:sldMkLst>
      </pc:sldChg>
      <pc:sldChg chg="ord">
        <pc:chgData name="Markus Wolski" userId="346be499-4b1f-43ef-9e54-f21f4a3b302c" providerId="ADAL" clId="{3B131895-42EF-4AF0-A606-3357FC1601DA}" dt="2020-01-09T00:01:19.617" v="1414"/>
        <pc:sldMkLst>
          <pc:docMk/>
          <pc:sldMk cId="3089883374" sldId="404"/>
        </pc:sldMkLst>
      </pc:sldChg>
      <pc:sldChg chg="modSp">
        <pc:chgData name="Markus Wolski" userId="346be499-4b1f-43ef-9e54-f21f4a3b302c" providerId="ADAL" clId="{3B131895-42EF-4AF0-A606-3357FC1601DA}" dt="2020-01-09T00:10:13.294" v="1719" actId="20577"/>
        <pc:sldMkLst>
          <pc:docMk/>
          <pc:sldMk cId="3536929669" sldId="405"/>
        </pc:sldMkLst>
        <pc:spChg chg="mod">
          <ac:chgData name="Markus Wolski" userId="346be499-4b1f-43ef-9e54-f21f4a3b302c" providerId="ADAL" clId="{3B131895-42EF-4AF0-A606-3357FC1601DA}" dt="2020-01-09T00:05:33.850" v="1566"/>
          <ac:spMkLst>
            <pc:docMk/>
            <pc:sldMk cId="3536929669" sldId="405"/>
            <ac:spMk id="2" creationId="{F10F61B2-7DD9-45B3-9D9F-EE9B1A3717F1}"/>
          </ac:spMkLst>
        </pc:spChg>
        <pc:spChg chg="mod">
          <ac:chgData name="Markus Wolski" userId="346be499-4b1f-43ef-9e54-f21f4a3b302c" providerId="ADAL" clId="{3B131895-42EF-4AF0-A606-3357FC1601DA}" dt="2020-01-09T00:10:13.294" v="1719" actId="20577"/>
          <ac:spMkLst>
            <pc:docMk/>
            <pc:sldMk cId="3536929669" sldId="405"/>
            <ac:spMk id="3" creationId="{FFCA9BA2-83DB-40F3-A326-4BB93D696EBC}"/>
          </ac:spMkLst>
        </pc:spChg>
      </pc:sldChg>
      <pc:sldChg chg="add del">
        <pc:chgData name="Markus Wolski" userId="346be499-4b1f-43ef-9e54-f21f4a3b302c" providerId="ADAL" clId="{3B131895-42EF-4AF0-A606-3357FC1601DA}" dt="2020-01-09T00:10:24.036" v="1721" actId="2696"/>
        <pc:sldMkLst>
          <pc:docMk/>
          <pc:sldMk cId="1460875973" sldId="406"/>
        </pc:sldMkLst>
      </pc:sldChg>
      <pc:sldChg chg="del ord">
        <pc:chgData name="Markus Wolski" userId="346be499-4b1f-43ef-9e54-f21f4a3b302c" providerId="ADAL" clId="{3B131895-42EF-4AF0-A606-3357FC1601DA}" dt="2020-01-09T00:10:20.969" v="1720" actId="2696"/>
        <pc:sldMkLst>
          <pc:docMk/>
          <pc:sldMk cId="175090983" sldId="407"/>
        </pc:sldMkLst>
      </pc:sldChg>
      <pc:sldChg chg="modSp del">
        <pc:chgData name="Markus Wolski" userId="346be499-4b1f-43ef-9e54-f21f4a3b302c" providerId="ADAL" clId="{3B131895-42EF-4AF0-A606-3357FC1601DA}" dt="2020-01-09T00:10:25.817" v="1722" actId="2696"/>
        <pc:sldMkLst>
          <pc:docMk/>
          <pc:sldMk cId="653696674" sldId="408"/>
        </pc:sldMkLst>
        <pc:spChg chg="mod">
          <ac:chgData name="Markus Wolski" userId="346be499-4b1f-43ef-9e54-f21f4a3b302c" providerId="ADAL" clId="{3B131895-42EF-4AF0-A606-3357FC1601DA}" dt="2020-01-08T15:27:49.759" v="72" actId="20577"/>
          <ac:spMkLst>
            <pc:docMk/>
            <pc:sldMk cId="653696674" sldId="408"/>
            <ac:spMk id="2" creationId="{149DB19B-41A6-443F-9156-3ED933EAA52C}"/>
          </ac:spMkLst>
        </pc:spChg>
      </pc:sldChg>
      <pc:sldChg chg="modSp add del">
        <pc:chgData name="Markus Wolski" userId="346be499-4b1f-43ef-9e54-f21f4a3b302c" providerId="ADAL" clId="{3B131895-42EF-4AF0-A606-3357FC1601DA}" dt="2020-01-09T00:10:27.412" v="1723" actId="2696"/>
        <pc:sldMkLst>
          <pc:docMk/>
          <pc:sldMk cId="1074759716" sldId="409"/>
        </pc:sldMkLst>
        <pc:spChg chg="mod">
          <ac:chgData name="Markus Wolski" userId="346be499-4b1f-43ef-9e54-f21f4a3b302c" providerId="ADAL" clId="{3B131895-42EF-4AF0-A606-3357FC1601DA}" dt="2020-01-08T15:28:02.576" v="90" actId="20577"/>
          <ac:spMkLst>
            <pc:docMk/>
            <pc:sldMk cId="1074759716" sldId="409"/>
            <ac:spMk id="2" creationId="{CF5B08C2-8682-46AB-884D-9D4E21350848}"/>
          </ac:spMkLst>
        </pc:spChg>
      </pc:sldChg>
      <pc:sldChg chg="modSp add">
        <pc:chgData name="Markus Wolski" userId="346be499-4b1f-43ef-9e54-f21f4a3b302c" providerId="ADAL" clId="{3B131895-42EF-4AF0-A606-3357FC1601DA}" dt="2020-01-08T23:02:15.766" v="346" actId="20577"/>
        <pc:sldMkLst>
          <pc:docMk/>
          <pc:sldMk cId="2331025728" sldId="410"/>
        </pc:sldMkLst>
        <pc:spChg chg="mod">
          <ac:chgData name="Markus Wolski" userId="346be499-4b1f-43ef-9e54-f21f4a3b302c" providerId="ADAL" clId="{3B131895-42EF-4AF0-A606-3357FC1601DA}" dt="2020-01-08T22:58:54.927" v="118" actId="20577"/>
          <ac:spMkLst>
            <pc:docMk/>
            <pc:sldMk cId="2331025728" sldId="410"/>
            <ac:spMk id="2" creationId="{6CEF7570-220A-43CB-9805-4AC713694947}"/>
          </ac:spMkLst>
        </pc:spChg>
        <pc:spChg chg="mod">
          <ac:chgData name="Markus Wolski" userId="346be499-4b1f-43ef-9e54-f21f4a3b302c" providerId="ADAL" clId="{3B131895-42EF-4AF0-A606-3357FC1601DA}" dt="2020-01-08T23:02:15.766" v="346" actId="20577"/>
          <ac:spMkLst>
            <pc:docMk/>
            <pc:sldMk cId="2331025728" sldId="410"/>
            <ac:spMk id="3" creationId="{16A9109D-925B-4F84-91FE-FDB39BCBA21C}"/>
          </ac:spMkLst>
        </pc:spChg>
      </pc:sldChg>
      <pc:sldChg chg="modSp add">
        <pc:chgData name="Markus Wolski" userId="346be499-4b1f-43ef-9e54-f21f4a3b302c" providerId="ADAL" clId="{3B131895-42EF-4AF0-A606-3357FC1601DA}" dt="2020-01-09T00:26:38.694" v="2124" actId="20577"/>
        <pc:sldMkLst>
          <pc:docMk/>
          <pc:sldMk cId="2049196387" sldId="411"/>
        </pc:sldMkLst>
        <pc:spChg chg="mod">
          <ac:chgData name="Markus Wolski" userId="346be499-4b1f-43ef-9e54-f21f4a3b302c" providerId="ADAL" clId="{3B131895-42EF-4AF0-A606-3357FC1601DA}" dt="2020-01-08T23:02:36.914" v="384" actId="20577"/>
          <ac:spMkLst>
            <pc:docMk/>
            <pc:sldMk cId="2049196387" sldId="411"/>
            <ac:spMk id="2" creationId="{2104B1F2-11E3-449C-9B2C-937ECDA7BE66}"/>
          </ac:spMkLst>
        </pc:spChg>
        <pc:spChg chg="mod">
          <ac:chgData name="Markus Wolski" userId="346be499-4b1f-43ef-9e54-f21f4a3b302c" providerId="ADAL" clId="{3B131895-42EF-4AF0-A606-3357FC1601DA}" dt="2020-01-09T00:26:38.694" v="2124" actId="20577"/>
          <ac:spMkLst>
            <pc:docMk/>
            <pc:sldMk cId="2049196387" sldId="411"/>
            <ac:spMk id="3" creationId="{1A11EC85-EAE5-4829-967C-AC09A9028BCD}"/>
          </ac:spMkLst>
        </pc:spChg>
      </pc:sldChg>
      <pc:sldChg chg="modSp add">
        <pc:chgData name="Markus Wolski" userId="346be499-4b1f-43ef-9e54-f21f4a3b302c" providerId="ADAL" clId="{3B131895-42EF-4AF0-A606-3357FC1601DA}" dt="2020-01-09T00:04:04.795" v="1540" actId="5793"/>
        <pc:sldMkLst>
          <pc:docMk/>
          <pc:sldMk cId="1711931339" sldId="412"/>
        </pc:sldMkLst>
        <pc:spChg chg="mod">
          <ac:chgData name="Markus Wolski" userId="346be499-4b1f-43ef-9e54-f21f4a3b302c" providerId="ADAL" clId="{3B131895-42EF-4AF0-A606-3357FC1601DA}" dt="2020-01-09T00:03:50.700" v="1520" actId="20577"/>
          <ac:spMkLst>
            <pc:docMk/>
            <pc:sldMk cId="1711931339" sldId="412"/>
            <ac:spMk id="2" creationId="{9A134C55-5691-4BEB-9825-FF254660484E}"/>
          </ac:spMkLst>
        </pc:spChg>
        <pc:spChg chg="mod">
          <ac:chgData name="Markus Wolski" userId="346be499-4b1f-43ef-9e54-f21f4a3b302c" providerId="ADAL" clId="{3B131895-42EF-4AF0-A606-3357FC1601DA}" dt="2020-01-09T00:04:04.795" v="1540" actId="5793"/>
          <ac:spMkLst>
            <pc:docMk/>
            <pc:sldMk cId="1711931339" sldId="412"/>
            <ac:spMk id="3" creationId="{D0EF038A-A5C1-4EB7-8D29-6EA3A0FFC7CA}"/>
          </ac:spMkLst>
        </pc:spChg>
      </pc:sldChg>
      <pc:sldChg chg="modSp add">
        <pc:chgData name="Markus Wolski" userId="346be499-4b1f-43ef-9e54-f21f4a3b302c" providerId="ADAL" clId="{3B131895-42EF-4AF0-A606-3357FC1601DA}" dt="2020-01-09T00:21:08.667" v="1952" actId="20577"/>
        <pc:sldMkLst>
          <pc:docMk/>
          <pc:sldMk cId="4037040563" sldId="413"/>
        </pc:sldMkLst>
        <pc:spChg chg="mod">
          <ac:chgData name="Markus Wolski" userId="346be499-4b1f-43ef-9e54-f21f4a3b302c" providerId="ADAL" clId="{3B131895-42EF-4AF0-A606-3357FC1601DA}" dt="2020-01-09T00:02:52.540" v="1447" actId="20577"/>
          <ac:spMkLst>
            <pc:docMk/>
            <pc:sldMk cId="4037040563" sldId="413"/>
            <ac:spMk id="2" creationId="{0D278193-16FE-443F-A71A-979174AD1E5B}"/>
          </ac:spMkLst>
        </pc:spChg>
        <pc:spChg chg="mod">
          <ac:chgData name="Markus Wolski" userId="346be499-4b1f-43ef-9e54-f21f4a3b302c" providerId="ADAL" clId="{3B131895-42EF-4AF0-A606-3357FC1601DA}" dt="2020-01-09T00:21:08.667" v="1952" actId="20577"/>
          <ac:spMkLst>
            <pc:docMk/>
            <pc:sldMk cId="4037040563" sldId="413"/>
            <ac:spMk id="3" creationId="{C316BAC2-D19A-4B2D-8624-516D3CDCE31A}"/>
          </ac:spMkLst>
        </pc:spChg>
      </pc:sldChg>
      <pc:sldChg chg="modSp add">
        <pc:chgData name="Markus Wolski" userId="346be499-4b1f-43ef-9e54-f21f4a3b302c" providerId="ADAL" clId="{3B131895-42EF-4AF0-A606-3357FC1601DA}" dt="2020-01-09T00:29:32.646" v="2274" actId="20577"/>
        <pc:sldMkLst>
          <pc:docMk/>
          <pc:sldMk cId="1832148513" sldId="414"/>
        </pc:sldMkLst>
        <pc:spChg chg="mod">
          <ac:chgData name="Markus Wolski" userId="346be499-4b1f-43ef-9e54-f21f4a3b302c" providerId="ADAL" clId="{3B131895-42EF-4AF0-A606-3357FC1601DA}" dt="2020-01-09T00:11:07.376" v="1805" actId="20577"/>
          <ac:spMkLst>
            <pc:docMk/>
            <pc:sldMk cId="1832148513" sldId="414"/>
            <ac:spMk id="2" creationId="{5754538F-421F-4DD9-A7E5-5A91F9B77EC6}"/>
          </ac:spMkLst>
        </pc:spChg>
        <pc:spChg chg="mod">
          <ac:chgData name="Markus Wolski" userId="346be499-4b1f-43ef-9e54-f21f4a3b302c" providerId="ADAL" clId="{3B131895-42EF-4AF0-A606-3357FC1601DA}" dt="2020-01-09T00:29:32.646" v="2274" actId="20577"/>
          <ac:spMkLst>
            <pc:docMk/>
            <pc:sldMk cId="1832148513" sldId="414"/>
            <ac:spMk id="3" creationId="{BDD3BDB8-DB51-4421-9FFF-7B9490582060}"/>
          </ac:spMkLst>
        </pc:spChg>
      </pc:sldChg>
      <pc:sldChg chg="modSp add">
        <pc:chgData name="Markus Wolski" userId="346be499-4b1f-43ef-9e54-f21f4a3b302c" providerId="ADAL" clId="{3B131895-42EF-4AF0-A606-3357FC1601DA}" dt="2020-01-09T00:48:20.211" v="2519" actId="20577"/>
        <pc:sldMkLst>
          <pc:docMk/>
          <pc:sldMk cId="1155307688" sldId="415"/>
        </pc:sldMkLst>
        <pc:spChg chg="mod">
          <ac:chgData name="Markus Wolski" userId="346be499-4b1f-43ef-9e54-f21f4a3b302c" providerId="ADAL" clId="{3B131895-42EF-4AF0-A606-3357FC1601DA}" dt="2020-01-09T00:47:10.556" v="2315" actId="20577"/>
          <ac:spMkLst>
            <pc:docMk/>
            <pc:sldMk cId="1155307688" sldId="415"/>
            <ac:spMk id="2" creationId="{A51318B4-DA97-4146-AE04-533F829873E6}"/>
          </ac:spMkLst>
        </pc:spChg>
        <pc:spChg chg="mod">
          <ac:chgData name="Markus Wolski" userId="346be499-4b1f-43ef-9e54-f21f4a3b302c" providerId="ADAL" clId="{3B131895-42EF-4AF0-A606-3357FC1601DA}" dt="2020-01-09T00:48:20.211" v="2519" actId="20577"/>
          <ac:spMkLst>
            <pc:docMk/>
            <pc:sldMk cId="1155307688" sldId="415"/>
            <ac:spMk id="3" creationId="{0F13C2D3-4C7A-4D9A-89CC-567ED0C45F23}"/>
          </ac:spMkLst>
        </pc:spChg>
      </pc:sldChg>
      <pc:sldChg chg="delSp modSp add">
        <pc:chgData name="Markus Wolski" userId="346be499-4b1f-43ef-9e54-f21f4a3b302c" providerId="ADAL" clId="{3B131895-42EF-4AF0-A606-3357FC1601DA}" dt="2020-01-09T00:57:22.709" v="2577" actId="478"/>
        <pc:sldMkLst>
          <pc:docMk/>
          <pc:sldMk cId="4282023330" sldId="416"/>
        </pc:sldMkLst>
        <pc:spChg chg="mod">
          <ac:chgData name="Markus Wolski" userId="346be499-4b1f-43ef-9e54-f21f4a3b302c" providerId="ADAL" clId="{3B131895-42EF-4AF0-A606-3357FC1601DA}" dt="2020-01-09T00:57:16.569" v="2576" actId="20577"/>
          <ac:spMkLst>
            <pc:docMk/>
            <pc:sldMk cId="4282023330" sldId="416"/>
            <ac:spMk id="2" creationId="{A5428192-94A9-427B-B60B-286045EFDB52}"/>
          </ac:spMkLst>
        </pc:spChg>
        <pc:spChg chg="del">
          <ac:chgData name="Markus Wolski" userId="346be499-4b1f-43ef-9e54-f21f4a3b302c" providerId="ADAL" clId="{3B131895-42EF-4AF0-A606-3357FC1601DA}" dt="2020-01-09T00:57:22.709" v="2577" actId="478"/>
          <ac:spMkLst>
            <pc:docMk/>
            <pc:sldMk cId="4282023330" sldId="416"/>
            <ac:spMk id="3" creationId="{065660EC-EDFD-4A51-B687-F29A31A3CF9D}"/>
          </ac:spMkLst>
        </pc:spChg>
      </pc:sldChg>
    </pc:docChg>
  </pc:docChgLst>
  <pc:docChgLst>
    <pc:chgData name="Markus Wolski" userId="S::markus.wolski@georgiancollege.ca::346be499-4b1f-43ef-9e54-f21f4a3b302c" providerId="AD" clId="Web-{464E5261-5DBA-28D0-EF7A-001810887B19}"/>
    <pc:docChg chg="modSld">
      <pc:chgData name="Markus Wolski" userId="S::markus.wolski@georgiancollege.ca::346be499-4b1f-43ef-9e54-f21f4a3b302c" providerId="AD" clId="Web-{464E5261-5DBA-28D0-EF7A-001810887B19}" dt="2020-01-10T13:42:47.128" v="1" actId="20577"/>
      <pc:docMkLst>
        <pc:docMk/>
      </pc:docMkLst>
      <pc:sldChg chg="modSp">
        <pc:chgData name="Markus Wolski" userId="S::markus.wolski@georgiancollege.ca::346be499-4b1f-43ef-9e54-f21f4a3b302c" providerId="AD" clId="Web-{464E5261-5DBA-28D0-EF7A-001810887B19}" dt="2020-01-10T13:42:47.113" v="0" actId="20577"/>
        <pc:sldMkLst>
          <pc:docMk/>
          <pc:sldMk cId="2049196387" sldId="411"/>
        </pc:sldMkLst>
        <pc:spChg chg="mod">
          <ac:chgData name="Markus Wolski" userId="S::markus.wolski@georgiancollege.ca::346be499-4b1f-43ef-9e54-f21f4a3b302c" providerId="AD" clId="Web-{464E5261-5DBA-28D0-EF7A-001810887B19}" dt="2020-01-10T13:42:47.113" v="0" actId="20577"/>
          <ac:spMkLst>
            <pc:docMk/>
            <pc:sldMk cId="2049196387" sldId="411"/>
            <ac:spMk id="3" creationId="{1A11EC85-EAE5-4829-967C-AC09A9028BCD}"/>
          </ac:spMkLst>
        </pc:spChg>
      </pc:sldChg>
    </pc:docChg>
  </pc:docChgLst>
  <pc:docChgLst>
    <pc:chgData name="Markus Wolski" userId="346be499-4b1f-43ef-9e54-f21f4a3b302c" providerId="ADAL" clId="{290BB1AF-52B9-45ED-B4E7-4BF7EA870BBA}"/>
    <pc:docChg chg="undo custSel addSld delSld modSld sldOrd">
      <pc:chgData name="Markus Wolski" userId="346be499-4b1f-43ef-9e54-f21f4a3b302c" providerId="ADAL" clId="{290BB1AF-52B9-45ED-B4E7-4BF7EA870BBA}" dt="2020-01-06T16:53:49.109" v="560" actId="2696"/>
      <pc:docMkLst>
        <pc:docMk/>
      </pc:docMkLst>
      <pc:sldChg chg="modSp">
        <pc:chgData name="Markus Wolski" userId="346be499-4b1f-43ef-9e54-f21f4a3b302c" providerId="ADAL" clId="{290BB1AF-52B9-45ED-B4E7-4BF7EA870BBA}" dt="2020-01-06T16:26:51.352" v="113" actId="20577"/>
        <pc:sldMkLst>
          <pc:docMk/>
          <pc:sldMk cId="109857222" sldId="256"/>
        </pc:sldMkLst>
        <pc:spChg chg="mod">
          <ac:chgData name="Markus Wolski" userId="346be499-4b1f-43ef-9e54-f21f4a3b302c" providerId="ADAL" clId="{290BB1AF-52B9-45ED-B4E7-4BF7EA870BBA}" dt="2020-01-06T16:26:45.424" v="10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rkus Wolski" userId="346be499-4b1f-43ef-9e54-f21f4a3b302c" providerId="ADAL" clId="{290BB1AF-52B9-45ED-B4E7-4BF7EA870BBA}" dt="2020-01-06T16:26:51.352" v="11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rkus Wolski" userId="346be499-4b1f-43ef-9e54-f21f4a3b302c" providerId="ADAL" clId="{290BB1AF-52B9-45ED-B4E7-4BF7EA870BBA}" dt="2020-01-06T16:15:44.207" v="8" actId="20577"/>
        <pc:sldMkLst>
          <pc:docMk/>
          <pc:sldMk cId="1943267589" sldId="258"/>
        </pc:sldMkLst>
        <pc:spChg chg="mod">
          <ac:chgData name="Markus Wolski" userId="346be499-4b1f-43ef-9e54-f21f4a3b302c" providerId="ADAL" clId="{290BB1AF-52B9-45ED-B4E7-4BF7EA870BBA}" dt="2020-01-06T16:15:44.207" v="8" actId="20577"/>
          <ac:spMkLst>
            <pc:docMk/>
            <pc:sldMk cId="1943267589" sldId="258"/>
            <ac:spMk id="7" creationId="{4C9B9A44-3AB3-4B4B-AB57-82A8CA94A654}"/>
          </ac:spMkLst>
        </pc:spChg>
      </pc:sldChg>
      <pc:sldChg chg="ord">
        <pc:chgData name="Markus Wolski" userId="346be499-4b1f-43ef-9e54-f21f4a3b302c" providerId="ADAL" clId="{290BB1AF-52B9-45ED-B4E7-4BF7EA870BBA}" dt="2020-01-06T16:16:47.959" v="13"/>
        <pc:sldMkLst>
          <pc:docMk/>
          <pc:sldMk cId="3119582514" sldId="259"/>
        </pc:sldMkLst>
      </pc:sldChg>
      <pc:sldChg chg="ord">
        <pc:chgData name="Markus Wolski" userId="346be499-4b1f-43ef-9e54-f21f4a3b302c" providerId="ADAL" clId="{290BB1AF-52B9-45ED-B4E7-4BF7EA870BBA}" dt="2020-01-06T16:16:01.209" v="9"/>
        <pc:sldMkLst>
          <pc:docMk/>
          <pc:sldMk cId="1081235497" sldId="260"/>
        </pc:sldMkLst>
      </pc:sldChg>
      <pc:sldChg chg="modSp ord">
        <pc:chgData name="Markus Wolski" userId="346be499-4b1f-43ef-9e54-f21f4a3b302c" providerId="ADAL" clId="{290BB1AF-52B9-45ED-B4E7-4BF7EA870BBA}" dt="2020-01-06T16:17:24.566" v="16" actId="20577"/>
        <pc:sldMkLst>
          <pc:docMk/>
          <pc:sldMk cId="173872759" sldId="261"/>
        </pc:sldMkLst>
        <pc:spChg chg="mod">
          <ac:chgData name="Markus Wolski" userId="346be499-4b1f-43ef-9e54-f21f4a3b302c" providerId="ADAL" clId="{290BB1AF-52B9-45ED-B4E7-4BF7EA870BBA}" dt="2020-01-06T16:17:24.566" v="16" actId="20577"/>
          <ac:spMkLst>
            <pc:docMk/>
            <pc:sldMk cId="173872759" sldId="261"/>
            <ac:spMk id="3" creationId="{9D90ADF9-7ABB-4F5E-B375-D2E4275114E5}"/>
          </ac:spMkLst>
        </pc:spChg>
      </pc:sldChg>
      <pc:sldChg chg="del">
        <pc:chgData name="Markus Wolski" userId="346be499-4b1f-43ef-9e54-f21f4a3b302c" providerId="ADAL" clId="{290BB1AF-52B9-45ED-B4E7-4BF7EA870BBA}" dt="2020-01-06T16:16:13.473" v="11" actId="2696"/>
        <pc:sldMkLst>
          <pc:docMk/>
          <pc:sldMk cId="3204356752" sldId="262"/>
        </pc:sldMkLst>
      </pc:sldChg>
      <pc:sldChg chg="modSp modAnim">
        <pc:chgData name="Markus Wolski" userId="346be499-4b1f-43ef-9e54-f21f4a3b302c" providerId="ADAL" clId="{290BB1AF-52B9-45ED-B4E7-4BF7EA870BBA}" dt="2020-01-06T16:21:20.217" v="106" actId="20577"/>
        <pc:sldMkLst>
          <pc:docMk/>
          <pc:sldMk cId="4254563327" sldId="263"/>
        </pc:sldMkLst>
        <pc:spChg chg="mod">
          <ac:chgData name="Markus Wolski" userId="346be499-4b1f-43ef-9e54-f21f4a3b302c" providerId="ADAL" clId="{290BB1AF-52B9-45ED-B4E7-4BF7EA870BBA}" dt="2020-01-06T16:19:33.068" v="64" actId="20577"/>
          <ac:spMkLst>
            <pc:docMk/>
            <pc:sldMk cId="4254563327" sldId="263"/>
            <ac:spMk id="2" creationId="{5CEADF06-694A-44A8-940B-4F51D074DBD7}"/>
          </ac:spMkLst>
        </pc:spChg>
        <pc:spChg chg="mod">
          <ac:chgData name="Markus Wolski" userId="346be499-4b1f-43ef-9e54-f21f4a3b302c" providerId="ADAL" clId="{290BB1AF-52B9-45ED-B4E7-4BF7EA870BBA}" dt="2020-01-06T16:21:20.217" v="106" actId="20577"/>
          <ac:spMkLst>
            <pc:docMk/>
            <pc:sldMk cId="4254563327" sldId="263"/>
            <ac:spMk id="3" creationId="{C32D47E7-5F9D-4A97-BF1C-F9444E68C248}"/>
          </ac:spMkLst>
        </pc:spChg>
      </pc:sldChg>
      <pc:sldChg chg="add del">
        <pc:chgData name="Markus Wolski" userId="346be499-4b1f-43ef-9e54-f21f4a3b302c" providerId="ADAL" clId="{290BB1AF-52B9-45ED-B4E7-4BF7EA870BBA}" dt="2020-01-06T16:33:54.735" v="379" actId="2696"/>
        <pc:sldMkLst>
          <pc:docMk/>
          <pc:sldMk cId="2967324610" sldId="264"/>
        </pc:sldMkLst>
      </pc:sldChg>
      <pc:sldChg chg="del">
        <pc:chgData name="Markus Wolski" userId="346be499-4b1f-43ef-9e54-f21f4a3b302c" providerId="ADAL" clId="{290BB1AF-52B9-45ED-B4E7-4BF7EA870BBA}" dt="2020-01-06T16:17:57.202" v="17" actId="2696"/>
        <pc:sldMkLst>
          <pc:docMk/>
          <pc:sldMk cId="381601722" sldId="265"/>
        </pc:sldMkLst>
      </pc:sldChg>
      <pc:sldChg chg="del">
        <pc:chgData name="Markus Wolski" userId="346be499-4b1f-43ef-9e54-f21f4a3b302c" providerId="ADAL" clId="{290BB1AF-52B9-45ED-B4E7-4BF7EA870BBA}" dt="2020-01-06T16:18:02.528" v="18" actId="2696"/>
        <pc:sldMkLst>
          <pc:docMk/>
          <pc:sldMk cId="3888288152" sldId="266"/>
        </pc:sldMkLst>
      </pc:sldChg>
      <pc:sldChg chg="del">
        <pc:chgData name="Markus Wolski" userId="346be499-4b1f-43ef-9e54-f21f4a3b302c" providerId="ADAL" clId="{290BB1AF-52B9-45ED-B4E7-4BF7EA870BBA}" dt="2020-01-06T16:16:32.026" v="12" actId="2696"/>
        <pc:sldMkLst>
          <pc:docMk/>
          <pc:sldMk cId="2070636390" sldId="268"/>
        </pc:sldMkLst>
      </pc:sldChg>
      <pc:sldChg chg="addSp delSp ord">
        <pc:chgData name="Markus Wolski" userId="346be499-4b1f-43ef-9e54-f21f4a3b302c" providerId="ADAL" clId="{290BB1AF-52B9-45ED-B4E7-4BF7EA870BBA}" dt="2020-01-06T16:27:35.760" v="115"/>
        <pc:sldMkLst>
          <pc:docMk/>
          <pc:sldMk cId="1172477973" sldId="269"/>
        </pc:sldMkLst>
        <pc:spChg chg="add del">
          <ac:chgData name="Markus Wolski" userId="346be499-4b1f-43ef-9e54-f21f4a3b302c" providerId="ADAL" clId="{290BB1AF-52B9-45ED-B4E7-4BF7EA870BBA}" dt="2020-01-06T16:27:35.760" v="115"/>
          <ac:spMkLst>
            <pc:docMk/>
            <pc:sldMk cId="1172477973" sldId="269"/>
            <ac:spMk id="4" creationId="{47D69BCF-D0DC-48B7-B5A9-6086740427C2}"/>
          </ac:spMkLst>
        </pc:spChg>
      </pc:sldChg>
      <pc:sldChg chg="del">
        <pc:chgData name="Markus Wolski" userId="346be499-4b1f-43ef-9e54-f21f4a3b302c" providerId="ADAL" clId="{290BB1AF-52B9-45ED-B4E7-4BF7EA870BBA}" dt="2020-01-06T16:18:20.653" v="19" actId="2696"/>
        <pc:sldMkLst>
          <pc:docMk/>
          <pc:sldMk cId="1082004188" sldId="270"/>
        </pc:sldMkLst>
      </pc:sldChg>
      <pc:sldChg chg="del">
        <pc:chgData name="Markus Wolski" userId="346be499-4b1f-43ef-9e54-f21f4a3b302c" providerId="ADAL" clId="{290BB1AF-52B9-45ED-B4E7-4BF7EA870BBA}" dt="2020-01-06T16:18:27.850" v="20" actId="2696"/>
        <pc:sldMkLst>
          <pc:docMk/>
          <pc:sldMk cId="1180600679" sldId="271"/>
        </pc:sldMkLst>
      </pc:sldChg>
      <pc:sldChg chg="modSp ord modAnim">
        <pc:chgData name="Markus Wolski" userId="346be499-4b1f-43ef-9e54-f21f4a3b302c" providerId="ADAL" clId="{290BB1AF-52B9-45ED-B4E7-4BF7EA870BBA}" dt="2020-01-06T16:38:10.061" v="456" actId="5793"/>
        <pc:sldMkLst>
          <pc:docMk/>
          <pc:sldMk cId="937855233" sldId="272"/>
        </pc:sldMkLst>
        <pc:spChg chg="mod">
          <ac:chgData name="Markus Wolski" userId="346be499-4b1f-43ef-9e54-f21f4a3b302c" providerId="ADAL" clId="{290BB1AF-52B9-45ED-B4E7-4BF7EA870BBA}" dt="2020-01-06T16:30:11.447" v="229" actId="20577"/>
          <ac:spMkLst>
            <pc:docMk/>
            <pc:sldMk cId="937855233" sldId="272"/>
            <ac:spMk id="2" creationId="{E5391B92-152C-4723-8877-8A38E213A2C8}"/>
          </ac:spMkLst>
        </pc:spChg>
        <pc:spChg chg="mod">
          <ac:chgData name="Markus Wolski" userId="346be499-4b1f-43ef-9e54-f21f4a3b302c" providerId="ADAL" clId="{290BB1AF-52B9-45ED-B4E7-4BF7EA870BBA}" dt="2020-01-06T16:38:10.061" v="456" actId="5793"/>
          <ac:spMkLst>
            <pc:docMk/>
            <pc:sldMk cId="937855233" sldId="272"/>
            <ac:spMk id="3" creationId="{8EB44724-2D24-4A67-8D13-449A6B5E2A0A}"/>
          </ac:spMkLst>
        </pc:spChg>
      </pc:sldChg>
      <pc:sldChg chg="del">
        <pc:chgData name="Markus Wolski" userId="346be499-4b1f-43ef-9e54-f21f4a3b302c" providerId="ADAL" clId="{290BB1AF-52B9-45ED-B4E7-4BF7EA870BBA}" dt="2020-01-06T16:18:45.628" v="21" actId="2696"/>
        <pc:sldMkLst>
          <pc:docMk/>
          <pc:sldMk cId="289711442" sldId="273"/>
        </pc:sldMkLst>
      </pc:sldChg>
      <pc:sldChg chg="modSp add ord">
        <pc:chgData name="Markus Wolski" userId="346be499-4b1f-43ef-9e54-f21f4a3b302c" providerId="ADAL" clId="{290BB1AF-52B9-45ED-B4E7-4BF7EA870BBA}" dt="2020-01-06T16:29:12.483" v="211"/>
        <pc:sldMkLst>
          <pc:docMk/>
          <pc:sldMk cId="1614071695" sldId="273"/>
        </pc:sldMkLst>
        <pc:spChg chg="mod">
          <ac:chgData name="Markus Wolski" userId="346be499-4b1f-43ef-9e54-f21f4a3b302c" providerId="ADAL" clId="{290BB1AF-52B9-45ED-B4E7-4BF7EA870BBA}" dt="2020-01-06T16:28:54.957" v="210" actId="20577"/>
          <ac:spMkLst>
            <pc:docMk/>
            <pc:sldMk cId="1614071695" sldId="273"/>
            <ac:spMk id="2" creationId="{DFEEE037-270B-4D5A-AE0E-F617AF489346}"/>
          </ac:spMkLst>
        </pc:spChg>
        <pc:spChg chg="mod">
          <ac:chgData name="Markus Wolski" userId="346be499-4b1f-43ef-9e54-f21f4a3b302c" providerId="ADAL" clId="{290BB1AF-52B9-45ED-B4E7-4BF7EA870BBA}" dt="2020-01-06T16:28:27.202" v="169" actId="20577"/>
          <ac:spMkLst>
            <pc:docMk/>
            <pc:sldMk cId="1614071695" sldId="273"/>
            <ac:spMk id="3" creationId="{6E6CAFE1-4BF5-4001-8F9F-84B8359F9346}"/>
          </ac:spMkLst>
        </pc:spChg>
      </pc:sldChg>
      <pc:sldChg chg="modSp add ord">
        <pc:chgData name="Markus Wolski" userId="346be499-4b1f-43ef-9e54-f21f4a3b302c" providerId="ADAL" clId="{290BB1AF-52B9-45ED-B4E7-4BF7EA870BBA}" dt="2020-01-06T16:33:47.646" v="378" actId="20577"/>
        <pc:sldMkLst>
          <pc:docMk/>
          <pc:sldMk cId="695536740" sldId="274"/>
        </pc:sldMkLst>
        <pc:spChg chg="mod">
          <ac:chgData name="Markus Wolski" userId="346be499-4b1f-43ef-9e54-f21f4a3b302c" providerId="ADAL" clId="{290BB1AF-52B9-45ED-B4E7-4BF7EA870BBA}" dt="2020-01-06T16:30:45.664" v="244" actId="20577"/>
          <ac:spMkLst>
            <pc:docMk/>
            <pc:sldMk cId="695536740" sldId="274"/>
            <ac:spMk id="2" creationId="{C5142C00-15F8-41AC-9768-746EEDA010CF}"/>
          </ac:spMkLst>
        </pc:spChg>
        <pc:spChg chg="mod">
          <ac:chgData name="Markus Wolski" userId="346be499-4b1f-43ef-9e54-f21f4a3b302c" providerId="ADAL" clId="{290BB1AF-52B9-45ED-B4E7-4BF7EA870BBA}" dt="2020-01-06T16:33:47.646" v="378" actId="20577"/>
          <ac:spMkLst>
            <pc:docMk/>
            <pc:sldMk cId="695536740" sldId="274"/>
            <ac:spMk id="3" creationId="{C4DBC2C9-CDF9-4A63-8780-9F8ADC36CC15}"/>
          </ac:spMkLst>
        </pc:spChg>
      </pc:sldChg>
      <pc:sldChg chg="modSp add">
        <pc:chgData name="Markus Wolski" userId="346be499-4b1f-43ef-9e54-f21f4a3b302c" providerId="ADAL" clId="{290BB1AF-52B9-45ED-B4E7-4BF7EA870BBA}" dt="2020-01-06T16:39:36.872" v="462" actId="20577"/>
        <pc:sldMkLst>
          <pc:docMk/>
          <pc:sldMk cId="4049552814" sldId="275"/>
        </pc:sldMkLst>
        <pc:spChg chg="mod">
          <ac:chgData name="Markus Wolski" userId="346be499-4b1f-43ef-9e54-f21f4a3b302c" providerId="ADAL" clId="{290BB1AF-52B9-45ED-B4E7-4BF7EA870BBA}" dt="2020-01-06T16:34:56.181" v="410" actId="20577"/>
          <ac:spMkLst>
            <pc:docMk/>
            <pc:sldMk cId="4049552814" sldId="275"/>
            <ac:spMk id="2" creationId="{A7DF609B-DFF5-4ECF-8BD1-6BB2E4C7F4B4}"/>
          </ac:spMkLst>
        </pc:spChg>
        <pc:spChg chg="mod">
          <ac:chgData name="Markus Wolski" userId="346be499-4b1f-43ef-9e54-f21f4a3b302c" providerId="ADAL" clId="{290BB1AF-52B9-45ED-B4E7-4BF7EA870BBA}" dt="2020-01-06T16:39:36.872" v="462" actId="20577"/>
          <ac:spMkLst>
            <pc:docMk/>
            <pc:sldMk cId="4049552814" sldId="275"/>
            <ac:spMk id="3" creationId="{B590BD89-F9E4-44F2-97D7-44EE7C854938}"/>
          </ac:spMkLst>
        </pc:spChg>
      </pc:sldChg>
      <pc:sldChg chg="modSp add del">
        <pc:chgData name="Markus Wolski" userId="346be499-4b1f-43ef-9e54-f21f4a3b302c" providerId="ADAL" clId="{290BB1AF-52B9-45ED-B4E7-4BF7EA870BBA}" dt="2020-01-06T16:45:02.673" v="466" actId="2696"/>
        <pc:sldMkLst>
          <pc:docMk/>
          <pc:sldMk cId="4280003191" sldId="276"/>
        </pc:sldMkLst>
        <pc:spChg chg="mod">
          <ac:chgData name="Markus Wolski" userId="346be499-4b1f-43ef-9e54-f21f4a3b302c" providerId="ADAL" clId="{290BB1AF-52B9-45ED-B4E7-4BF7EA870BBA}" dt="2020-01-06T16:36:49.314" v="450" actId="20577"/>
          <ac:spMkLst>
            <pc:docMk/>
            <pc:sldMk cId="4280003191" sldId="276"/>
            <ac:spMk id="2" creationId="{ADC0F7D9-2D91-45A5-9004-73234D1C5FEE}"/>
          </ac:spMkLst>
        </pc:spChg>
        <pc:spChg chg="mod">
          <ac:chgData name="Markus Wolski" userId="346be499-4b1f-43ef-9e54-f21f4a3b302c" providerId="ADAL" clId="{290BB1AF-52B9-45ED-B4E7-4BF7EA870BBA}" dt="2020-01-06T16:43:18.796" v="464" actId="27636"/>
          <ac:spMkLst>
            <pc:docMk/>
            <pc:sldMk cId="4280003191" sldId="276"/>
            <ac:spMk id="3" creationId="{930FF4CF-A631-4946-B54F-6256F72832D0}"/>
          </ac:spMkLst>
        </pc:spChg>
      </pc:sldChg>
      <pc:sldChg chg="modSp add">
        <pc:chgData name="Markus Wolski" userId="346be499-4b1f-43ef-9e54-f21f4a3b302c" providerId="ADAL" clId="{290BB1AF-52B9-45ED-B4E7-4BF7EA870BBA}" dt="2020-01-06T16:49:17.878" v="552" actId="207"/>
        <pc:sldMkLst>
          <pc:docMk/>
          <pc:sldMk cId="1944036786" sldId="354"/>
        </pc:sldMkLst>
        <pc:spChg chg="mod">
          <ac:chgData name="Markus Wolski" userId="346be499-4b1f-43ef-9e54-f21f4a3b302c" providerId="ADAL" clId="{290BB1AF-52B9-45ED-B4E7-4BF7EA870BBA}" dt="2020-01-06T16:45:14.382" v="496" actId="20577"/>
          <ac:spMkLst>
            <pc:docMk/>
            <pc:sldMk cId="1944036786" sldId="354"/>
            <ac:spMk id="2" creationId="{00000000-0000-0000-0000-000000000000}"/>
          </ac:spMkLst>
        </pc:spChg>
        <pc:spChg chg="mod">
          <ac:chgData name="Markus Wolski" userId="346be499-4b1f-43ef-9e54-f21f4a3b302c" providerId="ADAL" clId="{290BB1AF-52B9-45ED-B4E7-4BF7EA870BBA}" dt="2020-01-06T16:49:17.878" v="552" actId="207"/>
          <ac:spMkLst>
            <pc:docMk/>
            <pc:sldMk cId="1944036786" sldId="354"/>
            <ac:spMk id="3" creationId="{00000000-0000-0000-0000-000000000000}"/>
          </ac:spMkLst>
        </pc:spChg>
      </pc:sldChg>
      <pc:sldChg chg="add del">
        <pc:chgData name="Markus Wolski" userId="346be499-4b1f-43ef-9e54-f21f4a3b302c" providerId="ADAL" clId="{290BB1AF-52B9-45ED-B4E7-4BF7EA870BBA}" dt="2020-01-06T16:49:28.807" v="553" actId="2696"/>
        <pc:sldMkLst>
          <pc:docMk/>
          <pc:sldMk cId="413755820" sldId="358"/>
        </pc:sldMkLst>
      </pc:sldChg>
      <pc:sldChg chg="addSp add">
        <pc:chgData name="Markus Wolski" userId="346be499-4b1f-43ef-9e54-f21f4a3b302c" providerId="ADAL" clId="{290BB1AF-52B9-45ED-B4E7-4BF7EA870BBA}" dt="2020-01-06T16:51:12.244" v="555"/>
        <pc:sldMkLst>
          <pc:docMk/>
          <pc:sldMk cId="141032018" sldId="389"/>
        </pc:sldMkLst>
        <pc:spChg chg="add">
          <ac:chgData name="Markus Wolski" userId="346be499-4b1f-43ef-9e54-f21f4a3b302c" providerId="ADAL" clId="{290BB1AF-52B9-45ED-B4E7-4BF7EA870BBA}" dt="2020-01-06T16:51:12.244" v="555"/>
          <ac:spMkLst>
            <pc:docMk/>
            <pc:sldMk cId="141032018" sldId="389"/>
            <ac:spMk id="5" creationId="{ECF48A04-EA95-4A05-9168-41960E0E37F0}"/>
          </ac:spMkLst>
        </pc:spChg>
      </pc:sldChg>
      <pc:sldChg chg="add">
        <pc:chgData name="Markus Wolski" userId="346be499-4b1f-43ef-9e54-f21f4a3b302c" providerId="ADAL" clId="{290BB1AF-52B9-45ED-B4E7-4BF7EA870BBA}" dt="2020-01-06T16:51:45.798" v="556"/>
        <pc:sldMkLst>
          <pc:docMk/>
          <pc:sldMk cId="1680915358" sldId="394"/>
        </pc:sldMkLst>
      </pc:sldChg>
      <pc:sldChg chg="add">
        <pc:chgData name="Markus Wolski" userId="346be499-4b1f-43ef-9e54-f21f4a3b302c" providerId="ADAL" clId="{290BB1AF-52B9-45ED-B4E7-4BF7EA870BBA}" dt="2020-01-06T16:52:51.394" v="557"/>
        <pc:sldMkLst>
          <pc:docMk/>
          <pc:sldMk cId="2869304926" sldId="399"/>
        </pc:sldMkLst>
      </pc:sldChg>
      <pc:sldChg chg="add">
        <pc:chgData name="Markus Wolski" userId="346be499-4b1f-43ef-9e54-f21f4a3b302c" providerId="ADAL" clId="{290BB1AF-52B9-45ED-B4E7-4BF7EA870BBA}" dt="2020-01-06T16:52:51.394" v="557"/>
        <pc:sldMkLst>
          <pc:docMk/>
          <pc:sldMk cId="3274140824" sldId="400"/>
        </pc:sldMkLst>
      </pc:sldChg>
      <pc:sldChg chg="add">
        <pc:chgData name="Markus Wolski" userId="346be499-4b1f-43ef-9e54-f21f4a3b302c" providerId="ADAL" clId="{290BB1AF-52B9-45ED-B4E7-4BF7EA870BBA}" dt="2020-01-06T16:52:51.394" v="557"/>
        <pc:sldMkLst>
          <pc:docMk/>
          <pc:sldMk cId="1307880297" sldId="401"/>
        </pc:sldMkLst>
      </pc:sldChg>
      <pc:sldChg chg="add">
        <pc:chgData name="Markus Wolski" userId="346be499-4b1f-43ef-9e54-f21f4a3b302c" providerId="ADAL" clId="{290BB1AF-52B9-45ED-B4E7-4BF7EA870BBA}" dt="2020-01-06T16:52:51.394" v="557"/>
        <pc:sldMkLst>
          <pc:docMk/>
          <pc:sldMk cId="3884402894" sldId="402"/>
        </pc:sldMkLst>
      </pc:sldChg>
      <pc:sldChg chg="add">
        <pc:chgData name="Markus Wolski" userId="346be499-4b1f-43ef-9e54-f21f4a3b302c" providerId="ADAL" clId="{290BB1AF-52B9-45ED-B4E7-4BF7EA870BBA}" dt="2020-01-06T16:52:51.394" v="557"/>
        <pc:sldMkLst>
          <pc:docMk/>
          <pc:sldMk cId="3640751261" sldId="403"/>
        </pc:sldMkLst>
      </pc:sldChg>
      <pc:sldChg chg="add">
        <pc:chgData name="Markus Wolski" userId="346be499-4b1f-43ef-9e54-f21f4a3b302c" providerId="ADAL" clId="{290BB1AF-52B9-45ED-B4E7-4BF7EA870BBA}" dt="2020-01-06T16:52:51.394" v="557"/>
        <pc:sldMkLst>
          <pc:docMk/>
          <pc:sldMk cId="3089883374" sldId="404"/>
        </pc:sldMkLst>
      </pc:sldChg>
      <pc:sldChg chg="add">
        <pc:chgData name="Markus Wolski" userId="346be499-4b1f-43ef-9e54-f21f4a3b302c" providerId="ADAL" clId="{290BB1AF-52B9-45ED-B4E7-4BF7EA870BBA}" dt="2020-01-06T16:52:51.394" v="557"/>
        <pc:sldMkLst>
          <pc:docMk/>
          <pc:sldMk cId="3536929669" sldId="405"/>
        </pc:sldMkLst>
      </pc:sldChg>
      <pc:sldChg chg="add">
        <pc:chgData name="Markus Wolski" userId="346be499-4b1f-43ef-9e54-f21f4a3b302c" providerId="ADAL" clId="{290BB1AF-52B9-45ED-B4E7-4BF7EA870BBA}" dt="2020-01-06T16:52:51.394" v="557"/>
        <pc:sldMkLst>
          <pc:docMk/>
          <pc:sldMk cId="1460875973" sldId="406"/>
        </pc:sldMkLst>
      </pc:sldChg>
      <pc:sldChg chg="add">
        <pc:chgData name="Markus Wolski" userId="346be499-4b1f-43ef-9e54-f21f4a3b302c" providerId="ADAL" clId="{290BB1AF-52B9-45ED-B4E7-4BF7EA870BBA}" dt="2020-01-06T16:52:51.394" v="557"/>
        <pc:sldMkLst>
          <pc:docMk/>
          <pc:sldMk cId="175090983" sldId="407"/>
        </pc:sldMkLst>
      </pc:sldChg>
      <pc:sldChg chg="add">
        <pc:chgData name="Markus Wolski" userId="346be499-4b1f-43ef-9e54-f21f4a3b302c" providerId="ADAL" clId="{290BB1AF-52B9-45ED-B4E7-4BF7EA870BBA}" dt="2020-01-06T16:52:51.394" v="557"/>
        <pc:sldMkLst>
          <pc:docMk/>
          <pc:sldMk cId="653696674" sldId="408"/>
        </pc:sldMkLst>
      </pc:sldChg>
      <pc:sldChg chg="add del">
        <pc:chgData name="Markus Wolski" userId="346be499-4b1f-43ef-9e54-f21f4a3b302c" providerId="ADAL" clId="{290BB1AF-52B9-45ED-B4E7-4BF7EA870BBA}" dt="2020-01-06T16:53:49.077" v="558" actId="2696"/>
        <pc:sldMkLst>
          <pc:docMk/>
          <pc:sldMk cId="110671464" sldId="409"/>
        </pc:sldMkLst>
      </pc:sldChg>
      <pc:sldChg chg="add del">
        <pc:chgData name="Markus Wolski" userId="346be499-4b1f-43ef-9e54-f21f4a3b302c" providerId="ADAL" clId="{290BB1AF-52B9-45ED-B4E7-4BF7EA870BBA}" dt="2020-01-06T16:53:49.093" v="559" actId="2696"/>
        <pc:sldMkLst>
          <pc:docMk/>
          <pc:sldMk cId="3898896593" sldId="410"/>
        </pc:sldMkLst>
      </pc:sldChg>
      <pc:sldChg chg="add del">
        <pc:chgData name="Markus Wolski" userId="346be499-4b1f-43ef-9e54-f21f4a3b302c" providerId="ADAL" clId="{290BB1AF-52B9-45ED-B4E7-4BF7EA870BBA}" dt="2020-01-06T16:53:49.109" v="560" actId="2696"/>
        <pc:sldMkLst>
          <pc:docMk/>
          <pc:sldMk cId="542036719" sldId="41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15251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9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7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55162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6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7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8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656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172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425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de/tryit.asp?filename=GEY2KRBXRL72" TargetMode="External"/><Relationship Id="rId2" Type="http://schemas.openxmlformats.org/officeDocument/2006/relationships/hyperlink" Target="https://www.w3schools.com/Css/tryit.asp?filename=trycss_image_galler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tryit.asp?filename=tryjs_whereto_head" TargetMode="External"/><Relationship Id="rId2" Type="http://schemas.openxmlformats.org/officeDocument/2006/relationships/hyperlink" Target="https://codepen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tryit.asp?filename=trycss_pseudo-class_hover_di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codepen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elements.asp" TargetMode="External"/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html/html_attributes.asp" TargetMode="External"/><Relationship Id="rId4" Type="http://schemas.openxmlformats.org/officeDocument/2006/relationships/hyperlink" Target="https://www.w3schools.com/html/tryit.asp?filename=tryhtml_attributes_img_src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Getting_started_with_the_web/CSS_basic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background.asp" TargetMode="External"/><Relationship Id="rId7" Type="http://schemas.openxmlformats.org/officeDocument/2006/relationships/hyperlink" Target="https://www.w3schools.com/css/css_display_visibility.asp" TargetMode="External"/><Relationship Id="rId2" Type="http://schemas.openxmlformats.org/officeDocument/2006/relationships/hyperlink" Target="https://www.w3schools.com/css/css_selector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css_align.asp" TargetMode="External"/><Relationship Id="rId5" Type="http://schemas.openxmlformats.org/officeDocument/2006/relationships/hyperlink" Target="https://www.w3schools.com/css/css_boxmodel.asp" TargetMode="External"/><Relationship Id="rId4" Type="http://schemas.openxmlformats.org/officeDocument/2006/relationships/hyperlink" Target="https://www.w3schools.com/css/css_font_google.as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specificity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3300" y="1528081"/>
            <a:ext cx="5105400" cy="1403741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cs typeface="Calibri Light"/>
              </a:rPr>
              <a:t>MDEV 1005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300" y="3135023"/>
            <a:ext cx="4645250" cy="1881478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3900" dirty="0">
                <a:cs typeface="Calibri"/>
              </a:rPr>
              <a:t>Mobile Web Applications</a:t>
            </a:r>
            <a:br>
              <a:rPr lang="en-US" sz="3900" dirty="0">
                <a:cs typeface="Calibri"/>
              </a:rPr>
            </a:br>
            <a:br>
              <a:rPr lang="en-US" sz="3900" dirty="0">
                <a:cs typeface="Calibri"/>
              </a:rPr>
            </a:br>
            <a:r>
              <a:rPr lang="en-US" sz="3900" dirty="0">
                <a:cs typeface="Calibri"/>
              </a:rPr>
              <a:t>HTML &amp; CSS review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Instructor: Mr. Wolski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609B-DFF5-4ECF-8BD1-6BB2E4C7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basic Layout using 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0BD89-F9E4-44F2-97D7-44EE7C854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6400"/>
            <a:ext cx="9601200" cy="4191000"/>
          </a:xfrm>
        </p:spPr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Float lets you put images in-line with one another</a:t>
            </a:r>
            <a:r>
              <a:rPr lang="en-US" dirty="0"/>
              <a:t>​</a:t>
            </a:r>
          </a:p>
          <a:p>
            <a:pPr fontAlgn="base"/>
            <a:r>
              <a:rPr lang="en-US" dirty="0"/>
              <a:t>Spacing can be tricky, so you have to do 2 things:​</a:t>
            </a:r>
          </a:p>
          <a:p>
            <a:pPr fontAlgn="base"/>
            <a:r>
              <a:rPr lang="en-US" b="1" dirty="0"/>
              <a:t>box-sizing: border-box; </a:t>
            </a:r>
            <a:r>
              <a:rPr lang="en-US" dirty="0"/>
              <a:t>  - this tells CSS to include the padding in width​</a:t>
            </a:r>
          </a:p>
          <a:p>
            <a:pPr fontAlgn="base"/>
            <a:r>
              <a:rPr lang="en-US" b="1" dirty="0"/>
              <a:t>Width: 100%;</a:t>
            </a:r>
            <a:r>
              <a:rPr lang="en-US" dirty="0"/>
              <a:t> - for images so they scale themselves to available space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If you want to take margins into account you can </a:t>
            </a:r>
            <a:r>
              <a:rPr lang="en-US" dirty="0">
                <a:hlinkClick r:id="rId3"/>
              </a:rPr>
              <a:t>use calc</a:t>
            </a:r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CSS </a:t>
            </a:r>
            <a:r>
              <a:rPr lang="en-US" b="1" dirty="0"/>
              <a:t>position</a:t>
            </a:r>
            <a:r>
              <a:rPr lang="en-US" dirty="0"/>
              <a:t> attributes:​</a:t>
            </a:r>
          </a:p>
          <a:p>
            <a:pPr fontAlgn="base"/>
            <a:r>
              <a:rPr lang="en-US" dirty="0"/>
              <a:t>static, relative, fixed, absolute and sticky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5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7570-220A-43CB-9805-4AC71369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9109D-925B-4F84-91FE-FDB39BCBA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code either</a:t>
            </a:r>
          </a:p>
          <a:p>
            <a:pPr lvl="1"/>
            <a:r>
              <a:rPr lang="en-US" dirty="0"/>
              <a:t>Locally on your computer using your </a:t>
            </a:r>
            <a:r>
              <a:rPr lang="en-US" dirty="0" err="1"/>
              <a:t>favourite</a:t>
            </a:r>
            <a:r>
              <a:rPr lang="en-US" dirty="0"/>
              <a:t> text editor</a:t>
            </a:r>
          </a:p>
          <a:p>
            <a:pPr lvl="1"/>
            <a:r>
              <a:rPr lang="en-US" dirty="0"/>
              <a:t>In a </a:t>
            </a:r>
            <a:r>
              <a:rPr lang="en-US" dirty="0">
                <a:hlinkClick r:id="rId2"/>
              </a:rPr>
              <a:t>codepen.io </a:t>
            </a:r>
            <a:r>
              <a:rPr lang="en-US" dirty="0"/>
              <a:t>window</a:t>
            </a:r>
          </a:p>
          <a:p>
            <a:pPr lvl="1"/>
            <a:r>
              <a:rPr lang="en-US" dirty="0"/>
              <a:t>In a </a:t>
            </a:r>
            <a:r>
              <a:rPr lang="en-US" dirty="0">
                <a:hlinkClick r:id="rId3"/>
              </a:rPr>
              <a:t>w3Schools</a:t>
            </a:r>
            <a:r>
              <a:rPr lang="en-US" dirty="0"/>
              <a:t> window</a:t>
            </a:r>
          </a:p>
          <a:p>
            <a:pPr lvl="1"/>
            <a:r>
              <a:rPr lang="en-US" dirty="0"/>
              <a:t>Anywhere else you see fit, as long as you can see the results and share them</a:t>
            </a:r>
          </a:p>
        </p:txBody>
      </p:sp>
    </p:spTree>
    <p:extLst>
      <p:ext uri="{BB962C8B-B14F-4D97-AF65-F5344CB8AC3E}">
        <p14:creationId xmlns:p14="http://schemas.microsoft.com/office/powerpoint/2010/main" val="2331025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B1F2-11E3-449C-9B2C-937ECDA7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93700"/>
            <a:ext cx="9601200" cy="1485900"/>
          </a:xfrm>
        </p:spPr>
        <p:txBody>
          <a:bodyPr/>
          <a:lstStyle/>
          <a:p>
            <a:r>
              <a:rPr lang="en-US" dirty="0"/>
              <a:t>Mini-Task</a:t>
            </a:r>
            <a:br>
              <a:rPr lang="en-US" dirty="0"/>
            </a:br>
            <a:r>
              <a:rPr lang="en-US" dirty="0"/>
              <a:t>Create your own local gallery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1EC85-EAE5-4829-967C-AC09A9028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1700"/>
            <a:ext cx="10515600" cy="429260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cs typeface="Calibri"/>
              </a:rPr>
              <a:t>Create a file called  </a:t>
            </a:r>
            <a:r>
              <a:rPr lang="en-US" b="1" dirty="0">
                <a:cs typeface="Calibri"/>
              </a:rPr>
              <a:t>gallery.html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Give it a centered title that matches the theme of your pictures</a:t>
            </a:r>
          </a:p>
          <a:p>
            <a:r>
              <a:rPr lang="en-US" dirty="0">
                <a:cs typeface="Calibri"/>
              </a:rPr>
              <a:t>Include at least 4 pictures</a:t>
            </a:r>
          </a:p>
          <a:p>
            <a:r>
              <a:rPr lang="en-US" dirty="0">
                <a:cs typeface="Calibri"/>
              </a:rPr>
              <a:t>Have a centered message to the reader at the bottom of each picture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Make sure your pictures are responsive to resizing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Try adding an image as a background to the page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What if we want to react when the mouse </a:t>
            </a:r>
            <a:r>
              <a:rPr lang="en-US" dirty="0">
                <a:cs typeface="Calibri"/>
                <a:hlinkClick r:id="rId2"/>
              </a:rPr>
              <a:t>moves over something</a:t>
            </a:r>
            <a:r>
              <a:rPr lang="en-US" dirty="0">
                <a:cs typeface="Calibri"/>
              </a:rPr>
              <a:t>?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can also change the transparency of things with </a:t>
            </a:r>
            <a:r>
              <a:rPr lang="en-US" b="1" dirty="0">
                <a:ea typeface="+mn-lt"/>
                <a:cs typeface="+mn-lt"/>
              </a:rPr>
              <a:t>opacity: 0.5;</a:t>
            </a:r>
            <a:br>
              <a:rPr lang="en-US" b="1" dirty="0">
                <a:cs typeface="Calibri"/>
              </a:rPr>
            </a:br>
            <a:endParaRPr lang="en-US" b="1" dirty="0">
              <a:cs typeface="Calibri"/>
            </a:endParaRPr>
          </a:p>
          <a:p>
            <a:r>
              <a:rPr lang="en-US" dirty="0">
                <a:cs typeface="Calibri"/>
              </a:rPr>
              <a:t>Change the images in your gallery.html file to start respond to a </a:t>
            </a:r>
            <a:r>
              <a:rPr lang="en-US" b="1" dirty="0">
                <a:cs typeface="Calibri"/>
              </a:rPr>
              <a:t>:hover</a:t>
            </a:r>
          </a:p>
          <a:p>
            <a:r>
              <a:rPr lang="en-US" dirty="0">
                <a:cs typeface="Calibri"/>
              </a:rPr>
              <a:t>You can also try changing the image scale slightly using transformations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9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DF06-694A-44A8-940B-4F51D074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46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Review – HTML, CSS and 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D47E7-5F9D-4A97-BF1C-F9444E68C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184"/>
            <a:ext cx="10515600" cy="48107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cs typeface="Calibri" panose="020F0502020204030204"/>
              </a:rPr>
              <a:t>HTML - A </a:t>
            </a:r>
            <a:r>
              <a:rPr lang="en-US" b="1" dirty="0">
                <a:ea typeface="+mn-lt"/>
                <a:cs typeface="+mn-lt"/>
              </a:rPr>
              <a:t>H</a:t>
            </a:r>
            <a:r>
              <a:rPr lang="en-US" dirty="0">
                <a:ea typeface="+mn-lt"/>
                <a:cs typeface="+mn-lt"/>
              </a:rPr>
              <a:t>yper</a:t>
            </a:r>
            <a:r>
              <a:rPr lang="en-US" b="1" dirty="0">
                <a:ea typeface="+mn-lt"/>
                <a:cs typeface="+mn-lt"/>
              </a:rPr>
              <a:t>t</a:t>
            </a:r>
            <a:r>
              <a:rPr lang="en-US" dirty="0">
                <a:ea typeface="+mn-lt"/>
                <a:cs typeface="+mn-lt"/>
              </a:rPr>
              <a:t>ext </a:t>
            </a:r>
            <a:r>
              <a:rPr lang="en-US" b="1" dirty="0">
                <a:ea typeface="+mn-lt"/>
                <a:cs typeface="+mn-lt"/>
              </a:rPr>
              <a:t>M</a:t>
            </a:r>
            <a:r>
              <a:rPr lang="en-US" dirty="0">
                <a:ea typeface="+mn-lt"/>
                <a:cs typeface="+mn-lt"/>
              </a:rPr>
              <a:t>arkup </a:t>
            </a:r>
            <a:r>
              <a:rPr lang="en-US" b="1" dirty="0">
                <a:ea typeface="+mn-lt"/>
                <a:cs typeface="+mn-lt"/>
              </a:rPr>
              <a:t>L</a:t>
            </a:r>
            <a:r>
              <a:rPr lang="en-US" dirty="0">
                <a:ea typeface="+mn-lt"/>
                <a:cs typeface="+mn-lt"/>
              </a:rPr>
              <a:t>anguage (rules written by W3C)</a:t>
            </a:r>
            <a:endParaRPr lang="en-US" dirty="0">
              <a:cs typeface="Calibri" panose="020F0502020204030204"/>
            </a:endParaRPr>
          </a:p>
          <a:p>
            <a:pPr marL="457200" indent="-457200"/>
            <a:r>
              <a:rPr lang="en-US" dirty="0">
                <a:cs typeface="Calibri" panose="020F0502020204030204"/>
              </a:rPr>
              <a:t>Defines the </a:t>
            </a:r>
            <a:r>
              <a:rPr lang="en-US" b="1" dirty="0">
                <a:cs typeface="Calibri" panose="020F0502020204030204"/>
              </a:rPr>
              <a:t>content </a:t>
            </a:r>
            <a:r>
              <a:rPr lang="en-US" dirty="0">
                <a:cs typeface="Calibri" panose="020F0502020204030204"/>
              </a:rPr>
              <a:t>of your page</a:t>
            </a:r>
          </a:p>
          <a:p>
            <a:pPr marL="457200" indent="-457200"/>
            <a:endParaRPr lang="en-US" dirty="0">
              <a:cs typeface="Calibri" panose="020F0502020204030204"/>
            </a:endParaRPr>
          </a:p>
          <a:p>
            <a:pPr marL="457200" indent="-457200"/>
            <a:r>
              <a:rPr lang="en-US" dirty="0">
                <a:cs typeface="Calibri" panose="020F0502020204030204"/>
              </a:rPr>
              <a:t>CSS – </a:t>
            </a:r>
            <a:r>
              <a:rPr lang="en-US" b="1" dirty="0">
                <a:cs typeface="Calibri" panose="020F0502020204030204"/>
              </a:rPr>
              <a:t>C</a:t>
            </a:r>
            <a:r>
              <a:rPr lang="en-US" dirty="0">
                <a:cs typeface="Calibri" panose="020F0502020204030204"/>
              </a:rPr>
              <a:t>ascading </a:t>
            </a:r>
            <a:r>
              <a:rPr lang="en-US" b="1" dirty="0">
                <a:cs typeface="Calibri" panose="020F0502020204030204"/>
              </a:rPr>
              <a:t>S</a:t>
            </a:r>
            <a:r>
              <a:rPr lang="en-US" dirty="0">
                <a:cs typeface="Calibri" panose="020F0502020204030204"/>
              </a:rPr>
              <a:t>tyle </a:t>
            </a:r>
            <a:r>
              <a:rPr lang="en-US" b="1" dirty="0">
                <a:cs typeface="Calibri" panose="020F0502020204030204"/>
              </a:rPr>
              <a:t>S</a:t>
            </a:r>
            <a:r>
              <a:rPr lang="en-US" dirty="0">
                <a:cs typeface="Calibri" panose="020F0502020204030204"/>
              </a:rPr>
              <a:t>heets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Controls how the content looks and responds</a:t>
            </a:r>
          </a:p>
          <a:p>
            <a:pPr marL="457200" indent="-457200"/>
            <a:endParaRPr lang="en-US" dirty="0">
              <a:cs typeface="Calibri" panose="020F0502020204030204"/>
            </a:endParaRPr>
          </a:p>
          <a:p>
            <a:pPr marL="457200" indent="-457200"/>
            <a:r>
              <a:rPr lang="en-US" dirty="0">
                <a:cs typeface="Calibri" panose="020F0502020204030204"/>
              </a:rPr>
              <a:t>JavaScript</a:t>
            </a:r>
          </a:p>
          <a:p>
            <a:pPr marL="457200" indent="-457200"/>
            <a:r>
              <a:rPr lang="en-US" dirty="0"/>
              <a:t>to program the behavior of web pages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5456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E1FD-942A-4F35-B182-61A1AE8D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800"/>
          </a:xfrm>
        </p:spPr>
        <p:txBody>
          <a:bodyPr/>
          <a:lstStyle/>
          <a:p>
            <a:r>
              <a:rPr lang="en-US" dirty="0"/>
              <a:t>Resources for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1982A-E98E-45FD-96B1-B90FB7F33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93900"/>
            <a:ext cx="9601200" cy="3873500"/>
          </a:xfrm>
        </p:spPr>
        <p:txBody>
          <a:bodyPr>
            <a:normAutofit/>
          </a:bodyPr>
          <a:lstStyle/>
          <a:p>
            <a:r>
              <a:rPr lang="en-US" sz="2400" dirty="0"/>
              <a:t>There are some great resources out there for learning the basics of HTML, CSS and JavaScript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 will be linking and referencing many of these throughout the slides and videos and encourage you to always try it yourself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If I link to a coding example, read it and then modify it to really understand it. Try to extend it’s functionality and see if the behavior is what you expected.</a:t>
            </a:r>
          </a:p>
        </p:txBody>
      </p:sp>
    </p:spTree>
    <p:extLst>
      <p:ext uri="{BB962C8B-B14F-4D97-AF65-F5344CB8AC3E}">
        <p14:creationId xmlns:p14="http://schemas.microsoft.com/office/powerpoint/2010/main" val="172945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90F1-A98B-4E97-BAE7-146CE69D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500"/>
          </a:xfrm>
        </p:spPr>
        <p:txBody>
          <a:bodyPr/>
          <a:lstStyle/>
          <a:p>
            <a:r>
              <a:rPr lang="en-US" dirty="0"/>
              <a:t>Links to Great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3E3F-E061-40AC-AA13-9B20F77E1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4200"/>
            <a:ext cx="9601200" cy="4013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https://codepen.io/</a:t>
            </a:r>
            <a:br>
              <a:rPr lang="en-US" dirty="0"/>
            </a:br>
            <a:r>
              <a:rPr lang="en-US" dirty="0"/>
              <a:t>This website allows you to write your HTML, CSS and JS in separate sections and see the result in real-time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https://www.w3schools.com/</a:t>
            </a:r>
            <a:br>
              <a:rPr lang="en-US" dirty="0"/>
            </a:br>
            <a:r>
              <a:rPr lang="en-US" dirty="0"/>
              <a:t>This website has an extensive list of tutorials, examples and interactive code snippets which go through the basics of thousands of topics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>
                <a:hlinkClick r:id="rId4"/>
              </a:rPr>
              <a:t>https://developer.mozilla.org/en-US/docs/Web</a:t>
            </a:r>
            <a:br>
              <a:rPr lang="en-US" dirty="0"/>
            </a:br>
            <a:r>
              <a:rPr lang="en-US" dirty="0"/>
              <a:t>Another excellent resource for learning web technologies including HTML, CSS and JavaScript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6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E037-270B-4D5A-AE0E-F617AF48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CAFE1-4BF5-4001-8F9F-84B8359F9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5600"/>
            <a:ext cx="9601200" cy="4800600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>
                <a:cs typeface="Calibri" panose="020F0502020204030204"/>
              </a:rPr>
              <a:t>If you are really a beginner, you should check out the </a:t>
            </a:r>
            <a:r>
              <a:rPr lang="en-US" dirty="0">
                <a:cs typeface="Calibri" panose="020F0502020204030204"/>
                <a:hlinkClick r:id="rId2"/>
              </a:rPr>
              <a:t>basics</a:t>
            </a:r>
            <a:br>
              <a:rPr lang="en-US" dirty="0">
                <a:cs typeface="Calibri" panose="020F0502020204030204"/>
              </a:rPr>
            </a:br>
            <a:br>
              <a:rPr lang="en-US" dirty="0">
                <a:cs typeface="Calibri" panose="020F0502020204030204"/>
              </a:rPr>
            </a:br>
            <a:br>
              <a:rPr lang="en-US" dirty="0">
                <a:cs typeface="Calibri" panose="020F0502020204030204"/>
              </a:rPr>
            </a:br>
            <a:r>
              <a:rPr lang="en-US" dirty="0">
                <a:cs typeface="Calibri" panose="020F0502020204030204"/>
              </a:rPr>
              <a:t>You should be able to answer these questions!</a:t>
            </a:r>
          </a:p>
          <a:p>
            <a:pPr fontAlgn="base"/>
            <a:r>
              <a:rPr lang="en-US" dirty="0"/>
              <a:t>What is an </a:t>
            </a:r>
            <a:r>
              <a:rPr lang="en-US" u="sng" dirty="0">
                <a:hlinkClick r:id="rId3"/>
              </a:rPr>
              <a:t>element</a:t>
            </a:r>
            <a:r>
              <a:rPr lang="en-US" dirty="0"/>
              <a:t>?​</a:t>
            </a:r>
          </a:p>
          <a:p>
            <a:pPr fontAlgn="base"/>
            <a:r>
              <a:rPr lang="en-US" dirty="0"/>
              <a:t>What is an </a:t>
            </a:r>
            <a:r>
              <a:rPr lang="en-US" u="sng" dirty="0">
                <a:hlinkClick r:id="rId4"/>
              </a:rPr>
              <a:t>attribute and its </a:t>
            </a:r>
            <a:r>
              <a:rPr lang="en-US" u="sng">
                <a:hlinkClick r:id="rId4"/>
              </a:rPr>
              <a:t>value</a:t>
            </a:r>
            <a:r>
              <a:rPr lang="en-US"/>
              <a:t>?​</a:t>
            </a:r>
            <a:endParaRPr lang="en-US" dirty="0"/>
          </a:p>
          <a:p>
            <a:pPr fontAlgn="base"/>
            <a:r>
              <a:rPr lang="en-US" dirty="0"/>
              <a:t>When do I need to use "quotes" around a value?​ </a:t>
            </a:r>
            <a:br>
              <a:rPr lang="en-US" dirty="0"/>
            </a:br>
            <a:r>
              <a:rPr lang="en-US" dirty="0"/>
              <a:t>The answer is </a:t>
            </a:r>
            <a:r>
              <a:rPr lang="en-US" dirty="0">
                <a:hlinkClick r:id="rId5"/>
              </a:rPr>
              <a:t>here</a:t>
            </a:r>
            <a:endParaRPr lang="en-US" dirty="0"/>
          </a:p>
          <a:p>
            <a:pPr fontAlgn="base"/>
            <a:r>
              <a:rPr lang="en-US" dirty="0"/>
              <a:t>What does it mean to be a parent and a child in HTML?​</a:t>
            </a:r>
          </a:p>
          <a:p>
            <a:pPr fontAlgn="base"/>
            <a:r>
              <a:rPr lang="en-US" dirty="0"/>
              <a:t>Are extra tabs and spaces ignored in HTML text? </a:t>
            </a:r>
          </a:p>
          <a:p>
            <a:pPr fontAlgn="base"/>
            <a:r>
              <a:rPr lang="en-US" dirty="0"/>
              <a:t>When would you use a &lt;DIV&gt; element?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7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F752-EE6D-4580-914C-87985D33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HTML - Some important 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743AA-8487-4D75-B23E-AB734823B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45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Paragraphs</a:t>
            </a:r>
            <a:r>
              <a:rPr lang="en-US" dirty="0">
                <a:cs typeface="Calibri"/>
              </a:rPr>
              <a:t>: &lt;p&gt;</a:t>
            </a:r>
          </a:p>
          <a:p>
            <a:r>
              <a:rPr lang="en-US" b="1" dirty="0">
                <a:cs typeface="Calibri"/>
              </a:rPr>
              <a:t>Importance</a:t>
            </a:r>
            <a:r>
              <a:rPr lang="en-US" dirty="0">
                <a:cs typeface="Calibri"/>
              </a:rPr>
              <a:t>: &lt;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&gt; &lt;strong&gt;</a:t>
            </a:r>
          </a:p>
          <a:p>
            <a:r>
              <a:rPr lang="en-US" b="1" dirty="0">
                <a:cs typeface="Calibri"/>
              </a:rPr>
              <a:t>Headings</a:t>
            </a:r>
            <a:r>
              <a:rPr lang="en-US" dirty="0">
                <a:cs typeface="Calibri"/>
              </a:rPr>
              <a:t>: &lt;h1&gt;, &lt;h2&gt;…&lt;h3&gt;</a:t>
            </a:r>
          </a:p>
          <a:p>
            <a:r>
              <a:rPr lang="en-US" b="1" dirty="0">
                <a:cs typeface="Calibri"/>
              </a:rPr>
              <a:t>Images</a:t>
            </a:r>
            <a:r>
              <a:rPr lang="en-US" dirty="0">
                <a:cs typeface="Calibri"/>
              </a:rPr>
              <a:t>: &lt;</a:t>
            </a:r>
            <a:r>
              <a:rPr lang="en-US" dirty="0" err="1">
                <a:cs typeface="Calibri"/>
              </a:rPr>
              <a:t>img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src</a:t>
            </a:r>
            <a:r>
              <a:rPr lang="en-US" dirty="0">
                <a:cs typeface="Calibri" panose="020F0502020204030204"/>
              </a:rPr>
              <a:t>=…</a:t>
            </a:r>
          </a:p>
          <a:p>
            <a:r>
              <a:rPr lang="en-US" b="1" dirty="0">
                <a:cs typeface="Calibri" panose="020F0502020204030204"/>
              </a:rPr>
              <a:t>Lists</a:t>
            </a:r>
            <a:r>
              <a:rPr lang="en-US" dirty="0">
                <a:cs typeface="Calibri" panose="020F0502020204030204"/>
              </a:rPr>
              <a:t>: &lt;ul&gt; &lt;li&gt;         and          &lt;</a:t>
            </a:r>
            <a:r>
              <a:rPr lang="en-US" dirty="0" err="1">
                <a:cs typeface="Calibri" panose="020F0502020204030204"/>
              </a:rPr>
              <a:t>ol</a:t>
            </a:r>
            <a:r>
              <a:rPr lang="en-US" dirty="0">
                <a:cs typeface="Calibri" panose="020F0502020204030204"/>
              </a:rPr>
              <a:t>&gt; &lt;li&gt;</a:t>
            </a:r>
          </a:p>
          <a:p>
            <a:r>
              <a:rPr lang="en-US" b="1" dirty="0">
                <a:cs typeface="Calibri" panose="020F0502020204030204"/>
              </a:rPr>
              <a:t>Links</a:t>
            </a:r>
            <a:r>
              <a:rPr lang="en-US" dirty="0">
                <a:cs typeface="Calibri" panose="020F0502020204030204"/>
              </a:rPr>
              <a:t>: &lt;a </a:t>
            </a:r>
            <a:r>
              <a:rPr lang="en-US" dirty="0" err="1">
                <a:cs typeface="Calibri" panose="020F0502020204030204"/>
              </a:rPr>
              <a:t>href</a:t>
            </a:r>
            <a:r>
              <a:rPr lang="en-US" dirty="0">
                <a:cs typeface="Calibri" panose="020F0502020204030204"/>
              </a:rPr>
              <a:t>="http://...</a:t>
            </a:r>
          </a:p>
          <a:p>
            <a:r>
              <a:rPr lang="en-US" b="1" dirty="0" err="1">
                <a:cs typeface="Calibri" panose="020F0502020204030204"/>
              </a:rPr>
              <a:t>Divs</a:t>
            </a:r>
            <a:r>
              <a:rPr lang="en-US" dirty="0">
                <a:cs typeface="Calibri" panose="020F0502020204030204"/>
              </a:rPr>
              <a:t>: &lt;div class=“rounded red”</a:t>
            </a:r>
            <a:br>
              <a:rPr lang="en-US" dirty="0">
                <a:cs typeface="Calibri" panose="020F0502020204030204"/>
              </a:rPr>
            </a:br>
            <a:r>
              <a:rPr lang="en-US" dirty="0">
                <a:cs typeface="Calibri" panose="020F0502020204030204"/>
              </a:rPr>
              <a:t>Many of </a:t>
            </a:r>
            <a:br>
              <a:rPr lang="en-US" dirty="0">
                <a:cs typeface="Calibri" panose="020F0502020204030204"/>
              </a:rPr>
            </a:br>
            <a:endParaRPr lang="en-US" dirty="0">
              <a:cs typeface="Calibri" panose="020F0502020204030204"/>
            </a:endParaRPr>
          </a:p>
          <a:p>
            <a:r>
              <a:rPr lang="en-US" dirty="0">
                <a:hlinkClick r:id="rId2"/>
              </a:rPr>
              <a:t>https://developer.mozilla.org/en-US/docs/Web/HTML/Element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72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60ED-9D20-48E0-9BCE-3732BFC4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en-US" dirty="0"/>
              <a:t>CSS – cascading style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14D8B-0BEB-4546-8516-6A3E6DBE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5900"/>
            <a:ext cx="9601200" cy="4381500"/>
          </a:xfrm>
        </p:spPr>
        <p:txBody>
          <a:bodyPr/>
          <a:lstStyle/>
          <a:p>
            <a:r>
              <a:rPr lang="en-US" dirty="0"/>
              <a:t>A great place to start if you haven’t had much exposure is </a:t>
            </a:r>
            <a:r>
              <a:rPr lang="en-US" dirty="0">
                <a:hlinkClick r:id="rId2"/>
              </a:rPr>
              <a:t>here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videos go through many of the CSS concepts that you should be aware of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next slide has links to most of the CSS concepts and properties that are important. Take the time to look at them for at least a small amount of time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Remember to try it yourself using either the w3schools examples, your own </a:t>
            </a:r>
            <a:r>
              <a:rPr lang="en-US" dirty="0" err="1"/>
              <a:t>codepen</a:t>
            </a:r>
            <a:r>
              <a:rPr lang="en-US" dirty="0"/>
              <a:t> or locally on your machine with an html and </a:t>
            </a:r>
            <a:r>
              <a:rPr lang="en-US" dirty="0" err="1"/>
              <a:t>css</a:t>
            </a:r>
            <a:r>
              <a:rPr lang="en-US" dirty="0"/>
              <a:t> file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3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1B92-152C-4723-8877-8A38E213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Some Basic CSS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4724-2D24-4A67-8D13-449A6B5E2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50175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dirty="0">
                <a:hlinkClick r:id="rId2"/>
              </a:rPr>
              <a:t>selectors</a:t>
            </a:r>
            <a:r>
              <a:rPr lang="en-US" dirty="0"/>
              <a:t>​ - element selector, id selector, class selector</a:t>
            </a:r>
            <a:br>
              <a:rPr lang="en-US" dirty="0"/>
            </a:br>
            <a:r>
              <a:rPr lang="en-US" dirty="0"/>
              <a:t>​</a:t>
            </a:r>
          </a:p>
          <a:p>
            <a:pPr fontAlgn="base"/>
            <a:r>
              <a:rPr lang="en-US" dirty="0">
                <a:hlinkClick r:id="rId3"/>
              </a:rPr>
              <a:t>Backgrounds</a:t>
            </a:r>
            <a:r>
              <a:rPr lang="en-US" dirty="0"/>
              <a:t> – </a:t>
            </a:r>
            <a:r>
              <a:rPr lang="en-US" dirty="0" err="1"/>
              <a:t>colours</a:t>
            </a:r>
            <a:r>
              <a:rPr lang="en-US" dirty="0"/>
              <a:t>, gradients and images</a:t>
            </a:r>
          </a:p>
          <a:p>
            <a:pPr fontAlgn="base"/>
            <a:r>
              <a:rPr lang="en-US" dirty="0"/>
              <a:t>color​ //This actually changes the font </a:t>
            </a:r>
            <a:r>
              <a:rPr lang="en-US" dirty="0" err="1"/>
              <a:t>colour</a:t>
            </a:r>
            <a:endParaRPr lang="en-US" dirty="0"/>
          </a:p>
          <a:p>
            <a:pPr fontAlgn="base"/>
            <a:r>
              <a:rPr lang="en-US" dirty="0">
                <a:hlinkClick r:id="rId4"/>
              </a:rPr>
              <a:t>Fonts - font-family​, font-size​</a:t>
            </a:r>
            <a:endParaRPr lang="en-US" dirty="0"/>
          </a:p>
          <a:p>
            <a:pPr fontAlgn="base"/>
            <a:r>
              <a:rPr lang="en-US" dirty="0">
                <a:hlinkClick r:id="rId5"/>
              </a:rPr>
              <a:t>border​, padding and margin</a:t>
            </a:r>
            <a:endParaRPr lang="en-US" dirty="0"/>
          </a:p>
          <a:p>
            <a:pPr fontAlgn="base"/>
            <a:r>
              <a:rPr lang="en-US" dirty="0">
                <a:hlinkClick r:id="rId6"/>
              </a:rPr>
              <a:t>Aligning - text-align: center;​margin: auto;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What is the difference between ​</a:t>
            </a:r>
            <a:br>
              <a:rPr lang="en-US" dirty="0"/>
            </a:br>
            <a:r>
              <a:rPr lang="en-US" dirty="0"/>
              <a:t>display: none;      and      visibility: hidden;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7"/>
              </a:rPr>
              <a:t>the answer is 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5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2C00-15F8-41AC-9768-746EEDA0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Cascade - 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C2C9-CDF9-4A63-8780-9F8ADC36C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/>
              <a:t>Understand the Cascade​ - CSS will be applied and overridden in this order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Browser​ defaults (weakest)</a:t>
            </a:r>
          </a:p>
          <a:p>
            <a:pPr fontAlgn="base"/>
            <a:r>
              <a:rPr lang="en-US" dirty="0"/>
              <a:t>Inheritance​ - from a parent to child</a:t>
            </a:r>
          </a:p>
          <a:p>
            <a:pPr fontAlgn="base"/>
            <a:r>
              <a:rPr lang="en-US" dirty="0"/>
              <a:t>Classes​ using .</a:t>
            </a:r>
            <a:r>
              <a:rPr lang="en-US" dirty="0" err="1"/>
              <a:t>blueCenter</a:t>
            </a:r>
            <a:endParaRPr lang="en-US" dirty="0"/>
          </a:p>
          <a:p>
            <a:pPr fontAlgn="base"/>
            <a:r>
              <a:rPr lang="en-US" dirty="0"/>
              <a:t>#IDs  - #div</a:t>
            </a:r>
          </a:p>
          <a:p>
            <a:pPr fontAlgn="base"/>
            <a:r>
              <a:rPr lang="en-US" dirty="0"/>
              <a:t>style="color: blue;“ – inline styles (strongest)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Here is an </a:t>
            </a:r>
            <a:r>
              <a:rPr lang="en-US" dirty="0">
                <a:hlinkClick r:id="rId2"/>
              </a:rPr>
              <a:t>explanation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367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133EF0D185B24B8491D59C16A7CE55" ma:contentTypeVersion="4" ma:contentTypeDescription="Create a new document." ma:contentTypeScope="" ma:versionID="e317e19bbeadb6876911f8e3a0e62074">
  <xsd:schema xmlns:xsd="http://www.w3.org/2001/XMLSchema" xmlns:xs="http://www.w3.org/2001/XMLSchema" xmlns:p="http://schemas.microsoft.com/office/2006/metadata/properties" xmlns:ns3="86c9f216-15e2-4ae5-8f90-03fc4f3cd660" targetNamespace="http://schemas.microsoft.com/office/2006/metadata/properties" ma:root="true" ma:fieldsID="601f096865888b281e639545303e5082" ns3:_="">
    <xsd:import namespace="86c9f216-15e2-4ae5-8f90-03fc4f3cd6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c9f216-15e2-4ae5-8f90-03fc4f3cd6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176DCB-B688-41B7-8702-890FAB0F22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c9f216-15e2-4ae5-8f90-03fc4f3cd6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0E8D68-FB21-49BB-83DC-3B51C0AA33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BF57626-DAFC-4CEA-A24E-BC6CE37E43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953</TotalTime>
  <Words>902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MDEV 1005</vt:lpstr>
      <vt:lpstr>Review – HTML, CSS and JavaScript</vt:lpstr>
      <vt:lpstr>Resources for Learning</vt:lpstr>
      <vt:lpstr>Links to Great Resources</vt:lpstr>
      <vt:lpstr>HTML - Introduction</vt:lpstr>
      <vt:lpstr>HTML - Some important elements</vt:lpstr>
      <vt:lpstr>CSS – cascading style sheets</vt:lpstr>
      <vt:lpstr>Some Basic CSS values</vt:lpstr>
      <vt:lpstr>CSS Cascade - specificity</vt:lpstr>
      <vt:lpstr>CSS basic Layout using float</vt:lpstr>
      <vt:lpstr>Let’s Practice</vt:lpstr>
      <vt:lpstr>Mini-Task Create your own local gallery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clever_oxymoron</dc:creator>
  <cp:lastModifiedBy>Markus Wolski</cp:lastModifiedBy>
  <cp:revision>892</cp:revision>
  <dcterms:created xsi:type="dcterms:W3CDTF">2013-07-15T20:26:40Z</dcterms:created>
  <dcterms:modified xsi:type="dcterms:W3CDTF">2020-05-19T14:20:32Z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0x01010061133EF0D185B24B8491D59C16A7CE55</vt:lpwstr>
  </property>
</Properties>
</file>