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91" r:id="rId6"/>
    <p:sldId id="343" r:id="rId7"/>
    <p:sldId id="293" r:id="rId8"/>
    <p:sldId id="296" r:id="rId9"/>
    <p:sldId id="294" r:id="rId10"/>
    <p:sldId id="318" r:id="rId11"/>
    <p:sldId id="340" r:id="rId12"/>
    <p:sldId id="326" r:id="rId13"/>
    <p:sldId id="322" r:id="rId14"/>
    <p:sldId id="329" r:id="rId15"/>
    <p:sldId id="330" r:id="rId16"/>
    <p:sldId id="337" r:id="rId17"/>
    <p:sldId id="339" r:id="rId18"/>
    <p:sldId id="338" r:id="rId19"/>
    <p:sldId id="323" r:id="rId20"/>
    <p:sldId id="325" r:id="rId21"/>
    <p:sldId id="328" r:id="rId22"/>
    <p:sldId id="331" r:id="rId23"/>
    <p:sldId id="34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6C7DC-B576-43CA-958A-636B58666D86}" v="1820" dt="2020-05-19T20:39:3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Wolski" userId="S::markus.wolski@georgiancollege.ca::346be499-4b1f-43ef-9e54-f21f4a3b302c" providerId="AD" clId="Web-{5B460855-9780-F20F-FCFC-2D5142F17541}"/>
    <pc:docChg chg="modSld">
      <pc:chgData name="Markus Wolski" userId="S::markus.wolski@georgiancollege.ca::346be499-4b1f-43ef-9e54-f21f4a3b302c" providerId="AD" clId="Web-{5B460855-9780-F20F-FCFC-2D5142F17541}" dt="2020-01-09T16:11:04.854" v="79" actId="20577"/>
      <pc:docMkLst>
        <pc:docMk/>
      </pc:docMkLst>
      <pc:sldChg chg="modSp">
        <pc:chgData name="Markus Wolski" userId="S::markus.wolski@georgiancollege.ca::346be499-4b1f-43ef-9e54-f21f4a3b302c" providerId="AD" clId="Web-{5B460855-9780-F20F-FCFC-2D5142F17541}" dt="2020-01-09T16:11:04.838" v="78" actId="20577"/>
        <pc:sldMkLst>
          <pc:docMk/>
          <pc:sldMk cId="2049196387" sldId="411"/>
        </pc:sldMkLst>
        <pc:spChg chg="mod">
          <ac:chgData name="Markus Wolski" userId="S::markus.wolski@georgiancollege.ca::346be499-4b1f-43ef-9e54-f21f4a3b302c" providerId="AD" clId="Web-{5B460855-9780-F20F-FCFC-2D5142F17541}" dt="2020-01-09T16:11:04.838" v="78" actId="20577"/>
          <ac:spMkLst>
            <pc:docMk/>
            <pc:sldMk cId="2049196387" sldId="411"/>
            <ac:spMk id="3" creationId="{1A11EC85-EAE5-4829-967C-AC09A9028BCD}"/>
          </ac:spMkLst>
        </pc:spChg>
      </pc:sldChg>
    </pc:docChg>
  </pc:docChgLst>
  <pc:docChgLst>
    <pc:chgData name="Markus Wolski" userId="346be499-4b1f-43ef-9e54-f21f4a3b302c" providerId="ADAL" clId="{CD36C7DC-B576-43CA-958A-636B58666D86}"/>
    <pc:docChg chg="undo custSel addSld delSld modSld sldOrd">
      <pc:chgData name="Markus Wolski" userId="346be499-4b1f-43ef-9e54-f21f4a3b302c" providerId="ADAL" clId="{CD36C7DC-B576-43CA-958A-636B58666D86}" dt="2020-05-19T20:39:55.009" v="3392" actId="20577"/>
      <pc:docMkLst>
        <pc:docMk/>
      </pc:docMkLst>
      <pc:sldChg chg="modSp add del ord setBg">
        <pc:chgData name="Markus Wolski" userId="346be499-4b1f-43ef-9e54-f21f4a3b302c" providerId="ADAL" clId="{CD36C7DC-B576-43CA-958A-636B58666D86}" dt="2020-05-19T16:38:04.115" v="244" actId="20577"/>
        <pc:sldMkLst>
          <pc:docMk/>
          <pc:sldMk cId="109857222" sldId="256"/>
        </pc:sldMkLst>
        <pc:spChg chg="mod">
          <ac:chgData name="Markus Wolski" userId="346be499-4b1f-43ef-9e54-f21f4a3b302c" providerId="ADAL" clId="{CD36C7DC-B576-43CA-958A-636B58666D86}" dt="2020-05-19T16:38:04.115" v="24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Markus Wolski" userId="346be499-4b1f-43ef-9e54-f21f4a3b302c" providerId="ADAL" clId="{CD36C7DC-B576-43CA-958A-636B58666D86}" dt="2020-05-19T14:22:34.900" v="0" actId="2696"/>
        <pc:sldMkLst>
          <pc:docMk/>
          <pc:sldMk cId="4254563327" sldId="263"/>
        </pc:sldMkLst>
      </pc:sldChg>
      <pc:sldChg chg="del">
        <pc:chgData name="Markus Wolski" userId="346be499-4b1f-43ef-9e54-f21f4a3b302c" providerId="ADAL" clId="{CD36C7DC-B576-43CA-958A-636B58666D86}" dt="2020-05-19T14:22:34.947" v="2" actId="2696"/>
        <pc:sldMkLst>
          <pc:docMk/>
          <pc:sldMk cId="1172477973" sldId="269"/>
        </pc:sldMkLst>
      </pc:sldChg>
      <pc:sldChg chg="del">
        <pc:chgData name="Markus Wolski" userId="346be499-4b1f-43ef-9e54-f21f4a3b302c" providerId="ADAL" clId="{CD36C7DC-B576-43CA-958A-636B58666D86}" dt="2020-05-19T14:22:34.947" v="3" actId="2696"/>
        <pc:sldMkLst>
          <pc:docMk/>
          <pc:sldMk cId="937855233" sldId="272"/>
        </pc:sldMkLst>
      </pc:sldChg>
      <pc:sldChg chg="del">
        <pc:chgData name="Markus Wolski" userId="346be499-4b1f-43ef-9e54-f21f4a3b302c" providerId="ADAL" clId="{CD36C7DC-B576-43CA-958A-636B58666D86}" dt="2020-05-19T14:22:34.931" v="1" actId="2696"/>
        <pc:sldMkLst>
          <pc:docMk/>
          <pc:sldMk cId="1614071695" sldId="273"/>
        </pc:sldMkLst>
      </pc:sldChg>
      <pc:sldChg chg="del">
        <pc:chgData name="Markus Wolski" userId="346be499-4b1f-43ef-9e54-f21f4a3b302c" providerId="ADAL" clId="{CD36C7DC-B576-43CA-958A-636B58666D86}" dt="2020-05-19T14:22:34.963" v="4" actId="2696"/>
        <pc:sldMkLst>
          <pc:docMk/>
          <pc:sldMk cId="695536740" sldId="274"/>
        </pc:sldMkLst>
      </pc:sldChg>
      <pc:sldChg chg="del">
        <pc:chgData name="Markus Wolski" userId="346be499-4b1f-43ef-9e54-f21f4a3b302c" providerId="ADAL" clId="{CD36C7DC-B576-43CA-958A-636B58666D86}" dt="2020-05-19T14:22:34.978" v="5" actId="2696"/>
        <pc:sldMkLst>
          <pc:docMk/>
          <pc:sldMk cId="4049552814" sldId="275"/>
        </pc:sldMkLst>
      </pc:sldChg>
      <pc:sldChg chg="modSp add modAnim">
        <pc:chgData name="Markus Wolski" userId="346be499-4b1f-43ef-9e54-f21f4a3b302c" providerId="ADAL" clId="{CD36C7DC-B576-43CA-958A-636B58666D86}" dt="2020-05-19T18:13:43.544" v="1668" actId="20577"/>
        <pc:sldMkLst>
          <pc:docMk/>
          <pc:sldMk cId="525940486" sldId="291"/>
        </pc:sldMkLst>
        <pc:spChg chg="mod">
          <ac:chgData name="Markus Wolski" userId="346be499-4b1f-43ef-9e54-f21f4a3b302c" providerId="ADAL" clId="{CD36C7DC-B576-43CA-958A-636B58666D86}" dt="2020-05-19T18:13:43.544" v="1668" actId="20577"/>
          <ac:spMkLst>
            <pc:docMk/>
            <pc:sldMk cId="525940486" sldId="291"/>
            <ac:spMk id="3" creationId="{2F3D772E-AB95-4DA6-9495-F1F5C264268A}"/>
          </ac:spMkLst>
        </pc:spChg>
      </pc:sldChg>
      <pc:sldChg chg="add del">
        <pc:chgData name="Markus Wolski" userId="346be499-4b1f-43ef-9e54-f21f4a3b302c" providerId="ADAL" clId="{CD36C7DC-B576-43CA-958A-636B58666D86}" dt="2020-05-19T17:40:50.302" v="949" actId="2696"/>
        <pc:sldMkLst>
          <pc:docMk/>
          <pc:sldMk cId="832817443" sldId="292"/>
        </pc:sldMkLst>
      </pc:sldChg>
      <pc:sldChg chg="modSp add modAnim">
        <pc:chgData name="Markus Wolski" userId="346be499-4b1f-43ef-9e54-f21f4a3b302c" providerId="ADAL" clId="{CD36C7DC-B576-43CA-958A-636B58666D86}" dt="2020-05-19T19:44:08.064" v="3082" actId="20577"/>
        <pc:sldMkLst>
          <pc:docMk/>
          <pc:sldMk cId="2222240416" sldId="293"/>
        </pc:sldMkLst>
        <pc:spChg chg="mod">
          <ac:chgData name="Markus Wolski" userId="346be499-4b1f-43ef-9e54-f21f4a3b302c" providerId="ADAL" clId="{CD36C7DC-B576-43CA-958A-636B58666D86}" dt="2020-05-19T18:29:20.315" v="2315" actId="20577"/>
          <ac:spMkLst>
            <pc:docMk/>
            <pc:sldMk cId="2222240416" sldId="293"/>
            <ac:spMk id="2" creationId="{8C335D82-0A7D-4EC4-9600-9EEB089A00C5}"/>
          </ac:spMkLst>
        </pc:spChg>
        <pc:spChg chg="mod">
          <ac:chgData name="Markus Wolski" userId="346be499-4b1f-43ef-9e54-f21f4a3b302c" providerId="ADAL" clId="{CD36C7DC-B576-43CA-958A-636B58666D86}" dt="2020-05-19T19:44:08.064" v="3082" actId="20577"/>
          <ac:spMkLst>
            <pc:docMk/>
            <pc:sldMk cId="2222240416" sldId="293"/>
            <ac:spMk id="3" creationId="{FCB31709-60E7-4E2F-9378-5ED1504C4109}"/>
          </ac:spMkLst>
        </pc:spChg>
      </pc:sldChg>
      <pc:sldChg chg="modSp add del modAnim">
        <pc:chgData name="Markus Wolski" userId="346be499-4b1f-43ef-9e54-f21f4a3b302c" providerId="ADAL" clId="{CD36C7DC-B576-43CA-958A-636B58666D86}" dt="2020-05-19T18:13:52.545" v="1669" actId="20577"/>
        <pc:sldMkLst>
          <pc:docMk/>
          <pc:sldMk cId="2698567938" sldId="294"/>
        </pc:sldMkLst>
        <pc:spChg chg="mod">
          <ac:chgData name="Markus Wolski" userId="346be499-4b1f-43ef-9e54-f21f4a3b302c" providerId="ADAL" clId="{CD36C7DC-B576-43CA-958A-636B58666D86}" dt="2020-05-19T18:13:52.545" v="1669" actId="20577"/>
          <ac:spMkLst>
            <pc:docMk/>
            <pc:sldMk cId="2698567938" sldId="294"/>
            <ac:spMk id="2" creationId="{07BA3686-383B-4FEA-8EBC-4131E8E649A1}"/>
          </ac:spMkLst>
        </pc:spChg>
        <pc:spChg chg="mod">
          <ac:chgData name="Markus Wolski" userId="346be499-4b1f-43ef-9e54-f21f4a3b302c" providerId="ADAL" clId="{CD36C7DC-B576-43CA-958A-636B58666D86}" dt="2020-05-19T17:49:04.083" v="1541" actId="20577"/>
          <ac:spMkLst>
            <pc:docMk/>
            <pc:sldMk cId="2698567938" sldId="294"/>
            <ac:spMk id="3" creationId="{EB373785-7BF1-406F-B0CB-0E8D01B4E750}"/>
          </ac:spMkLst>
        </pc:spChg>
      </pc:sldChg>
      <pc:sldChg chg="add del">
        <pc:chgData name="Markus Wolski" userId="346be499-4b1f-43ef-9e54-f21f4a3b302c" providerId="ADAL" clId="{CD36C7DC-B576-43CA-958A-636B58666D86}" dt="2020-05-19T17:49:08.769" v="1542" actId="2696"/>
        <pc:sldMkLst>
          <pc:docMk/>
          <pc:sldMk cId="785788626" sldId="295"/>
        </pc:sldMkLst>
      </pc:sldChg>
      <pc:sldChg chg="modSp add ord">
        <pc:chgData name="Markus Wolski" userId="346be499-4b1f-43ef-9e54-f21f4a3b302c" providerId="ADAL" clId="{CD36C7DC-B576-43CA-958A-636B58666D86}" dt="2020-05-19T18:30:02.161" v="2332"/>
        <pc:sldMkLst>
          <pc:docMk/>
          <pc:sldMk cId="1767819882" sldId="296"/>
        </pc:sldMkLst>
        <pc:spChg chg="mod">
          <ac:chgData name="Markus Wolski" userId="346be499-4b1f-43ef-9e54-f21f4a3b302c" providerId="ADAL" clId="{CD36C7DC-B576-43CA-958A-636B58666D86}" dt="2020-05-19T17:50:51.970" v="1617" actId="20577"/>
          <ac:spMkLst>
            <pc:docMk/>
            <pc:sldMk cId="1767819882" sldId="296"/>
            <ac:spMk id="3" creationId="{41DA168F-A8E9-4E39-A72A-6E4F577D4DD1}"/>
          </ac:spMkLst>
        </pc:spChg>
      </pc:sldChg>
      <pc:sldChg chg="add del">
        <pc:chgData name="Markus Wolski" userId="346be499-4b1f-43ef-9e54-f21f4a3b302c" providerId="ADAL" clId="{CD36C7DC-B576-43CA-958A-636B58666D86}" dt="2020-05-19T16:46:05.590" v="442" actId="2696"/>
        <pc:sldMkLst>
          <pc:docMk/>
          <pc:sldMk cId="3921260374" sldId="297"/>
        </pc:sldMkLst>
      </pc:sldChg>
      <pc:sldChg chg="modSp add del">
        <pc:chgData name="Markus Wolski" userId="346be499-4b1f-43ef-9e54-f21f4a3b302c" providerId="ADAL" clId="{CD36C7DC-B576-43CA-958A-636B58666D86}" dt="2020-05-19T18:29:35.335" v="2317" actId="2696"/>
        <pc:sldMkLst>
          <pc:docMk/>
          <pc:sldMk cId="262828311" sldId="301"/>
        </pc:sldMkLst>
        <pc:spChg chg="mod">
          <ac:chgData name="Markus Wolski" userId="346be499-4b1f-43ef-9e54-f21f4a3b302c" providerId="ADAL" clId="{CD36C7DC-B576-43CA-958A-636B58666D86}" dt="2020-05-19T18:29:33.320" v="2316"/>
          <ac:spMkLst>
            <pc:docMk/>
            <pc:sldMk cId="262828311" sldId="301"/>
            <ac:spMk id="3" creationId="{FD6698CB-821A-4543-877A-7BC963002BB6}"/>
          </ac:spMkLst>
        </pc:spChg>
      </pc:sldChg>
      <pc:sldChg chg="add del">
        <pc:chgData name="Markus Wolski" userId="346be499-4b1f-43ef-9e54-f21f4a3b302c" providerId="ADAL" clId="{CD36C7DC-B576-43CA-958A-636B58666D86}" dt="2020-05-19T18:30:12.063" v="2333" actId="2696"/>
        <pc:sldMkLst>
          <pc:docMk/>
          <pc:sldMk cId="2053101514" sldId="302"/>
        </pc:sldMkLst>
      </pc:sldChg>
      <pc:sldChg chg="modSp add del">
        <pc:chgData name="Markus Wolski" userId="346be499-4b1f-43ef-9e54-f21f4a3b302c" providerId="ADAL" clId="{CD36C7DC-B576-43CA-958A-636B58666D86}" dt="2020-05-19T16:27:42.452" v="102" actId="2696"/>
        <pc:sldMkLst>
          <pc:docMk/>
          <pc:sldMk cId="4218357304" sldId="303"/>
        </pc:sldMkLst>
        <pc:spChg chg="mod">
          <ac:chgData name="Markus Wolski" userId="346be499-4b1f-43ef-9e54-f21f4a3b302c" providerId="ADAL" clId="{CD36C7DC-B576-43CA-958A-636B58666D86}" dt="2020-05-19T15:48:14.880" v="101" actId="27636"/>
          <ac:spMkLst>
            <pc:docMk/>
            <pc:sldMk cId="4218357304" sldId="303"/>
            <ac:spMk id="3" creationId="{F81AE235-3344-43F7-9E2F-44F42D1F8309}"/>
          </ac:spMkLst>
        </pc:spChg>
      </pc:sldChg>
      <pc:sldChg chg="modSp add modAnim">
        <pc:chgData name="Markus Wolski" userId="346be499-4b1f-43ef-9e54-f21f4a3b302c" providerId="ADAL" clId="{CD36C7DC-B576-43CA-958A-636B58666D86}" dt="2020-05-19T16:37:37.349" v="225" actId="27636"/>
        <pc:sldMkLst>
          <pc:docMk/>
          <pc:sldMk cId="181603371" sldId="318"/>
        </pc:sldMkLst>
        <pc:spChg chg="mod">
          <ac:chgData name="Markus Wolski" userId="346be499-4b1f-43ef-9e54-f21f4a3b302c" providerId="ADAL" clId="{CD36C7DC-B576-43CA-958A-636B58666D86}" dt="2020-05-19T16:37:37.349" v="225" actId="27636"/>
          <ac:spMkLst>
            <pc:docMk/>
            <pc:sldMk cId="181603371" sldId="318"/>
            <ac:spMk id="3" creationId="{7D8950DD-71CF-457E-9216-F075A5B9E5C0}"/>
          </ac:spMkLst>
        </pc:spChg>
      </pc:sldChg>
      <pc:sldChg chg="modSp add modAnim">
        <pc:chgData name="Markus Wolski" userId="346be499-4b1f-43ef-9e54-f21f4a3b302c" providerId="ADAL" clId="{CD36C7DC-B576-43CA-958A-636B58666D86}" dt="2020-05-19T20:15:21.743" v="3291" actId="20577"/>
        <pc:sldMkLst>
          <pc:docMk/>
          <pc:sldMk cId="2910290438" sldId="322"/>
        </pc:sldMkLst>
        <pc:spChg chg="mod">
          <ac:chgData name="Markus Wolski" userId="346be499-4b1f-43ef-9e54-f21f4a3b302c" providerId="ADAL" clId="{CD36C7DC-B576-43CA-958A-636B58666D86}" dt="2020-05-19T20:15:21.743" v="3291" actId="20577"/>
          <ac:spMkLst>
            <pc:docMk/>
            <pc:sldMk cId="2910290438" sldId="322"/>
            <ac:spMk id="3" creationId="{89F94B6E-6AD0-4F6E-80DE-B936CCD802C0}"/>
          </ac:spMkLst>
        </pc:spChg>
      </pc:sldChg>
      <pc:sldChg chg="modSp add modAnim">
        <pc:chgData name="Markus Wolski" userId="346be499-4b1f-43ef-9e54-f21f4a3b302c" providerId="ADAL" clId="{CD36C7DC-B576-43CA-958A-636B58666D86}" dt="2020-05-19T16:37:37.532" v="229" actId="27636"/>
        <pc:sldMkLst>
          <pc:docMk/>
          <pc:sldMk cId="1358728730" sldId="323"/>
        </pc:sldMkLst>
        <pc:spChg chg="mod">
          <ac:chgData name="Markus Wolski" userId="346be499-4b1f-43ef-9e54-f21f4a3b302c" providerId="ADAL" clId="{CD36C7DC-B576-43CA-958A-636B58666D86}" dt="2020-05-19T16:37:37.532" v="229" actId="27636"/>
          <ac:spMkLst>
            <pc:docMk/>
            <pc:sldMk cId="1358728730" sldId="323"/>
            <ac:spMk id="3" creationId="{89F94B6E-6AD0-4F6E-80DE-B936CCD802C0}"/>
          </ac:spMkLst>
        </pc:spChg>
      </pc:sldChg>
      <pc:sldChg chg="modSp add">
        <pc:chgData name="Markus Wolski" userId="346be499-4b1f-43ef-9e54-f21f4a3b302c" providerId="ADAL" clId="{CD36C7DC-B576-43CA-958A-636B58666D86}" dt="2020-05-19T16:37:37.557" v="230" actId="27636"/>
        <pc:sldMkLst>
          <pc:docMk/>
          <pc:sldMk cId="2789532733" sldId="325"/>
        </pc:sldMkLst>
        <pc:spChg chg="mod">
          <ac:chgData name="Markus Wolski" userId="346be499-4b1f-43ef-9e54-f21f4a3b302c" providerId="ADAL" clId="{CD36C7DC-B576-43CA-958A-636B58666D86}" dt="2020-05-19T16:37:37.557" v="230" actId="27636"/>
          <ac:spMkLst>
            <pc:docMk/>
            <pc:sldMk cId="2789532733" sldId="325"/>
            <ac:spMk id="3" creationId="{89F94B6E-6AD0-4F6E-80DE-B936CCD802C0}"/>
          </ac:spMkLst>
        </pc:spChg>
      </pc:sldChg>
      <pc:sldChg chg="modSp add">
        <pc:chgData name="Markus Wolski" userId="346be499-4b1f-43ef-9e54-f21f4a3b302c" providerId="ADAL" clId="{CD36C7DC-B576-43CA-958A-636B58666D86}" dt="2020-05-19T16:34:19.620" v="213" actId="313"/>
        <pc:sldMkLst>
          <pc:docMk/>
          <pc:sldMk cId="1180252048" sldId="326"/>
        </pc:sldMkLst>
        <pc:spChg chg="mod">
          <ac:chgData name="Markus Wolski" userId="346be499-4b1f-43ef-9e54-f21f4a3b302c" providerId="ADAL" clId="{CD36C7DC-B576-43CA-958A-636B58666D86}" dt="2020-05-19T16:34:19.620" v="213" actId="313"/>
          <ac:spMkLst>
            <pc:docMk/>
            <pc:sldMk cId="1180252048" sldId="326"/>
            <ac:spMk id="3" creationId="{061F72AD-E420-43C8-BC37-4EF341E13666}"/>
          </ac:spMkLst>
        </pc:spChg>
      </pc:sldChg>
      <pc:sldChg chg="modSp add">
        <pc:chgData name="Markus Wolski" userId="346be499-4b1f-43ef-9e54-f21f4a3b302c" providerId="ADAL" clId="{CD36C7DC-B576-43CA-958A-636B58666D86}" dt="2020-05-19T16:37:37.584" v="231" actId="27636"/>
        <pc:sldMkLst>
          <pc:docMk/>
          <pc:sldMk cId="739599182" sldId="328"/>
        </pc:sldMkLst>
        <pc:spChg chg="mod">
          <ac:chgData name="Markus Wolski" userId="346be499-4b1f-43ef-9e54-f21f4a3b302c" providerId="ADAL" clId="{CD36C7DC-B576-43CA-958A-636B58666D86}" dt="2020-05-19T16:37:37.584" v="231" actId="27636"/>
          <ac:spMkLst>
            <pc:docMk/>
            <pc:sldMk cId="739599182" sldId="328"/>
            <ac:spMk id="3" creationId="{89F94B6E-6AD0-4F6E-80DE-B936CCD802C0}"/>
          </ac:spMkLst>
        </pc:spChg>
      </pc:sldChg>
      <pc:sldChg chg="add">
        <pc:chgData name="Markus Wolski" userId="346be499-4b1f-43ef-9e54-f21f4a3b302c" providerId="ADAL" clId="{CD36C7DC-B576-43CA-958A-636B58666D86}" dt="2020-05-19T16:32:12.793" v="107"/>
        <pc:sldMkLst>
          <pc:docMk/>
          <pc:sldMk cId="1022845548" sldId="329"/>
        </pc:sldMkLst>
      </pc:sldChg>
      <pc:sldChg chg="modSp add">
        <pc:chgData name="Markus Wolski" userId="346be499-4b1f-43ef-9e54-f21f4a3b302c" providerId="ADAL" clId="{CD36C7DC-B576-43CA-958A-636B58666D86}" dt="2020-05-19T16:37:37.434" v="227" actId="27636"/>
        <pc:sldMkLst>
          <pc:docMk/>
          <pc:sldMk cId="632470171" sldId="330"/>
        </pc:sldMkLst>
        <pc:spChg chg="mod">
          <ac:chgData name="Markus Wolski" userId="346be499-4b1f-43ef-9e54-f21f4a3b302c" providerId="ADAL" clId="{CD36C7DC-B576-43CA-958A-636B58666D86}" dt="2020-05-19T16:37:37.434" v="227" actId="27636"/>
          <ac:spMkLst>
            <pc:docMk/>
            <pc:sldMk cId="632470171" sldId="330"/>
            <ac:spMk id="3" creationId="{89F94B6E-6AD0-4F6E-80DE-B936CCD802C0}"/>
          </ac:spMkLst>
        </pc:spChg>
      </pc:sldChg>
      <pc:sldChg chg="add">
        <pc:chgData name="Markus Wolski" userId="346be499-4b1f-43ef-9e54-f21f4a3b302c" providerId="ADAL" clId="{CD36C7DC-B576-43CA-958A-636B58666D86}" dt="2020-05-19T16:32:12.793" v="107"/>
        <pc:sldMkLst>
          <pc:docMk/>
          <pc:sldMk cId="4102531367" sldId="331"/>
        </pc:sldMkLst>
      </pc:sldChg>
      <pc:sldChg chg="modSp add del">
        <pc:chgData name="Markus Wolski" userId="346be499-4b1f-43ef-9e54-f21f4a3b302c" providerId="ADAL" clId="{CD36C7DC-B576-43CA-958A-636B58666D86}" dt="2020-05-19T17:13:27.549" v="647" actId="2696"/>
        <pc:sldMkLst>
          <pc:docMk/>
          <pc:sldMk cId="3939415440" sldId="332"/>
        </pc:sldMkLst>
        <pc:spChg chg="mod">
          <ac:chgData name="Markus Wolski" userId="346be499-4b1f-43ef-9e54-f21f4a3b302c" providerId="ADAL" clId="{CD36C7DC-B576-43CA-958A-636B58666D86}" dt="2020-05-19T16:32:22.577" v="109" actId="6549"/>
          <ac:spMkLst>
            <pc:docMk/>
            <pc:sldMk cId="3939415440" sldId="332"/>
            <ac:spMk id="2" creationId="{BB6A98D6-889B-470B-A9E7-B0113D5A518E}"/>
          </ac:spMkLst>
        </pc:spChg>
      </pc:sldChg>
      <pc:sldChg chg="add del">
        <pc:chgData name="Markus Wolski" userId="346be499-4b1f-43ef-9e54-f21f4a3b302c" providerId="ADAL" clId="{CD36C7DC-B576-43CA-958A-636B58666D86}" dt="2020-05-19T18:30:12.080" v="2334" actId="2696"/>
        <pc:sldMkLst>
          <pc:docMk/>
          <pc:sldMk cId="6753519" sldId="333"/>
        </pc:sldMkLst>
      </pc:sldChg>
      <pc:sldChg chg="add del">
        <pc:chgData name="Markus Wolski" userId="346be499-4b1f-43ef-9e54-f21f4a3b302c" providerId="ADAL" clId="{CD36C7DC-B576-43CA-958A-636B58666D86}" dt="2020-05-19T18:30:12.111" v="2336" actId="2696"/>
        <pc:sldMkLst>
          <pc:docMk/>
          <pc:sldMk cId="4165236367" sldId="334"/>
        </pc:sldMkLst>
      </pc:sldChg>
      <pc:sldChg chg="modSp add del">
        <pc:chgData name="Markus Wolski" userId="346be499-4b1f-43ef-9e54-f21f4a3b302c" providerId="ADAL" clId="{CD36C7DC-B576-43CA-958A-636B58666D86}" dt="2020-05-19T18:30:12.096" v="2335" actId="2696"/>
        <pc:sldMkLst>
          <pc:docMk/>
          <pc:sldMk cId="4224435327" sldId="335"/>
        </pc:sldMkLst>
        <pc:spChg chg="mod">
          <ac:chgData name="Markus Wolski" userId="346be499-4b1f-43ef-9e54-f21f4a3b302c" providerId="ADAL" clId="{CD36C7DC-B576-43CA-958A-636B58666D86}" dt="2020-05-19T16:37:37.319" v="224" actId="27636"/>
          <ac:spMkLst>
            <pc:docMk/>
            <pc:sldMk cId="4224435327" sldId="335"/>
            <ac:spMk id="3" creationId="{E8CB93B2-4600-4AE4-B7E3-BFFC968048EA}"/>
          </ac:spMkLst>
        </pc:spChg>
      </pc:sldChg>
      <pc:sldChg chg="add del">
        <pc:chgData name="Markus Wolski" userId="346be499-4b1f-43ef-9e54-f21f4a3b302c" providerId="ADAL" clId="{CD36C7DC-B576-43CA-958A-636B58666D86}" dt="2020-05-19T18:30:12.127" v="2337" actId="2696"/>
        <pc:sldMkLst>
          <pc:docMk/>
          <pc:sldMk cId="1439065581" sldId="336"/>
        </pc:sldMkLst>
      </pc:sldChg>
      <pc:sldChg chg="modSp add">
        <pc:chgData name="Markus Wolski" userId="346be499-4b1f-43ef-9e54-f21f4a3b302c" providerId="ADAL" clId="{CD36C7DC-B576-43CA-958A-636B58666D86}" dt="2020-05-19T16:37:37.457" v="228" actId="27636"/>
        <pc:sldMkLst>
          <pc:docMk/>
          <pc:sldMk cId="337067224" sldId="337"/>
        </pc:sldMkLst>
        <pc:spChg chg="mod">
          <ac:chgData name="Markus Wolski" userId="346be499-4b1f-43ef-9e54-f21f4a3b302c" providerId="ADAL" clId="{CD36C7DC-B576-43CA-958A-636B58666D86}" dt="2020-05-19T16:37:37.457" v="228" actId="27636"/>
          <ac:spMkLst>
            <pc:docMk/>
            <pc:sldMk cId="337067224" sldId="337"/>
            <ac:spMk id="3" creationId="{56D709A5-6216-4EE9-8C6D-0101760A6080}"/>
          </ac:spMkLst>
        </pc:spChg>
      </pc:sldChg>
      <pc:sldChg chg="add">
        <pc:chgData name="Markus Wolski" userId="346be499-4b1f-43ef-9e54-f21f4a3b302c" providerId="ADAL" clId="{CD36C7DC-B576-43CA-958A-636B58666D86}" dt="2020-05-19T16:32:12.793" v="107"/>
        <pc:sldMkLst>
          <pc:docMk/>
          <pc:sldMk cId="3319889795" sldId="338"/>
        </pc:sldMkLst>
      </pc:sldChg>
      <pc:sldChg chg="add">
        <pc:chgData name="Markus Wolski" userId="346be499-4b1f-43ef-9e54-f21f4a3b302c" providerId="ADAL" clId="{CD36C7DC-B576-43CA-958A-636B58666D86}" dt="2020-05-19T16:32:12.793" v="107"/>
        <pc:sldMkLst>
          <pc:docMk/>
          <pc:sldMk cId="3243425404" sldId="339"/>
        </pc:sldMkLst>
      </pc:sldChg>
      <pc:sldChg chg="modSp add modAnim">
        <pc:chgData name="Markus Wolski" userId="346be499-4b1f-43ef-9e54-f21f4a3b302c" providerId="ADAL" clId="{CD36C7DC-B576-43CA-958A-636B58666D86}" dt="2020-05-19T18:31:53.342" v="2541" actId="20577"/>
        <pc:sldMkLst>
          <pc:docMk/>
          <pc:sldMk cId="2812014929" sldId="340"/>
        </pc:sldMkLst>
        <pc:spChg chg="mod">
          <ac:chgData name="Markus Wolski" userId="346be499-4b1f-43ef-9e54-f21f4a3b302c" providerId="ADAL" clId="{CD36C7DC-B576-43CA-958A-636B58666D86}" dt="2020-05-19T18:30:33.326" v="2385" actId="14100"/>
          <ac:spMkLst>
            <pc:docMk/>
            <pc:sldMk cId="2812014929" sldId="340"/>
            <ac:spMk id="2" creationId="{34581D0C-7EF8-4F69-8CAA-A9C129799C72}"/>
          </ac:spMkLst>
        </pc:spChg>
        <pc:spChg chg="mod">
          <ac:chgData name="Markus Wolski" userId="346be499-4b1f-43ef-9e54-f21f4a3b302c" providerId="ADAL" clId="{CD36C7DC-B576-43CA-958A-636B58666D86}" dt="2020-05-19T18:31:53.342" v="2541" actId="20577"/>
          <ac:spMkLst>
            <pc:docMk/>
            <pc:sldMk cId="2812014929" sldId="340"/>
            <ac:spMk id="3" creationId="{34C1441F-EB36-48AA-9540-4298B1F6A3F6}"/>
          </ac:spMkLst>
        </pc:spChg>
      </pc:sldChg>
      <pc:sldChg chg="modSp add del modAnim">
        <pc:chgData name="Markus Wolski" userId="346be499-4b1f-43ef-9e54-f21f4a3b302c" providerId="ADAL" clId="{CD36C7DC-B576-43CA-958A-636B58666D86}" dt="2020-05-19T18:30:12.143" v="2338" actId="2696"/>
        <pc:sldMkLst>
          <pc:docMk/>
          <pc:sldMk cId="2656991790" sldId="342"/>
        </pc:sldMkLst>
        <pc:spChg chg="mod">
          <ac:chgData name="Markus Wolski" userId="346be499-4b1f-43ef-9e54-f21f4a3b302c" providerId="ADAL" clId="{CD36C7DC-B576-43CA-958A-636B58666D86}" dt="2020-05-19T17:52:05.275" v="1647" actId="14100"/>
          <ac:spMkLst>
            <pc:docMk/>
            <pc:sldMk cId="2656991790" sldId="342"/>
            <ac:spMk id="2" creationId="{D654DE3D-5954-484A-AA2D-D51875C847FC}"/>
          </ac:spMkLst>
        </pc:spChg>
        <pc:spChg chg="mod">
          <ac:chgData name="Markus Wolski" userId="346be499-4b1f-43ef-9e54-f21f4a3b302c" providerId="ADAL" clId="{CD36C7DC-B576-43CA-958A-636B58666D86}" dt="2020-05-19T17:52:11.480" v="1649" actId="20577"/>
          <ac:spMkLst>
            <pc:docMk/>
            <pc:sldMk cId="2656991790" sldId="342"/>
            <ac:spMk id="3" creationId="{F81AE235-3344-43F7-9E2F-44F42D1F8309}"/>
          </ac:spMkLst>
        </pc:spChg>
      </pc:sldChg>
      <pc:sldChg chg="modSp add">
        <pc:chgData name="Markus Wolski" userId="346be499-4b1f-43ef-9e54-f21f4a3b302c" providerId="ADAL" clId="{CD36C7DC-B576-43CA-958A-636B58666D86}" dt="2020-05-19T18:28:53.500" v="2294" actId="20577"/>
        <pc:sldMkLst>
          <pc:docMk/>
          <pc:sldMk cId="3227364131" sldId="343"/>
        </pc:sldMkLst>
        <pc:spChg chg="mod">
          <ac:chgData name="Markus Wolski" userId="346be499-4b1f-43ef-9e54-f21f4a3b302c" providerId="ADAL" clId="{CD36C7DC-B576-43CA-958A-636B58666D86}" dt="2020-05-19T18:23:23.990" v="1699" actId="14100"/>
          <ac:spMkLst>
            <pc:docMk/>
            <pc:sldMk cId="3227364131" sldId="343"/>
            <ac:spMk id="2" creationId="{4FAE7F22-CA42-48BB-A4B1-F5A4434D6B25}"/>
          </ac:spMkLst>
        </pc:spChg>
        <pc:spChg chg="mod">
          <ac:chgData name="Markus Wolski" userId="346be499-4b1f-43ef-9e54-f21f4a3b302c" providerId="ADAL" clId="{CD36C7DC-B576-43CA-958A-636B58666D86}" dt="2020-05-19T18:28:53.500" v="2294" actId="20577"/>
          <ac:spMkLst>
            <pc:docMk/>
            <pc:sldMk cId="3227364131" sldId="343"/>
            <ac:spMk id="3" creationId="{1462179F-6AA5-4FC0-94B4-3DCFF7815EED}"/>
          </ac:spMkLst>
        </pc:spChg>
      </pc:sldChg>
      <pc:sldChg chg="modSp add">
        <pc:chgData name="Markus Wolski" userId="346be499-4b1f-43ef-9e54-f21f4a3b302c" providerId="ADAL" clId="{CD36C7DC-B576-43CA-958A-636B58666D86}" dt="2020-05-19T20:39:55.009" v="3392" actId="20577"/>
        <pc:sldMkLst>
          <pc:docMk/>
          <pc:sldMk cId="3958913491" sldId="344"/>
        </pc:sldMkLst>
        <pc:spChg chg="mod">
          <ac:chgData name="Markus Wolski" userId="346be499-4b1f-43ef-9e54-f21f4a3b302c" providerId="ADAL" clId="{CD36C7DC-B576-43CA-958A-636B58666D86}" dt="2020-05-19T19:31:39.179" v="2589" actId="14100"/>
          <ac:spMkLst>
            <pc:docMk/>
            <pc:sldMk cId="3958913491" sldId="344"/>
            <ac:spMk id="2" creationId="{2F33C771-DA83-463B-A851-78AF8F3AA3D3}"/>
          </ac:spMkLst>
        </pc:spChg>
        <pc:spChg chg="mod">
          <ac:chgData name="Markus Wolski" userId="346be499-4b1f-43ef-9e54-f21f4a3b302c" providerId="ADAL" clId="{CD36C7DC-B576-43CA-958A-636B58666D86}" dt="2020-05-19T20:39:55.009" v="3392" actId="20577"/>
          <ac:spMkLst>
            <pc:docMk/>
            <pc:sldMk cId="3958913491" sldId="344"/>
            <ac:spMk id="3" creationId="{3E3BF05F-AB0C-47F8-B7D2-72F45CF2E157}"/>
          </ac:spMkLst>
        </pc:spChg>
      </pc:sldChg>
      <pc:sldChg chg="del">
        <pc:chgData name="Markus Wolski" userId="346be499-4b1f-43ef-9e54-f21f4a3b302c" providerId="ADAL" clId="{CD36C7DC-B576-43CA-958A-636B58666D86}" dt="2020-05-19T14:22:35.009" v="8" actId="2696"/>
        <pc:sldMkLst>
          <pc:docMk/>
          <pc:sldMk cId="141032018" sldId="389"/>
        </pc:sldMkLst>
      </pc:sldChg>
      <pc:sldChg chg="del">
        <pc:chgData name="Markus Wolski" userId="346be499-4b1f-43ef-9e54-f21f4a3b302c" providerId="ADAL" clId="{CD36C7DC-B576-43CA-958A-636B58666D86}" dt="2020-05-19T14:22:35.025" v="9" actId="2696"/>
        <pc:sldMkLst>
          <pc:docMk/>
          <pc:sldMk cId="1680915358" sldId="394"/>
        </pc:sldMkLst>
      </pc:sldChg>
      <pc:sldChg chg="del">
        <pc:chgData name="Markus Wolski" userId="346be499-4b1f-43ef-9e54-f21f4a3b302c" providerId="ADAL" clId="{CD36C7DC-B576-43CA-958A-636B58666D86}" dt="2020-05-19T14:22:35.041" v="10" actId="2696"/>
        <pc:sldMkLst>
          <pc:docMk/>
          <pc:sldMk cId="2869304926" sldId="399"/>
        </pc:sldMkLst>
      </pc:sldChg>
      <pc:sldChg chg="del">
        <pc:chgData name="Markus Wolski" userId="346be499-4b1f-43ef-9e54-f21f4a3b302c" providerId="ADAL" clId="{CD36C7DC-B576-43CA-958A-636B58666D86}" dt="2020-05-19T14:22:35.056" v="11" actId="2696"/>
        <pc:sldMkLst>
          <pc:docMk/>
          <pc:sldMk cId="3274140824" sldId="400"/>
        </pc:sldMkLst>
      </pc:sldChg>
      <pc:sldChg chg="del">
        <pc:chgData name="Markus Wolski" userId="346be499-4b1f-43ef-9e54-f21f4a3b302c" providerId="ADAL" clId="{CD36C7DC-B576-43CA-958A-636B58666D86}" dt="2020-05-19T14:22:35.056" v="12" actId="2696"/>
        <pc:sldMkLst>
          <pc:docMk/>
          <pc:sldMk cId="3884402894" sldId="402"/>
        </pc:sldMkLst>
      </pc:sldChg>
      <pc:sldChg chg="del">
        <pc:chgData name="Markus Wolski" userId="346be499-4b1f-43ef-9e54-f21f4a3b302c" providerId="ADAL" clId="{CD36C7DC-B576-43CA-958A-636B58666D86}" dt="2020-05-19T14:22:35.056" v="13" actId="2696"/>
        <pc:sldMkLst>
          <pc:docMk/>
          <pc:sldMk cId="3089883374" sldId="404"/>
        </pc:sldMkLst>
      </pc:sldChg>
      <pc:sldChg chg="del">
        <pc:chgData name="Markus Wolski" userId="346be499-4b1f-43ef-9e54-f21f4a3b302c" providerId="ADAL" clId="{CD36C7DC-B576-43CA-958A-636B58666D86}" dt="2020-05-19T14:22:35.103" v="16" actId="2696"/>
        <pc:sldMkLst>
          <pc:docMk/>
          <pc:sldMk cId="3536929669" sldId="405"/>
        </pc:sldMkLst>
      </pc:sldChg>
      <pc:sldChg chg="del">
        <pc:chgData name="Markus Wolski" userId="346be499-4b1f-43ef-9e54-f21f4a3b302c" providerId="ADAL" clId="{CD36C7DC-B576-43CA-958A-636B58666D86}" dt="2020-05-19T14:22:34.994" v="6" actId="2696"/>
        <pc:sldMkLst>
          <pc:docMk/>
          <pc:sldMk cId="2331025728" sldId="410"/>
        </pc:sldMkLst>
      </pc:sldChg>
      <pc:sldChg chg="del">
        <pc:chgData name="Markus Wolski" userId="346be499-4b1f-43ef-9e54-f21f4a3b302c" providerId="ADAL" clId="{CD36C7DC-B576-43CA-958A-636B58666D86}" dt="2020-05-19T14:22:34.994" v="7" actId="2696"/>
        <pc:sldMkLst>
          <pc:docMk/>
          <pc:sldMk cId="2049196387" sldId="411"/>
        </pc:sldMkLst>
      </pc:sldChg>
      <pc:sldChg chg="del">
        <pc:chgData name="Markus Wolski" userId="346be499-4b1f-43ef-9e54-f21f4a3b302c" providerId="ADAL" clId="{CD36C7DC-B576-43CA-958A-636B58666D86}" dt="2020-05-19T14:22:35.088" v="15" actId="2696"/>
        <pc:sldMkLst>
          <pc:docMk/>
          <pc:sldMk cId="1711931339" sldId="412"/>
        </pc:sldMkLst>
      </pc:sldChg>
      <pc:sldChg chg="del">
        <pc:chgData name="Markus Wolski" userId="346be499-4b1f-43ef-9e54-f21f4a3b302c" providerId="ADAL" clId="{CD36C7DC-B576-43CA-958A-636B58666D86}" dt="2020-05-19T14:22:35.072" v="14" actId="2696"/>
        <pc:sldMkLst>
          <pc:docMk/>
          <pc:sldMk cId="4037040563" sldId="413"/>
        </pc:sldMkLst>
      </pc:sldChg>
      <pc:sldChg chg="del">
        <pc:chgData name="Markus Wolski" userId="346be499-4b1f-43ef-9e54-f21f4a3b302c" providerId="ADAL" clId="{CD36C7DC-B576-43CA-958A-636B58666D86}" dt="2020-05-19T14:22:35.113" v="17" actId="2696"/>
        <pc:sldMkLst>
          <pc:docMk/>
          <pc:sldMk cId="1832148513" sldId="414"/>
        </pc:sldMkLst>
      </pc:sldChg>
      <pc:sldChg chg="del">
        <pc:chgData name="Markus Wolski" userId="346be499-4b1f-43ef-9e54-f21f4a3b302c" providerId="ADAL" clId="{CD36C7DC-B576-43CA-958A-636B58666D86}" dt="2020-05-19T14:22:35.118" v="18" actId="2696"/>
        <pc:sldMkLst>
          <pc:docMk/>
          <pc:sldMk cId="1155307688" sldId="415"/>
        </pc:sldMkLst>
      </pc:sldChg>
      <pc:sldChg chg="del">
        <pc:chgData name="Markus Wolski" userId="346be499-4b1f-43ef-9e54-f21f4a3b302c" providerId="ADAL" clId="{CD36C7DC-B576-43CA-958A-636B58666D86}" dt="2020-05-19T14:22:35.125" v="19" actId="2696"/>
        <pc:sldMkLst>
          <pc:docMk/>
          <pc:sldMk cId="4282023330" sldId="416"/>
        </pc:sldMkLst>
      </pc:sldChg>
    </pc:docChg>
  </pc:docChgLst>
  <pc:docChgLst>
    <pc:chgData name="Markus Wolski" userId="346be499-4b1f-43ef-9e54-f21f4a3b302c" providerId="ADAL" clId="{3B131895-42EF-4AF0-A606-3357FC1601DA}"/>
    <pc:docChg chg="undo custSel addSld delSld modSld sldOrd">
      <pc:chgData name="Markus Wolski" userId="346be499-4b1f-43ef-9e54-f21f4a3b302c" providerId="ADAL" clId="{3B131895-42EF-4AF0-A606-3357FC1601DA}" dt="2020-01-09T00:57:22.709" v="2577" actId="478"/>
      <pc:docMkLst>
        <pc:docMk/>
      </pc:docMkLst>
      <pc:sldChg chg="modSp">
        <pc:chgData name="Markus Wolski" userId="346be499-4b1f-43ef-9e54-f21f4a3b302c" providerId="ADAL" clId="{3B131895-42EF-4AF0-A606-3357FC1601DA}" dt="2020-01-08T15:12:05.910" v="39" actId="20577"/>
        <pc:sldMkLst>
          <pc:docMk/>
          <pc:sldMk cId="109857222" sldId="256"/>
        </pc:sldMkLst>
        <pc:spChg chg="mod">
          <ac:chgData name="Markus Wolski" userId="346be499-4b1f-43ef-9e54-f21f4a3b302c" providerId="ADAL" clId="{3B131895-42EF-4AF0-A606-3357FC1601DA}" dt="2020-01-08T15:11:52.820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kus Wolski" userId="346be499-4b1f-43ef-9e54-f21f4a3b302c" providerId="ADAL" clId="{3B131895-42EF-4AF0-A606-3357FC1601DA}" dt="2020-01-08T15:12:05.910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Markus Wolski" userId="346be499-4b1f-43ef-9e54-f21f4a3b302c" providerId="ADAL" clId="{3B131895-42EF-4AF0-A606-3357FC1601DA}" dt="2020-01-08T15:12:11.249" v="40" actId="2696"/>
        <pc:sldMkLst>
          <pc:docMk/>
          <pc:sldMk cId="264352413" sldId="257"/>
        </pc:sldMkLst>
      </pc:sldChg>
      <pc:sldChg chg="del">
        <pc:chgData name="Markus Wolski" userId="346be499-4b1f-43ef-9e54-f21f4a3b302c" providerId="ADAL" clId="{3B131895-42EF-4AF0-A606-3357FC1601DA}" dt="2020-01-08T15:12:11.264" v="41" actId="2696"/>
        <pc:sldMkLst>
          <pc:docMk/>
          <pc:sldMk cId="1943267589" sldId="258"/>
        </pc:sldMkLst>
      </pc:sldChg>
      <pc:sldChg chg="del">
        <pc:chgData name="Markus Wolski" userId="346be499-4b1f-43ef-9e54-f21f4a3b302c" providerId="ADAL" clId="{3B131895-42EF-4AF0-A606-3357FC1601DA}" dt="2020-01-09T00:37:57.287" v="2275" actId="2696"/>
        <pc:sldMkLst>
          <pc:docMk/>
          <pc:sldMk cId="3119582514" sldId="259"/>
        </pc:sldMkLst>
      </pc:sldChg>
      <pc:sldChg chg="del">
        <pc:chgData name="Markus Wolski" userId="346be499-4b1f-43ef-9e54-f21f4a3b302c" providerId="ADAL" clId="{3B131895-42EF-4AF0-A606-3357FC1601DA}" dt="2020-01-08T15:12:11.264" v="42" actId="2696"/>
        <pc:sldMkLst>
          <pc:docMk/>
          <pc:sldMk cId="1081235497" sldId="260"/>
        </pc:sldMkLst>
      </pc:sldChg>
      <pc:sldChg chg="del">
        <pc:chgData name="Markus Wolski" userId="346be499-4b1f-43ef-9e54-f21f4a3b302c" providerId="ADAL" clId="{3B131895-42EF-4AF0-A606-3357FC1601DA}" dt="2020-01-08T15:12:11.296" v="43" actId="2696"/>
        <pc:sldMkLst>
          <pc:docMk/>
          <pc:sldMk cId="173872759" sldId="261"/>
        </pc:sldMkLst>
      </pc:sldChg>
      <pc:sldChg chg="del">
        <pc:chgData name="Markus Wolski" userId="346be499-4b1f-43ef-9e54-f21f4a3b302c" providerId="ADAL" clId="{3B131895-42EF-4AF0-A606-3357FC1601DA}" dt="2020-01-08T23:06:40.817" v="1001" actId="2696"/>
        <pc:sldMkLst>
          <pc:docMk/>
          <pc:sldMk cId="1944036786" sldId="354"/>
        </pc:sldMkLst>
      </pc:sldChg>
      <pc:sldChg chg="modSp">
        <pc:chgData name="Markus Wolski" userId="346be499-4b1f-43ef-9e54-f21f4a3b302c" providerId="ADAL" clId="{3B131895-42EF-4AF0-A606-3357FC1601DA}" dt="2020-01-08T15:13:22.761" v="66" actId="20577"/>
        <pc:sldMkLst>
          <pc:docMk/>
          <pc:sldMk cId="141032018" sldId="389"/>
        </pc:sldMkLst>
        <pc:spChg chg="mod">
          <ac:chgData name="Markus Wolski" userId="346be499-4b1f-43ef-9e54-f21f4a3b302c" providerId="ADAL" clId="{3B131895-42EF-4AF0-A606-3357FC1601DA}" dt="2020-01-08T15:13:22.761" v="66" actId="20577"/>
          <ac:spMkLst>
            <pc:docMk/>
            <pc:sldMk cId="141032018" sldId="389"/>
            <ac:spMk id="2" creationId="{FCA64763-AC78-48B7-ACE2-F86BB2458137}"/>
          </ac:spMkLst>
        </pc:spChg>
      </pc:sldChg>
      <pc:sldChg chg="modSp">
        <pc:chgData name="Markus Wolski" userId="346be499-4b1f-43ef-9e54-f21f4a3b302c" providerId="ADAL" clId="{3B131895-42EF-4AF0-A606-3357FC1601DA}" dt="2020-01-09T00:01:05.097" v="1412" actId="20577"/>
        <pc:sldMkLst>
          <pc:docMk/>
          <pc:sldMk cId="2869304926" sldId="399"/>
        </pc:sldMkLst>
        <pc:spChg chg="mod">
          <ac:chgData name="Markus Wolski" userId="346be499-4b1f-43ef-9e54-f21f4a3b302c" providerId="ADAL" clId="{3B131895-42EF-4AF0-A606-3357FC1601DA}" dt="2020-01-09T00:01:05.097" v="1412" actId="20577"/>
          <ac:spMkLst>
            <pc:docMk/>
            <pc:sldMk cId="2869304926" sldId="399"/>
            <ac:spMk id="2" creationId="{E07ABB18-9B38-486C-9F0B-DA60046B17BD}"/>
          </ac:spMkLst>
        </pc:spChg>
      </pc:sldChg>
      <pc:sldChg chg="modSp del ord">
        <pc:chgData name="Markus Wolski" userId="346be499-4b1f-43ef-9e54-f21f4a3b302c" providerId="ADAL" clId="{3B131895-42EF-4AF0-A606-3357FC1601DA}" dt="2020-01-09T00:02:41.003" v="1415" actId="2696"/>
        <pc:sldMkLst>
          <pc:docMk/>
          <pc:sldMk cId="1307880297" sldId="401"/>
        </pc:sldMkLst>
        <pc:spChg chg="mod">
          <ac:chgData name="Markus Wolski" userId="346be499-4b1f-43ef-9e54-f21f4a3b302c" providerId="ADAL" clId="{3B131895-42EF-4AF0-A606-3357FC1601DA}" dt="2020-01-08T23:57:52.922" v="1385" actId="27636"/>
          <ac:spMkLst>
            <pc:docMk/>
            <pc:sldMk cId="1307880297" sldId="401"/>
            <ac:spMk id="3" creationId="{14B891E3-F83E-4D17-B28E-B723455C6DDA}"/>
          </ac:spMkLst>
        </pc:spChg>
      </pc:sldChg>
      <pc:sldChg chg="ord">
        <pc:chgData name="Markus Wolski" userId="346be499-4b1f-43ef-9e54-f21f4a3b302c" providerId="ADAL" clId="{3B131895-42EF-4AF0-A606-3357FC1601DA}" dt="2020-01-09T00:01:16.559" v="1413"/>
        <pc:sldMkLst>
          <pc:docMk/>
          <pc:sldMk cId="3884402894" sldId="402"/>
        </pc:sldMkLst>
      </pc:sldChg>
      <pc:sldChg chg="del">
        <pc:chgData name="Markus Wolski" userId="346be499-4b1f-43ef-9e54-f21f4a3b302c" providerId="ADAL" clId="{3B131895-42EF-4AF0-A606-3357FC1601DA}" dt="2020-01-09T00:03:28.418" v="1518" actId="2696"/>
        <pc:sldMkLst>
          <pc:docMk/>
          <pc:sldMk cId="3640751261" sldId="403"/>
        </pc:sldMkLst>
      </pc:sldChg>
      <pc:sldChg chg="ord">
        <pc:chgData name="Markus Wolski" userId="346be499-4b1f-43ef-9e54-f21f4a3b302c" providerId="ADAL" clId="{3B131895-42EF-4AF0-A606-3357FC1601DA}" dt="2020-01-09T00:01:19.617" v="1414"/>
        <pc:sldMkLst>
          <pc:docMk/>
          <pc:sldMk cId="3089883374" sldId="404"/>
        </pc:sldMkLst>
      </pc:sldChg>
      <pc:sldChg chg="modSp">
        <pc:chgData name="Markus Wolski" userId="346be499-4b1f-43ef-9e54-f21f4a3b302c" providerId="ADAL" clId="{3B131895-42EF-4AF0-A606-3357FC1601DA}" dt="2020-01-09T00:10:13.294" v="1719" actId="20577"/>
        <pc:sldMkLst>
          <pc:docMk/>
          <pc:sldMk cId="3536929669" sldId="405"/>
        </pc:sldMkLst>
        <pc:spChg chg="mod">
          <ac:chgData name="Markus Wolski" userId="346be499-4b1f-43ef-9e54-f21f4a3b302c" providerId="ADAL" clId="{3B131895-42EF-4AF0-A606-3357FC1601DA}" dt="2020-01-09T00:05:33.850" v="1566"/>
          <ac:spMkLst>
            <pc:docMk/>
            <pc:sldMk cId="3536929669" sldId="405"/>
            <ac:spMk id="2" creationId="{F10F61B2-7DD9-45B3-9D9F-EE9B1A3717F1}"/>
          </ac:spMkLst>
        </pc:spChg>
        <pc:spChg chg="mod">
          <ac:chgData name="Markus Wolski" userId="346be499-4b1f-43ef-9e54-f21f4a3b302c" providerId="ADAL" clId="{3B131895-42EF-4AF0-A606-3357FC1601DA}" dt="2020-01-09T00:10:13.294" v="1719" actId="20577"/>
          <ac:spMkLst>
            <pc:docMk/>
            <pc:sldMk cId="3536929669" sldId="405"/>
            <ac:spMk id="3" creationId="{FFCA9BA2-83DB-40F3-A326-4BB93D696EBC}"/>
          </ac:spMkLst>
        </pc:spChg>
      </pc:sldChg>
      <pc:sldChg chg="add del">
        <pc:chgData name="Markus Wolski" userId="346be499-4b1f-43ef-9e54-f21f4a3b302c" providerId="ADAL" clId="{3B131895-42EF-4AF0-A606-3357FC1601DA}" dt="2020-01-09T00:10:24.036" v="1721" actId="2696"/>
        <pc:sldMkLst>
          <pc:docMk/>
          <pc:sldMk cId="1460875973" sldId="406"/>
        </pc:sldMkLst>
      </pc:sldChg>
      <pc:sldChg chg="del ord">
        <pc:chgData name="Markus Wolski" userId="346be499-4b1f-43ef-9e54-f21f4a3b302c" providerId="ADAL" clId="{3B131895-42EF-4AF0-A606-3357FC1601DA}" dt="2020-01-09T00:10:20.969" v="1720" actId="2696"/>
        <pc:sldMkLst>
          <pc:docMk/>
          <pc:sldMk cId="175090983" sldId="407"/>
        </pc:sldMkLst>
      </pc:sldChg>
      <pc:sldChg chg="modSp del">
        <pc:chgData name="Markus Wolski" userId="346be499-4b1f-43ef-9e54-f21f4a3b302c" providerId="ADAL" clId="{3B131895-42EF-4AF0-A606-3357FC1601DA}" dt="2020-01-09T00:10:25.817" v="1722" actId="2696"/>
        <pc:sldMkLst>
          <pc:docMk/>
          <pc:sldMk cId="653696674" sldId="408"/>
        </pc:sldMkLst>
        <pc:spChg chg="mod">
          <ac:chgData name="Markus Wolski" userId="346be499-4b1f-43ef-9e54-f21f4a3b302c" providerId="ADAL" clId="{3B131895-42EF-4AF0-A606-3357FC1601DA}" dt="2020-01-08T15:27:49.759" v="72" actId="20577"/>
          <ac:spMkLst>
            <pc:docMk/>
            <pc:sldMk cId="653696674" sldId="408"/>
            <ac:spMk id="2" creationId="{149DB19B-41A6-443F-9156-3ED933EAA52C}"/>
          </ac:spMkLst>
        </pc:spChg>
      </pc:sldChg>
      <pc:sldChg chg="modSp add del">
        <pc:chgData name="Markus Wolski" userId="346be499-4b1f-43ef-9e54-f21f4a3b302c" providerId="ADAL" clId="{3B131895-42EF-4AF0-A606-3357FC1601DA}" dt="2020-01-09T00:10:27.412" v="1723" actId="2696"/>
        <pc:sldMkLst>
          <pc:docMk/>
          <pc:sldMk cId="1074759716" sldId="409"/>
        </pc:sldMkLst>
        <pc:spChg chg="mod">
          <ac:chgData name="Markus Wolski" userId="346be499-4b1f-43ef-9e54-f21f4a3b302c" providerId="ADAL" clId="{3B131895-42EF-4AF0-A606-3357FC1601DA}" dt="2020-01-08T15:28:02.576" v="90" actId="20577"/>
          <ac:spMkLst>
            <pc:docMk/>
            <pc:sldMk cId="1074759716" sldId="409"/>
            <ac:spMk id="2" creationId="{CF5B08C2-8682-46AB-884D-9D4E21350848}"/>
          </ac:spMkLst>
        </pc:spChg>
      </pc:sldChg>
      <pc:sldChg chg="modSp add">
        <pc:chgData name="Markus Wolski" userId="346be499-4b1f-43ef-9e54-f21f4a3b302c" providerId="ADAL" clId="{3B131895-42EF-4AF0-A606-3357FC1601DA}" dt="2020-01-08T23:02:15.766" v="346" actId="20577"/>
        <pc:sldMkLst>
          <pc:docMk/>
          <pc:sldMk cId="2331025728" sldId="410"/>
        </pc:sldMkLst>
        <pc:spChg chg="mod">
          <ac:chgData name="Markus Wolski" userId="346be499-4b1f-43ef-9e54-f21f4a3b302c" providerId="ADAL" clId="{3B131895-42EF-4AF0-A606-3357FC1601DA}" dt="2020-01-08T22:58:54.927" v="118" actId="20577"/>
          <ac:spMkLst>
            <pc:docMk/>
            <pc:sldMk cId="2331025728" sldId="410"/>
            <ac:spMk id="2" creationId="{6CEF7570-220A-43CB-9805-4AC713694947}"/>
          </ac:spMkLst>
        </pc:spChg>
        <pc:spChg chg="mod">
          <ac:chgData name="Markus Wolski" userId="346be499-4b1f-43ef-9e54-f21f4a3b302c" providerId="ADAL" clId="{3B131895-42EF-4AF0-A606-3357FC1601DA}" dt="2020-01-08T23:02:15.766" v="346" actId="20577"/>
          <ac:spMkLst>
            <pc:docMk/>
            <pc:sldMk cId="2331025728" sldId="410"/>
            <ac:spMk id="3" creationId="{16A9109D-925B-4F84-91FE-FDB39BCBA21C}"/>
          </ac:spMkLst>
        </pc:spChg>
      </pc:sldChg>
      <pc:sldChg chg="modSp add">
        <pc:chgData name="Markus Wolski" userId="346be499-4b1f-43ef-9e54-f21f4a3b302c" providerId="ADAL" clId="{3B131895-42EF-4AF0-A606-3357FC1601DA}" dt="2020-01-09T00:26:38.694" v="2124" actId="20577"/>
        <pc:sldMkLst>
          <pc:docMk/>
          <pc:sldMk cId="2049196387" sldId="411"/>
        </pc:sldMkLst>
        <pc:spChg chg="mod">
          <ac:chgData name="Markus Wolski" userId="346be499-4b1f-43ef-9e54-f21f4a3b302c" providerId="ADAL" clId="{3B131895-42EF-4AF0-A606-3357FC1601DA}" dt="2020-01-08T23:02:36.914" v="384" actId="20577"/>
          <ac:spMkLst>
            <pc:docMk/>
            <pc:sldMk cId="2049196387" sldId="411"/>
            <ac:spMk id="2" creationId="{2104B1F2-11E3-449C-9B2C-937ECDA7BE66}"/>
          </ac:spMkLst>
        </pc:spChg>
        <pc:spChg chg="mod">
          <ac:chgData name="Markus Wolski" userId="346be499-4b1f-43ef-9e54-f21f4a3b302c" providerId="ADAL" clId="{3B131895-42EF-4AF0-A606-3357FC1601DA}" dt="2020-01-09T00:26:38.694" v="2124" actId="20577"/>
          <ac:spMkLst>
            <pc:docMk/>
            <pc:sldMk cId="2049196387" sldId="411"/>
            <ac:spMk id="3" creationId="{1A11EC85-EAE5-4829-967C-AC09A9028BCD}"/>
          </ac:spMkLst>
        </pc:spChg>
      </pc:sldChg>
      <pc:sldChg chg="modSp add">
        <pc:chgData name="Markus Wolski" userId="346be499-4b1f-43ef-9e54-f21f4a3b302c" providerId="ADAL" clId="{3B131895-42EF-4AF0-A606-3357FC1601DA}" dt="2020-01-09T00:04:04.795" v="1540" actId="5793"/>
        <pc:sldMkLst>
          <pc:docMk/>
          <pc:sldMk cId="1711931339" sldId="412"/>
        </pc:sldMkLst>
        <pc:spChg chg="mod">
          <ac:chgData name="Markus Wolski" userId="346be499-4b1f-43ef-9e54-f21f4a3b302c" providerId="ADAL" clId="{3B131895-42EF-4AF0-A606-3357FC1601DA}" dt="2020-01-09T00:03:50.700" v="1520" actId="20577"/>
          <ac:spMkLst>
            <pc:docMk/>
            <pc:sldMk cId="1711931339" sldId="412"/>
            <ac:spMk id="2" creationId="{9A134C55-5691-4BEB-9825-FF254660484E}"/>
          </ac:spMkLst>
        </pc:spChg>
        <pc:spChg chg="mod">
          <ac:chgData name="Markus Wolski" userId="346be499-4b1f-43ef-9e54-f21f4a3b302c" providerId="ADAL" clId="{3B131895-42EF-4AF0-A606-3357FC1601DA}" dt="2020-01-09T00:04:04.795" v="1540" actId="5793"/>
          <ac:spMkLst>
            <pc:docMk/>
            <pc:sldMk cId="1711931339" sldId="412"/>
            <ac:spMk id="3" creationId="{D0EF038A-A5C1-4EB7-8D29-6EA3A0FFC7CA}"/>
          </ac:spMkLst>
        </pc:spChg>
      </pc:sldChg>
      <pc:sldChg chg="modSp add">
        <pc:chgData name="Markus Wolski" userId="346be499-4b1f-43ef-9e54-f21f4a3b302c" providerId="ADAL" clId="{3B131895-42EF-4AF0-A606-3357FC1601DA}" dt="2020-01-09T00:21:08.667" v="1952" actId="20577"/>
        <pc:sldMkLst>
          <pc:docMk/>
          <pc:sldMk cId="4037040563" sldId="413"/>
        </pc:sldMkLst>
        <pc:spChg chg="mod">
          <ac:chgData name="Markus Wolski" userId="346be499-4b1f-43ef-9e54-f21f4a3b302c" providerId="ADAL" clId="{3B131895-42EF-4AF0-A606-3357FC1601DA}" dt="2020-01-09T00:02:52.540" v="1447" actId="20577"/>
          <ac:spMkLst>
            <pc:docMk/>
            <pc:sldMk cId="4037040563" sldId="413"/>
            <ac:spMk id="2" creationId="{0D278193-16FE-443F-A71A-979174AD1E5B}"/>
          </ac:spMkLst>
        </pc:spChg>
        <pc:spChg chg="mod">
          <ac:chgData name="Markus Wolski" userId="346be499-4b1f-43ef-9e54-f21f4a3b302c" providerId="ADAL" clId="{3B131895-42EF-4AF0-A606-3357FC1601DA}" dt="2020-01-09T00:21:08.667" v="1952" actId="20577"/>
          <ac:spMkLst>
            <pc:docMk/>
            <pc:sldMk cId="4037040563" sldId="413"/>
            <ac:spMk id="3" creationId="{C316BAC2-D19A-4B2D-8624-516D3CDCE31A}"/>
          </ac:spMkLst>
        </pc:spChg>
      </pc:sldChg>
      <pc:sldChg chg="modSp add">
        <pc:chgData name="Markus Wolski" userId="346be499-4b1f-43ef-9e54-f21f4a3b302c" providerId="ADAL" clId="{3B131895-42EF-4AF0-A606-3357FC1601DA}" dt="2020-01-09T00:29:32.646" v="2274" actId="20577"/>
        <pc:sldMkLst>
          <pc:docMk/>
          <pc:sldMk cId="1832148513" sldId="414"/>
        </pc:sldMkLst>
        <pc:spChg chg="mod">
          <ac:chgData name="Markus Wolski" userId="346be499-4b1f-43ef-9e54-f21f4a3b302c" providerId="ADAL" clId="{3B131895-42EF-4AF0-A606-3357FC1601DA}" dt="2020-01-09T00:11:07.376" v="1805" actId="20577"/>
          <ac:spMkLst>
            <pc:docMk/>
            <pc:sldMk cId="1832148513" sldId="414"/>
            <ac:spMk id="2" creationId="{5754538F-421F-4DD9-A7E5-5A91F9B77EC6}"/>
          </ac:spMkLst>
        </pc:spChg>
        <pc:spChg chg="mod">
          <ac:chgData name="Markus Wolski" userId="346be499-4b1f-43ef-9e54-f21f4a3b302c" providerId="ADAL" clId="{3B131895-42EF-4AF0-A606-3357FC1601DA}" dt="2020-01-09T00:29:32.646" v="2274" actId="20577"/>
          <ac:spMkLst>
            <pc:docMk/>
            <pc:sldMk cId="1832148513" sldId="414"/>
            <ac:spMk id="3" creationId="{BDD3BDB8-DB51-4421-9FFF-7B9490582060}"/>
          </ac:spMkLst>
        </pc:spChg>
      </pc:sldChg>
      <pc:sldChg chg="modSp add">
        <pc:chgData name="Markus Wolski" userId="346be499-4b1f-43ef-9e54-f21f4a3b302c" providerId="ADAL" clId="{3B131895-42EF-4AF0-A606-3357FC1601DA}" dt="2020-01-09T00:48:20.211" v="2519" actId="20577"/>
        <pc:sldMkLst>
          <pc:docMk/>
          <pc:sldMk cId="1155307688" sldId="415"/>
        </pc:sldMkLst>
        <pc:spChg chg="mod">
          <ac:chgData name="Markus Wolski" userId="346be499-4b1f-43ef-9e54-f21f4a3b302c" providerId="ADAL" clId="{3B131895-42EF-4AF0-A606-3357FC1601DA}" dt="2020-01-09T00:47:10.556" v="2315" actId="20577"/>
          <ac:spMkLst>
            <pc:docMk/>
            <pc:sldMk cId="1155307688" sldId="415"/>
            <ac:spMk id="2" creationId="{A51318B4-DA97-4146-AE04-533F829873E6}"/>
          </ac:spMkLst>
        </pc:spChg>
        <pc:spChg chg="mod">
          <ac:chgData name="Markus Wolski" userId="346be499-4b1f-43ef-9e54-f21f4a3b302c" providerId="ADAL" clId="{3B131895-42EF-4AF0-A606-3357FC1601DA}" dt="2020-01-09T00:48:20.211" v="2519" actId="20577"/>
          <ac:spMkLst>
            <pc:docMk/>
            <pc:sldMk cId="1155307688" sldId="415"/>
            <ac:spMk id="3" creationId="{0F13C2D3-4C7A-4D9A-89CC-567ED0C45F23}"/>
          </ac:spMkLst>
        </pc:spChg>
      </pc:sldChg>
      <pc:sldChg chg="delSp modSp add">
        <pc:chgData name="Markus Wolski" userId="346be499-4b1f-43ef-9e54-f21f4a3b302c" providerId="ADAL" clId="{3B131895-42EF-4AF0-A606-3357FC1601DA}" dt="2020-01-09T00:57:22.709" v="2577" actId="478"/>
        <pc:sldMkLst>
          <pc:docMk/>
          <pc:sldMk cId="4282023330" sldId="416"/>
        </pc:sldMkLst>
        <pc:spChg chg="mod">
          <ac:chgData name="Markus Wolski" userId="346be499-4b1f-43ef-9e54-f21f4a3b302c" providerId="ADAL" clId="{3B131895-42EF-4AF0-A606-3357FC1601DA}" dt="2020-01-09T00:57:16.569" v="2576" actId="20577"/>
          <ac:spMkLst>
            <pc:docMk/>
            <pc:sldMk cId="4282023330" sldId="416"/>
            <ac:spMk id="2" creationId="{A5428192-94A9-427B-B60B-286045EFDB52}"/>
          </ac:spMkLst>
        </pc:spChg>
        <pc:spChg chg="del">
          <ac:chgData name="Markus Wolski" userId="346be499-4b1f-43ef-9e54-f21f4a3b302c" providerId="ADAL" clId="{3B131895-42EF-4AF0-A606-3357FC1601DA}" dt="2020-01-09T00:57:22.709" v="2577" actId="478"/>
          <ac:spMkLst>
            <pc:docMk/>
            <pc:sldMk cId="4282023330" sldId="416"/>
            <ac:spMk id="3" creationId="{065660EC-EDFD-4A51-B687-F29A31A3CF9D}"/>
          </ac:spMkLst>
        </pc:spChg>
      </pc:sldChg>
    </pc:docChg>
  </pc:docChgLst>
  <pc:docChgLst>
    <pc:chgData name="Markus Wolski" userId="S::markus.wolski@georgiancollege.ca::346be499-4b1f-43ef-9e54-f21f4a3b302c" providerId="AD" clId="Web-{464E5261-5DBA-28D0-EF7A-001810887B19}"/>
    <pc:docChg chg="modSld">
      <pc:chgData name="Markus Wolski" userId="S::markus.wolski@georgiancollege.ca::346be499-4b1f-43ef-9e54-f21f4a3b302c" providerId="AD" clId="Web-{464E5261-5DBA-28D0-EF7A-001810887B19}" dt="2020-01-10T13:42:47.128" v="1" actId="20577"/>
      <pc:docMkLst>
        <pc:docMk/>
      </pc:docMkLst>
      <pc:sldChg chg="modSp">
        <pc:chgData name="Markus Wolski" userId="S::markus.wolski@georgiancollege.ca::346be499-4b1f-43ef-9e54-f21f4a3b302c" providerId="AD" clId="Web-{464E5261-5DBA-28D0-EF7A-001810887B19}" dt="2020-01-10T13:42:47.113" v="0" actId="20577"/>
        <pc:sldMkLst>
          <pc:docMk/>
          <pc:sldMk cId="2049196387" sldId="411"/>
        </pc:sldMkLst>
        <pc:spChg chg="mod">
          <ac:chgData name="Markus Wolski" userId="S::markus.wolski@georgiancollege.ca::346be499-4b1f-43ef-9e54-f21f4a3b302c" providerId="AD" clId="Web-{464E5261-5DBA-28D0-EF7A-001810887B19}" dt="2020-01-10T13:42:47.113" v="0" actId="20577"/>
          <ac:spMkLst>
            <pc:docMk/>
            <pc:sldMk cId="2049196387" sldId="411"/>
            <ac:spMk id="3" creationId="{1A11EC85-EAE5-4829-967C-AC09A9028BCD}"/>
          </ac:spMkLst>
        </pc:spChg>
      </pc:sldChg>
    </pc:docChg>
  </pc:docChgLst>
  <pc:docChgLst>
    <pc:chgData name="Markus Wolski" userId="346be499-4b1f-43ef-9e54-f21f4a3b302c" providerId="ADAL" clId="{290BB1AF-52B9-45ED-B4E7-4BF7EA870BBA}"/>
    <pc:docChg chg="undo custSel addSld delSld modSld sldOrd">
      <pc:chgData name="Markus Wolski" userId="346be499-4b1f-43ef-9e54-f21f4a3b302c" providerId="ADAL" clId="{290BB1AF-52B9-45ED-B4E7-4BF7EA870BBA}" dt="2020-01-06T16:53:49.109" v="560" actId="2696"/>
      <pc:docMkLst>
        <pc:docMk/>
      </pc:docMkLst>
      <pc:sldChg chg="modSp">
        <pc:chgData name="Markus Wolski" userId="346be499-4b1f-43ef-9e54-f21f4a3b302c" providerId="ADAL" clId="{290BB1AF-52B9-45ED-B4E7-4BF7EA870BBA}" dt="2020-01-06T16:26:51.352" v="113" actId="20577"/>
        <pc:sldMkLst>
          <pc:docMk/>
          <pc:sldMk cId="109857222" sldId="256"/>
        </pc:sldMkLst>
        <pc:spChg chg="mod">
          <ac:chgData name="Markus Wolski" userId="346be499-4b1f-43ef-9e54-f21f4a3b302c" providerId="ADAL" clId="{290BB1AF-52B9-45ED-B4E7-4BF7EA870BBA}" dt="2020-01-06T16:26:45.424" v="10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kus Wolski" userId="346be499-4b1f-43ef-9e54-f21f4a3b302c" providerId="ADAL" clId="{290BB1AF-52B9-45ED-B4E7-4BF7EA870BBA}" dt="2020-01-06T16:26:51.352" v="1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rkus Wolski" userId="346be499-4b1f-43ef-9e54-f21f4a3b302c" providerId="ADAL" clId="{290BB1AF-52B9-45ED-B4E7-4BF7EA870BBA}" dt="2020-01-06T16:15:44.207" v="8" actId="20577"/>
        <pc:sldMkLst>
          <pc:docMk/>
          <pc:sldMk cId="1943267589" sldId="258"/>
        </pc:sldMkLst>
        <pc:spChg chg="mod">
          <ac:chgData name="Markus Wolski" userId="346be499-4b1f-43ef-9e54-f21f4a3b302c" providerId="ADAL" clId="{290BB1AF-52B9-45ED-B4E7-4BF7EA870BBA}" dt="2020-01-06T16:15:44.207" v="8" actId="20577"/>
          <ac:spMkLst>
            <pc:docMk/>
            <pc:sldMk cId="1943267589" sldId="258"/>
            <ac:spMk id="7" creationId="{4C9B9A44-3AB3-4B4B-AB57-82A8CA94A654}"/>
          </ac:spMkLst>
        </pc:spChg>
      </pc:sldChg>
      <pc:sldChg chg="ord">
        <pc:chgData name="Markus Wolski" userId="346be499-4b1f-43ef-9e54-f21f4a3b302c" providerId="ADAL" clId="{290BB1AF-52B9-45ED-B4E7-4BF7EA870BBA}" dt="2020-01-06T16:16:47.959" v="13"/>
        <pc:sldMkLst>
          <pc:docMk/>
          <pc:sldMk cId="3119582514" sldId="259"/>
        </pc:sldMkLst>
      </pc:sldChg>
      <pc:sldChg chg="ord">
        <pc:chgData name="Markus Wolski" userId="346be499-4b1f-43ef-9e54-f21f4a3b302c" providerId="ADAL" clId="{290BB1AF-52B9-45ED-B4E7-4BF7EA870BBA}" dt="2020-01-06T16:16:01.209" v="9"/>
        <pc:sldMkLst>
          <pc:docMk/>
          <pc:sldMk cId="1081235497" sldId="260"/>
        </pc:sldMkLst>
      </pc:sldChg>
      <pc:sldChg chg="modSp ord">
        <pc:chgData name="Markus Wolski" userId="346be499-4b1f-43ef-9e54-f21f4a3b302c" providerId="ADAL" clId="{290BB1AF-52B9-45ED-B4E7-4BF7EA870BBA}" dt="2020-01-06T16:17:24.566" v="16" actId="20577"/>
        <pc:sldMkLst>
          <pc:docMk/>
          <pc:sldMk cId="173872759" sldId="261"/>
        </pc:sldMkLst>
        <pc:spChg chg="mod">
          <ac:chgData name="Markus Wolski" userId="346be499-4b1f-43ef-9e54-f21f4a3b302c" providerId="ADAL" clId="{290BB1AF-52B9-45ED-B4E7-4BF7EA870BBA}" dt="2020-01-06T16:17:24.566" v="16" actId="20577"/>
          <ac:spMkLst>
            <pc:docMk/>
            <pc:sldMk cId="173872759" sldId="261"/>
            <ac:spMk id="3" creationId="{9D90ADF9-7ABB-4F5E-B375-D2E4275114E5}"/>
          </ac:spMkLst>
        </pc:spChg>
      </pc:sldChg>
      <pc:sldChg chg="del">
        <pc:chgData name="Markus Wolski" userId="346be499-4b1f-43ef-9e54-f21f4a3b302c" providerId="ADAL" clId="{290BB1AF-52B9-45ED-B4E7-4BF7EA870BBA}" dt="2020-01-06T16:16:13.473" v="11" actId="2696"/>
        <pc:sldMkLst>
          <pc:docMk/>
          <pc:sldMk cId="3204356752" sldId="262"/>
        </pc:sldMkLst>
      </pc:sldChg>
      <pc:sldChg chg="modSp modAnim">
        <pc:chgData name="Markus Wolski" userId="346be499-4b1f-43ef-9e54-f21f4a3b302c" providerId="ADAL" clId="{290BB1AF-52B9-45ED-B4E7-4BF7EA870BBA}" dt="2020-01-06T16:21:20.217" v="106" actId="20577"/>
        <pc:sldMkLst>
          <pc:docMk/>
          <pc:sldMk cId="4254563327" sldId="263"/>
        </pc:sldMkLst>
        <pc:spChg chg="mod">
          <ac:chgData name="Markus Wolski" userId="346be499-4b1f-43ef-9e54-f21f4a3b302c" providerId="ADAL" clId="{290BB1AF-52B9-45ED-B4E7-4BF7EA870BBA}" dt="2020-01-06T16:19:33.068" v="64" actId="20577"/>
          <ac:spMkLst>
            <pc:docMk/>
            <pc:sldMk cId="4254563327" sldId="263"/>
            <ac:spMk id="2" creationId="{5CEADF06-694A-44A8-940B-4F51D074DBD7}"/>
          </ac:spMkLst>
        </pc:spChg>
        <pc:spChg chg="mod">
          <ac:chgData name="Markus Wolski" userId="346be499-4b1f-43ef-9e54-f21f4a3b302c" providerId="ADAL" clId="{290BB1AF-52B9-45ED-B4E7-4BF7EA870BBA}" dt="2020-01-06T16:21:20.217" v="106" actId="20577"/>
          <ac:spMkLst>
            <pc:docMk/>
            <pc:sldMk cId="4254563327" sldId="263"/>
            <ac:spMk id="3" creationId="{C32D47E7-5F9D-4A97-BF1C-F9444E68C248}"/>
          </ac:spMkLst>
        </pc:spChg>
      </pc:sldChg>
      <pc:sldChg chg="add del">
        <pc:chgData name="Markus Wolski" userId="346be499-4b1f-43ef-9e54-f21f4a3b302c" providerId="ADAL" clId="{290BB1AF-52B9-45ED-B4E7-4BF7EA870BBA}" dt="2020-01-06T16:33:54.735" v="379" actId="2696"/>
        <pc:sldMkLst>
          <pc:docMk/>
          <pc:sldMk cId="2967324610" sldId="264"/>
        </pc:sldMkLst>
      </pc:sldChg>
      <pc:sldChg chg="del">
        <pc:chgData name="Markus Wolski" userId="346be499-4b1f-43ef-9e54-f21f4a3b302c" providerId="ADAL" clId="{290BB1AF-52B9-45ED-B4E7-4BF7EA870BBA}" dt="2020-01-06T16:17:57.202" v="17" actId="2696"/>
        <pc:sldMkLst>
          <pc:docMk/>
          <pc:sldMk cId="381601722" sldId="265"/>
        </pc:sldMkLst>
      </pc:sldChg>
      <pc:sldChg chg="del">
        <pc:chgData name="Markus Wolski" userId="346be499-4b1f-43ef-9e54-f21f4a3b302c" providerId="ADAL" clId="{290BB1AF-52B9-45ED-B4E7-4BF7EA870BBA}" dt="2020-01-06T16:18:02.528" v="18" actId="2696"/>
        <pc:sldMkLst>
          <pc:docMk/>
          <pc:sldMk cId="3888288152" sldId="266"/>
        </pc:sldMkLst>
      </pc:sldChg>
      <pc:sldChg chg="del">
        <pc:chgData name="Markus Wolski" userId="346be499-4b1f-43ef-9e54-f21f4a3b302c" providerId="ADAL" clId="{290BB1AF-52B9-45ED-B4E7-4BF7EA870BBA}" dt="2020-01-06T16:16:32.026" v="12" actId="2696"/>
        <pc:sldMkLst>
          <pc:docMk/>
          <pc:sldMk cId="2070636390" sldId="268"/>
        </pc:sldMkLst>
      </pc:sldChg>
      <pc:sldChg chg="addSp delSp ord">
        <pc:chgData name="Markus Wolski" userId="346be499-4b1f-43ef-9e54-f21f4a3b302c" providerId="ADAL" clId="{290BB1AF-52B9-45ED-B4E7-4BF7EA870BBA}" dt="2020-01-06T16:27:35.760" v="115"/>
        <pc:sldMkLst>
          <pc:docMk/>
          <pc:sldMk cId="1172477973" sldId="269"/>
        </pc:sldMkLst>
        <pc:spChg chg="add del">
          <ac:chgData name="Markus Wolski" userId="346be499-4b1f-43ef-9e54-f21f4a3b302c" providerId="ADAL" clId="{290BB1AF-52B9-45ED-B4E7-4BF7EA870BBA}" dt="2020-01-06T16:27:35.760" v="115"/>
          <ac:spMkLst>
            <pc:docMk/>
            <pc:sldMk cId="1172477973" sldId="269"/>
            <ac:spMk id="4" creationId="{47D69BCF-D0DC-48B7-B5A9-6086740427C2}"/>
          </ac:spMkLst>
        </pc:spChg>
      </pc:sldChg>
      <pc:sldChg chg="del">
        <pc:chgData name="Markus Wolski" userId="346be499-4b1f-43ef-9e54-f21f4a3b302c" providerId="ADAL" clId="{290BB1AF-52B9-45ED-B4E7-4BF7EA870BBA}" dt="2020-01-06T16:18:20.653" v="19" actId="2696"/>
        <pc:sldMkLst>
          <pc:docMk/>
          <pc:sldMk cId="1082004188" sldId="270"/>
        </pc:sldMkLst>
      </pc:sldChg>
      <pc:sldChg chg="del">
        <pc:chgData name="Markus Wolski" userId="346be499-4b1f-43ef-9e54-f21f4a3b302c" providerId="ADAL" clId="{290BB1AF-52B9-45ED-B4E7-4BF7EA870BBA}" dt="2020-01-06T16:18:27.850" v="20" actId="2696"/>
        <pc:sldMkLst>
          <pc:docMk/>
          <pc:sldMk cId="1180600679" sldId="271"/>
        </pc:sldMkLst>
      </pc:sldChg>
      <pc:sldChg chg="modSp ord modAnim">
        <pc:chgData name="Markus Wolski" userId="346be499-4b1f-43ef-9e54-f21f4a3b302c" providerId="ADAL" clId="{290BB1AF-52B9-45ED-B4E7-4BF7EA870BBA}" dt="2020-01-06T16:38:10.061" v="456" actId="5793"/>
        <pc:sldMkLst>
          <pc:docMk/>
          <pc:sldMk cId="937855233" sldId="272"/>
        </pc:sldMkLst>
        <pc:spChg chg="mod">
          <ac:chgData name="Markus Wolski" userId="346be499-4b1f-43ef-9e54-f21f4a3b302c" providerId="ADAL" clId="{290BB1AF-52B9-45ED-B4E7-4BF7EA870BBA}" dt="2020-01-06T16:30:11.447" v="229" actId="20577"/>
          <ac:spMkLst>
            <pc:docMk/>
            <pc:sldMk cId="937855233" sldId="272"/>
            <ac:spMk id="2" creationId="{E5391B92-152C-4723-8877-8A38E213A2C8}"/>
          </ac:spMkLst>
        </pc:spChg>
        <pc:spChg chg="mod">
          <ac:chgData name="Markus Wolski" userId="346be499-4b1f-43ef-9e54-f21f4a3b302c" providerId="ADAL" clId="{290BB1AF-52B9-45ED-B4E7-4BF7EA870BBA}" dt="2020-01-06T16:38:10.061" v="456" actId="5793"/>
          <ac:spMkLst>
            <pc:docMk/>
            <pc:sldMk cId="937855233" sldId="272"/>
            <ac:spMk id="3" creationId="{8EB44724-2D24-4A67-8D13-449A6B5E2A0A}"/>
          </ac:spMkLst>
        </pc:spChg>
      </pc:sldChg>
      <pc:sldChg chg="del">
        <pc:chgData name="Markus Wolski" userId="346be499-4b1f-43ef-9e54-f21f4a3b302c" providerId="ADAL" clId="{290BB1AF-52B9-45ED-B4E7-4BF7EA870BBA}" dt="2020-01-06T16:18:45.628" v="21" actId="2696"/>
        <pc:sldMkLst>
          <pc:docMk/>
          <pc:sldMk cId="289711442" sldId="273"/>
        </pc:sldMkLst>
      </pc:sldChg>
      <pc:sldChg chg="modSp add ord">
        <pc:chgData name="Markus Wolski" userId="346be499-4b1f-43ef-9e54-f21f4a3b302c" providerId="ADAL" clId="{290BB1AF-52B9-45ED-B4E7-4BF7EA870BBA}" dt="2020-01-06T16:29:12.483" v="211"/>
        <pc:sldMkLst>
          <pc:docMk/>
          <pc:sldMk cId="1614071695" sldId="273"/>
        </pc:sldMkLst>
        <pc:spChg chg="mod">
          <ac:chgData name="Markus Wolski" userId="346be499-4b1f-43ef-9e54-f21f4a3b302c" providerId="ADAL" clId="{290BB1AF-52B9-45ED-B4E7-4BF7EA870BBA}" dt="2020-01-06T16:28:54.957" v="210" actId="20577"/>
          <ac:spMkLst>
            <pc:docMk/>
            <pc:sldMk cId="1614071695" sldId="273"/>
            <ac:spMk id="2" creationId="{DFEEE037-270B-4D5A-AE0E-F617AF489346}"/>
          </ac:spMkLst>
        </pc:spChg>
        <pc:spChg chg="mod">
          <ac:chgData name="Markus Wolski" userId="346be499-4b1f-43ef-9e54-f21f4a3b302c" providerId="ADAL" clId="{290BB1AF-52B9-45ED-B4E7-4BF7EA870BBA}" dt="2020-01-06T16:28:27.202" v="169" actId="20577"/>
          <ac:spMkLst>
            <pc:docMk/>
            <pc:sldMk cId="1614071695" sldId="273"/>
            <ac:spMk id="3" creationId="{6E6CAFE1-4BF5-4001-8F9F-84B8359F9346}"/>
          </ac:spMkLst>
        </pc:spChg>
      </pc:sldChg>
      <pc:sldChg chg="modSp add ord">
        <pc:chgData name="Markus Wolski" userId="346be499-4b1f-43ef-9e54-f21f4a3b302c" providerId="ADAL" clId="{290BB1AF-52B9-45ED-B4E7-4BF7EA870BBA}" dt="2020-01-06T16:33:47.646" v="378" actId="20577"/>
        <pc:sldMkLst>
          <pc:docMk/>
          <pc:sldMk cId="695536740" sldId="274"/>
        </pc:sldMkLst>
        <pc:spChg chg="mod">
          <ac:chgData name="Markus Wolski" userId="346be499-4b1f-43ef-9e54-f21f4a3b302c" providerId="ADAL" clId="{290BB1AF-52B9-45ED-B4E7-4BF7EA870BBA}" dt="2020-01-06T16:30:45.664" v="244" actId="20577"/>
          <ac:spMkLst>
            <pc:docMk/>
            <pc:sldMk cId="695536740" sldId="274"/>
            <ac:spMk id="2" creationId="{C5142C00-15F8-41AC-9768-746EEDA010CF}"/>
          </ac:spMkLst>
        </pc:spChg>
        <pc:spChg chg="mod">
          <ac:chgData name="Markus Wolski" userId="346be499-4b1f-43ef-9e54-f21f4a3b302c" providerId="ADAL" clId="{290BB1AF-52B9-45ED-B4E7-4BF7EA870BBA}" dt="2020-01-06T16:33:47.646" v="378" actId="20577"/>
          <ac:spMkLst>
            <pc:docMk/>
            <pc:sldMk cId="695536740" sldId="274"/>
            <ac:spMk id="3" creationId="{C4DBC2C9-CDF9-4A63-8780-9F8ADC36CC15}"/>
          </ac:spMkLst>
        </pc:spChg>
      </pc:sldChg>
      <pc:sldChg chg="modSp add">
        <pc:chgData name="Markus Wolski" userId="346be499-4b1f-43ef-9e54-f21f4a3b302c" providerId="ADAL" clId="{290BB1AF-52B9-45ED-B4E7-4BF7EA870BBA}" dt="2020-01-06T16:39:36.872" v="462" actId="20577"/>
        <pc:sldMkLst>
          <pc:docMk/>
          <pc:sldMk cId="4049552814" sldId="275"/>
        </pc:sldMkLst>
        <pc:spChg chg="mod">
          <ac:chgData name="Markus Wolski" userId="346be499-4b1f-43ef-9e54-f21f4a3b302c" providerId="ADAL" clId="{290BB1AF-52B9-45ED-B4E7-4BF7EA870BBA}" dt="2020-01-06T16:34:56.181" v="410" actId="20577"/>
          <ac:spMkLst>
            <pc:docMk/>
            <pc:sldMk cId="4049552814" sldId="275"/>
            <ac:spMk id="2" creationId="{A7DF609B-DFF5-4ECF-8BD1-6BB2E4C7F4B4}"/>
          </ac:spMkLst>
        </pc:spChg>
        <pc:spChg chg="mod">
          <ac:chgData name="Markus Wolski" userId="346be499-4b1f-43ef-9e54-f21f4a3b302c" providerId="ADAL" clId="{290BB1AF-52B9-45ED-B4E7-4BF7EA870BBA}" dt="2020-01-06T16:39:36.872" v="462" actId="20577"/>
          <ac:spMkLst>
            <pc:docMk/>
            <pc:sldMk cId="4049552814" sldId="275"/>
            <ac:spMk id="3" creationId="{B590BD89-F9E4-44F2-97D7-44EE7C854938}"/>
          </ac:spMkLst>
        </pc:spChg>
      </pc:sldChg>
      <pc:sldChg chg="modSp add del">
        <pc:chgData name="Markus Wolski" userId="346be499-4b1f-43ef-9e54-f21f4a3b302c" providerId="ADAL" clId="{290BB1AF-52B9-45ED-B4E7-4BF7EA870BBA}" dt="2020-01-06T16:45:02.673" v="466" actId="2696"/>
        <pc:sldMkLst>
          <pc:docMk/>
          <pc:sldMk cId="4280003191" sldId="276"/>
        </pc:sldMkLst>
        <pc:spChg chg="mod">
          <ac:chgData name="Markus Wolski" userId="346be499-4b1f-43ef-9e54-f21f4a3b302c" providerId="ADAL" clId="{290BB1AF-52B9-45ED-B4E7-4BF7EA870BBA}" dt="2020-01-06T16:36:49.314" v="450" actId="20577"/>
          <ac:spMkLst>
            <pc:docMk/>
            <pc:sldMk cId="4280003191" sldId="276"/>
            <ac:spMk id="2" creationId="{ADC0F7D9-2D91-45A5-9004-73234D1C5FEE}"/>
          </ac:spMkLst>
        </pc:spChg>
        <pc:spChg chg="mod">
          <ac:chgData name="Markus Wolski" userId="346be499-4b1f-43ef-9e54-f21f4a3b302c" providerId="ADAL" clId="{290BB1AF-52B9-45ED-B4E7-4BF7EA870BBA}" dt="2020-01-06T16:43:18.796" v="464" actId="27636"/>
          <ac:spMkLst>
            <pc:docMk/>
            <pc:sldMk cId="4280003191" sldId="276"/>
            <ac:spMk id="3" creationId="{930FF4CF-A631-4946-B54F-6256F72832D0}"/>
          </ac:spMkLst>
        </pc:spChg>
      </pc:sldChg>
      <pc:sldChg chg="modSp add">
        <pc:chgData name="Markus Wolski" userId="346be499-4b1f-43ef-9e54-f21f4a3b302c" providerId="ADAL" clId="{290BB1AF-52B9-45ED-B4E7-4BF7EA870BBA}" dt="2020-01-06T16:49:17.878" v="552" actId="207"/>
        <pc:sldMkLst>
          <pc:docMk/>
          <pc:sldMk cId="1944036786" sldId="354"/>
        </pc:sldMkLst>
        <pc:spChg chg="mod">
          <ac:chgData name="Markus Wolski" userId="346be499-4b1f-43ef-9e54-f21f4a3b302c" providerId="ADAL" clId="{290BB1AF-52B9-45ED-B4E7-4BF7EA870BBA}" dt="2020-01-06T16:45:14.382" v="496" actId="20577"/>
          <ac:spMkLst>
            <pc:docMk/>
            <pc:sldMk cId="1944036786" sldId="354"/>
            <ac:spMk id="2" creationId="{00000000-0000-0000-0000-000000000000}"/>
          </ac:spMkLst>
        </pc:spChg>
        <pc:spChg chg="mod">
          <ac:chgData name="Markus Wolski" userId="346be499-4b1f-43ef-9e54-f21f4a3b302c" providerId="ADAL" clId="{290BB1AF-52B9-45ED-B4E7-4BF7EA870BBA}" dt="2020-01-06T16:49:17.878" v="552" actId="207"/>
          <ac:spMkLst>
            <pc:docMk/>
            <pc:sldMk cId="1944036786" sldId="354"/>
            <ac:spMk id="3" creationId="{00000000-0000-0000-0000-000000000000}"/>
          </ac:spMkLst>
        </pc:spChg>
      </pc:sldChg>
      <pc:sldChg chg="add del">
        <pc:chgData name="Markus Wolski" userId="346be499-4b1f-43ef-9e54-f21f4a3b302c" providerId="ADAL" clId="{290BB1AF-52B9-45ED-B4E7-4BF7EA870BBA}" dt="2020-01-06T16:49:28.807" v="553" actId="2696"/>
        <pc:sldMkLst>
          <pc:docMk/>
          <pc:sldMk cId="413755820" sldId="358"/>
        </pc:sldMkLst>
      </pc:sldChg>
      <pc:sldChg chg="addSp add">
        <pc:chgData name="Markus Wolski" userId="346be499-4b1f-43ef-9e54-f21f4a3b302c" providerId="ADAL" clId="{290BB1AF-52B9-45ED-B4E7-4BF7EA870BBA}" dt="2020-01-06T16:51:12.244" v="555"/>
        <pc:sldMkLst>
          <pc:docMk/>
          <pc:sldMk cId="141032018" sldId="389"/>
        </pc:sldMkLst>
        <pc:spChg chg="add">
          <ac:chgData name="Markus Wolski" userId="346be499-4b1f-43ef-9e54-f21f4a3b302c" providerId="ADAL" clId="{290BB1AF-52B9-45ED-B4E7-4BF7EA870BBA}" dt="2020-01-06T16:51:12.244" v="555"/>
          <ac:spMkLst>
            <pc:docMk/>
            <pc:sldMk cId="141032018" sldId="389"/>
            <ac:spMk id="5" creationId="{ECF48A04-EA95-4A05-9168-41960E0E37F0}"/>
          </ac:spMkLst>
        </pc:spChg>
      </pc:sldChg>
      <pc:sldChg chg="add">
        <pc:chgData name="Markus Wolski" userId="346be499-4b1f-43ef-9e54-f21f4a3b302c" providerId="ADAL" clId="{290BB1AF-52B9-45ED-B4E7-4BF7EA870BBA}" dt="2020-01-06T16:51:45.798" v="556"/>
        <pc:sldMkLst>
          <pc:docMk/>
          <pc:sldMk cId="1680915358" sldId="394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2869304926" sldId="399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274140824" sldId="400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1307880297" sldId="401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884402894" sldId="402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640751261" sldId="403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089883374" sldId="404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536929669" sldId="405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1460875973" sldId="406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175090983" sldId="407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653696674" sldId="408"/>
        </pc:sldMkLst>
      </pc:sldChg>
      <pc:sldChg chg="add del">
        <pc:chgData name="Markus Wolski" userId="346be499-4b1f-43ef-9e54-f21f4a3b302c" providerId="ADAL" clId="{290BB1AF-52B9-45ED-B4E7-4BF7EA870BBA}" dt="2020-01-06T16:53:49.077" v="558" actId="2696"/>
        <pc:sldMkLst>
          <pc:docMk/>
          <pc:sldMk cId="110671464" sldId="409"/>
        </pc:sldMkLst>
      </pc:sldChg>
      <pc:sldChg chg="add del">
        <pc:chgData name="Markus Wolski" userId="346be499-4b1f-43ef-9e54-f21f4a3b302c" providerId="ADAL" clId="{290BB1AF-52B9-45ED-B4E7-4BF7EA870BBA}" dt="2020-01-06T16:53:49.093" v="559" actId="2696"/>
        <pc:sldMkLst>
          <pc:docMk/>
          <pc:sldMk cId="3898896593" sldId="410"/>
        </pc:sldMkLst>
      </pc:sldChg>
      <pc:sldChg chg="add del">
        <pc:chgData name="Markus Wolski" userId="346be499-4b1f-43ef-9e54-f21f4a3b302c" providerId="ADAL" clId="{290BB1AF-52B9-45ED-B4E7-4BF7EA870BBA}" dt="2020-01-06T16:53:49.109" v="560" actId="2696"/>
        <pc:sldMkLst>
          <pc:docMk/>
          <pc:sldMk cId="542036719" sldId="4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518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2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5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0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EYETVBKKYQK" TargetMode="External"/><Relationship Id="rId2" Type="http://schemas.openxmlformats.org/officeDocument/2006/relationships/hyperlink" Target="https://www.w3schools.com/code/tryit.asp?filename=G8SL3A11AVH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8SM5MHM65QA" TargetMode="External"/><Relationship Id="rId2" Type="http://schemas.openxmlformats.org/officeDocument/2006/relationships/hyperlink" Target="https://www.w3schools.com/code/tryit.asp?filename=G8SLZ6SPDI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8SMAWSQBUIC" TargetMode="External"/><Relationship Id="rId2" Type="http://schemas.openxmlformats.org/officeDocument/2006/relationships/hyperlink" Target="https://www.w3schools.com/code/tryit.asp?filename=G8SMD6PLOD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date_weekday_utc" TargetMode="External"/><Relationship Id="rId2" Type="http://schemas.openxmlformats.org/officeDocument/2006/relationships/hyperlink" Target="https://www.w3schools.com/js/js_date_method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ode/tryit.asp?filename=G8TQVS5C81Y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code/tryit.asp?filename=G8TQK9EN166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8SL6436GBJF" TargetMode="External"/><Relationship Id="rId2" Type="http://schemas.openxmlformats.org/officeDocument/2006/relationships/hyperlink" Target="https://www.w3schools.com/code/tryit.asp?filename=G8SJI8JY1P2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8SL5PWOAIRW" TargetMode="External"/><Relationship Id="rId2" Type="http://schemas.openxmlformats.org/officeDocument/2006/relationships/hyperlink" Target="https://www.w3schools.com/code/tryit.asp?filename=G8SKDXZDNXH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8SLU8CRXKM7" TargetMode="External"/><Relationship Id="rId2" Type="http://schemas.openxmlformats.org/officeDocument/2006/relationships/hyperlink" Target="https://www.w3schools.com/code/tryit.asp?filename=G8SLW1K95T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6lK57Cuk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EYFEC5X37MA" TargetMode="External"/><Relationship Id="rId2" Type="http://schemas.openxmlformats.org/officeDocument/2006/relationships/hyperlink" Target="https://codepen.io/markuswolski/pen/JjYwK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de/tryit.asp?filename=G8CE0CMSEZ6Q" TargetMode="External"/><Relationship Id="rId3" Type="http://schemas.openxmlformats.org/officeDocument/2006/relationships/hyperlink" Target="https://www.w3schools.com/code/tryit.asp?filename=G85AUSUDG9TI" TargetMode="External"/><Relationship Id="rId7" Type="http://schemas.openxmlformats.org/officeDocument/2006/relationships/hyperlink" Target="https://www.w3schools.com/code/tryit.asp?filename=G850ISP99NPL" TargetMode="External"/><Relationship Id="rId2" Type="http://schemas.openxmlformats.org/officeDocument/2006/relationships/hyperlink" Target="https://www.w3schools.com/js/js_htmldom_docume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tryit.asp?filename=tryjs_intro_lightbulb" TargetMode="External"/><Relationship Id="rId5" Type="http://schemas.openxmlformats.org/officeDocument/2006/relationships/hyperlink" Target="https://www.w3schools.com/js/tryit.asp?filename=tryjs_intro_style" TargetMode="External"/><Relationship Id="rId4" Type="http://schemas.openxmlformats.org/officeDocument/2006/relationships/hyperlink" Target="https://www.w3schools.com/code/tryit.asp?filename=G85945D7KY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obj_mouseevent.asp" TargetMode="External"/><Relationship Id="rId2" Type="http://schemas.openxmlformats.org/officeDocument/2006/relationships/hyperlink" Target="https://www.w3schools.com/code/tryit.asp?filename=G850ISP99NP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ode/tryit.asp?filename=G85AON248DO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utpu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1528081"/>
            <a:ext cx="5105400" cy="140374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Calibri Light"/>
              </a:rPr>
              <a:t>MDEV 1005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3135023"/>
            <a:ext cx="4645250" cy="1881478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900" dirty="0">
                <a:cs typeface="Calibri"/>
              </a:rPr>
              <a:t>Mobile Web Applications</a:t>
            </a:r>
            <a:br>
              <a:rPr lang="en-US" sz="3900" dirty="0">
                <a:cs typeface="Calibri"/>
              </a:rPr>
            </a:br>
            <a:br>
              <a:rPr lang="en-US" sz="3900" dirty="0">
                <a:cs typeface="Calibri"/>
              </a:rPr>
            </a:br>
            <a:r>
              <a:rPr lang="en-US" sz="3900" dirty="0">
                <a:cs typeface="Calibri"/>
              </a:rPr>
              <a:t>JavaScript review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Instructor: Mr. Wolski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BE3-6A98-4F83-9630-0250CD8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Forms – </a:t>
            </a:r>
            <a:r>
              <a:rPr lang="en-US">
                <a:cs typeface="Calibri Light"/>
              </a:rPr>
              <a:t>Let's start with text input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B6E-6AD0-4F6E-80DE-B936CCD8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905"/>
            <a:ext cx="10515600" cy="36420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name </a:t>
            </a:r>
            <a:r>
              <a:rPr lang="en-US" dirty="0">
                <a:cs typeface="Calibri"/>
              </a:rPr>
              <a:t>attributes give the browser information on what the field is expecting and what to return if we are sending it to a server</a:t>
            </a:r>
            <a:br>
              <a:rPr lang="en-US" dirty="0"/>
            </a:br>
            <a:endParaRPr lang="en-US" dirty="0"/>
          </a:p>
          <a:p>
            <a:r>
              <a:rPr lang="en-US" dirty="0">
                <a:cs typeface="Calibri"/>
              </a:rPr>
              <a:t>The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id</a:t>
            </a:r>
            <a:r>
              <a:rPr lang="en-US" dirty="0">
                <a:cs typeface="Calibri"/>
              </a:rPr>
              <a:t> attribute is usually the same as the name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The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placeholder</a:t>
            </a:r>
            <a:r>
              <a:rPr lang="en-US" dirty="0">
                <a:cs typeface="Calibri"/>
              </a:rPr>
              <a:t> attribute shows the user what format is expected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Here is the </a:t>
            </a:r>
            <a:r>
              <a:rPr lang="en-US" dirty="0">
                <a:ea typeface="+mn-lt"/>
                <a:cs typeface="+mn-lt"/>
                <a:hlinkClick r:id="rId2"/>
              </a:rPr>
              <a:t>example</a:t>
            </a:r>
            <a:r>
              <a:rPr lang="en-US" dirty="0">
                <a:ea typeface="+mn-lt"/>
                <a:cs typeface="+mn-lt"/>
              </a:rPr>
              <a:t> with code to get the value and use it. Can you modify it to retrieve the value from the text input and display it in a &lt;p&gt;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Here is the </a:t>
            </a:r>
            <a:r>
              <a:rPr lang="en-US" dirty="0">
                <a:ea typeface="+mn-lt"/>
                <a:cs typeface="+mn-lt"/>
                <a:hlinkClick r:id="rId3"/>
              </a:rPr>
              <a:t>final code </a:t>
            </a:r>
            <a:r>
              <a:rPr lang="en-US" dirty="0">
                <a:ea typeface="+mn-lt"/>
                <a:cs typeface="+mn-lt"/>
              </a:rPr>
              <a:t>that retrieves the name value and displays it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E9D5E5-E778-445E-95AA-F6805D05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46" y="1459004"/>
            <a:ext cx="10855124" cy="7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BE3-6A98-4F83-9630-0250CD8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Forms – </a:t>
            </a:r>
            <a:r>
              <a:rPr lang="en-US">
                <a:cs typeface="Calibri Light"/>
              </a:rPr>
              <a:t>Colour Picker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B6E-6AD0-4F6E-80DE-B936CCD8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905"/>
            <a:ext cx="10515600" cy="3642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do we get the value when it is changed (if we want to do something)?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onchange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Here is the </a:t>
            </a:r>
            <a:r>
              <a:rPr lang="en-US" dirty="0">
                <a:ea typeface="+mn-lt"/>
                <a:cs typeface="+mn-lt"/>
                <a:hlinkClick r:id="rId2"/>
              </a:rPr>
              <a:t>example</a:t>
            </a:r>
            <a:r>
              <a:rPr lang="en-US" dirty="0">
                <a:ea typeface="+mn-lt"/>
                <a:cs typeface="+mn-lt"/>
              </a:rPr>
              <a:t> with code. </a:t>
            </a:r>
            <a:br>
              <a:rPr lang="en-US" dirty="0"/>
            </a:br>
            <a:endParaRPr lang="en-US" dirty="0">
              <a:cs typeface="Calibri"/>
            </a:endParaRPr>
          </a:p>
          <a:p>
            <a:r>
              <a:rPr lang="en-US" dirty="0">
                <a:cs typeface="Calibri" panose="020F0502020204030204"/>
                <a:hlinkClick r:id="rId3"/>
              </a:rPr>
              <a:t>Final Code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73E7012-494E-46D1-8DEE-BD7307DB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18" y="1503222"/>
            <a:ext cx="10634597" cy="8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BE3-6A98-4F83-9630-0250CD8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Forms – </a:t>
            </a:r>
            <a:r>
              <a:rPr lang="en-US">
                <a:cs typeface="Calibri Light"/>
              </a:rPr>
              <a:t>Date Picker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B6E-6AD0-4F6E-80DE-B936CCD8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905"/>
            <a:ext cx="10515600" cy="3642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are firing off a </a:t>
            </a:r>
            <a:r>
              <a:rPr lang="en-US" dirty="0" err="1">
                <a:cs typeface="Calibri"/>
              </a:rPr>
              <a:t>dateHandler</a:t>
            </a:r>
            <a:r>
              <a:rPr lang="en-US" dirty="0">
                <a:cs typeface="Calibri"/>
              </a:rPr>
              <a:t> when it changes.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This can be used to validate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the date.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Here is the </a:t>
            </a:r>
            <a:r>
              <a:rPr lang="en-US" dirty="0">
                <a:ea typeface="+mn-lt"/>
                <a:cs typeface="+mn-lt"/>
                <a:hlinkClick r:id="rId2"/>
              </a:rPr>
              <a:t>example</a:t>
            </a:r>
            <a:r>
              <a:rPr lang="en-US" dirty="0">
                <a:ea typeface="+mn-lt"/>
                <a:cs typeface="+mn-lt"/>
              </a:rPr>
              <a:t> with code.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default output format is </a:t>
            </a:r>
            <a:r>
              <a:rPr lang="en-US" dirty="0">
                <a:ea typeface="+mn-lt"/>
                <a:cs typeface="+mn-lt"/>
              </a:rPr>
              <a:t>ISO (International Standard) but</a:t>
            </a:r>
            <a:r>
              <a:rPr lang="en-US" dirty="0">
                <a:cs typeface="Calibri"/>
              </a:rPr>
              <a:t> we can change how we format the date when we output it.</a:t>
            </a:r>
            <a:br>
              <a:rPr lang="en-US" dirty="0">
                <a:cs typeface="Calibri"/>
              </a:rPr>
            </a:br>
            <a:br>
              <a:rPr lang="en-US" dirty="0"/>
            </a:br>
            <a:endParaRPr lang="en-US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  <a:hlinkClick r:id="rId3"/>
              </a:rPr>
              <a:t>Final Code</a:t>
            </a:r>
          </a:p>
        </p:txBody>
      </p:sp>
      <p:pic>
        <p:nvPicPr>
          <p:cNvPr id="4" name="Picture 4" descr="A picture containing player, red, man&#10;&#10;Description generated with very high confidence">
            <a:extLst>
              <a:ext uri="{FF2B5EF4-FFF2-40B4-BE49-F238E27FC236}">
                <a16:creationId xmlns:a16="http://schemas.microsoft.com/office/drawing/2014/main" id="{6FDC762A-2F33-4D1F-ACF8-29DF609CD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0" y="1344714"/>
            <a:ext cx="11385630" cy="7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A776-0E69-42C8-9DF1-78D83FDC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09A5-6216-4EE9-8C6D-0101760A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can do a lot with </a:t>
            </a:r>
            <a:r>
              <a:rPr lang="en-US" dirty="0">
                <a:cs typeface="Calibri"/>
                <a:hlinkClick r:id="rId2"/>
              </a:rPr>
              <a:t>dates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  <a:hlinkClick r:id="rId2"/>
            </a:endParaRPr>
          </a:p>
          <a:p>
            <a:r>
              <a:rPr lang="en-US" dirty="0">
                <a:cs typeface="Calibri"/>
              </a:rPr>
              <a:t>In our last example we would have to create a date object by using: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var </a:t>
            </a:r>
            <a:r>
              <a:rPr lang="en-US" dirty="0" err="1">
                <a:cs typeface="Calibri"/>
              </a:rPr>
              <a:t>dateChosen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ea typeface="+mn-lt"/>
                <a:cs typeface="+mn-lt"/>
              </a:rPr>
              <a:t>document.getElementById</a:t>
            </a:r>
            <a:r>
              <a:rPr lang="en-US" dirty="0">
                <a:ea typeface="+mn-lt"/>
                <a:cs typeface="+mn-lt"/>
              </a:rPr>
              <a:t>("birthday-date").value;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var </a:t>
            </a:r>
            <a:r>
              <a:rPr lang="en-US" dirty="0" err="1">
                <a:cs typeface="Calibri"/>
              </a:rPr>
              <a:t>myDate</a:t>
            </a:r>
            <a:r>
              <a:rPr lang="en-US" dirty="0">
                <a:cs typeface="Calibri"/>
              </a:rPr>
              <a:t> = new Date(</a:t>
            </a:r>
            <a:r>
              <a:rPr lang="en-US" dirty="0" err="1">
                <a:ea typeface="+mn-lt"/>
                <a:cs typeface="+mn-lt"/>
              </a:rPr>
              <a:t>dateChosen</a:t>
            </a:r>
            <a:r>
              <a:rPr lang="en-US" dirty="0">
                <a:ea typeface="+mn-lt"/>
                <a:cs typeface="+mn-lt"/>
              </a:rPr>
              <a:t>);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Now you can use all the methods like </a:t>
            </a:r>
            <a:r>
              <a:rPr lang="en-US" dirty="0" err="1">
                <a:ea typeface="+mn-lt"/>
                <a:cs typeface="+mn-lt"/>
              </a:rPr>
              <a:t>myDate.getFullYear</a:t>
            </a:r>
            <a:r>
              <a:rPr lang="en-US" dirty="0">
                <a:ea typeface="+mn-lt"/>
                <a:cs typeface="+mn-lt"/>
              </a:rPr>
              <a:t>()</a:t>
            </a:r>
            <a:br>
              <a:rPr lang="en-US" dirty="0"/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To get the day of the week in words, you might have to provide your own </a:t>
            </a:r>
            <a:r>
              <a:rPr lang="en-US" dirty="0">
                <a:ea typeface="+mn-lt"/>
                <a:cs typeface="+mn-lt"/>
                <a:hlinkClick r:id="rId3"/>
              </a:rPr>
              <a:t>array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6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BE3-6A98-4F83-9630-0250CD8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Forms – Time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B6E-6AD0-4F6E-80DE-B936CCD8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905"/>
            <a:ext cx="10515600" cy="3642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do we get the text with </a:t>
            </a: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?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document.getElementById</a:t>
            </a:r>
            <a:r>
              <a:rPr lang="en-US" dirty="0">
                <a:cs typeface="Calibri"/>
              </a:rPr>
              <a:t>("birthday-time").value;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  <a:hlinkClick r:id="rId2"/>
              </a:rPr>
              <a:t>Final Code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76993F0-A78D-486B-A090-EAB24642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1561672"/>
            <a:ext cx="10923916" cy="6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1AF4-D5F1-406F-BB74-9DD0FD64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TextArea</a:t>
            </a:r>
            <a:r>
              <a:rPr lang="en-US" dirty="0">
                <a:cs typeface="Calibri Light"/>
              </a:rPr>
              <a:t> – for lots of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9826-4CF3-4B89-9ED5-8D4F5B32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888"/>
            <a:ext cx="10515600" cy="3616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How do we get the text with </a:t>
            </a:r>
            <a:r>
              <a:rPr lang="en-US" dirty="0" err="1">
                <a:ea typeface="+mn-lt"/>
                <a:cs typeface="+mn-lt"/>
              </a:rPr>
              <a:t>javascript</a:t>
            </a:r>
            <a:r>
              <a:rPr lang="en-US" dirty="0">
                <a:ea typeface="+mn-lt"/>
                <a:cs typeface="+mn-lt"/>
              </a:rPr>
              <a:t>?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document.getElementById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allText</a:t>
            </a:r>
            <a:r>
              <a:rPr lang="en-US" dirty="0">
                <a:ea typeface="+mn-lt"/>
                <a:cs typeface="+mn-lt"/>
              </a:rPr>
              <a:t>").value;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  <a:hlinkClick r:id="rId2"/>
              </a:rPr>
              <a:t>Here's the code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40749C-4817-404B-BAE5-02B5DA15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5" y="1958113"/>
            <a:ext cx="11312357" cy="4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8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BE3-6A98-4F83-9630-0250CD8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Forms – Radio Buttons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B6E-6AD0-4F6E-80DE-B936CCD8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3114"/>
            <a:ext cx="10515600" cy="20238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How do we access the value of the one picked with JavaScript?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We can use </a:t>
            </a:r>
            <a:r>
              <a:rPr lang="en-US" dirty="0" err="1">
                <a:ea typeface="+mn-lt"/>
                <a:cs typeface="+mn-lt"/>
              </a:rPr>
              <a:t>getElementsByName</a:t>
            </a:r>
            <a:r>
              <a:rPr lang="en-US" dirty="0">
                <a:ea typeface="+mn-lt"/>
                <a:cs typeface="+mn-lt"/>
              </a:rPr>
              <a:t> which will return an array.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Let's </a:t>
            </a:r>
            <a:r>
              <a:rPr lang="en-US" dirty="0">
                <a:cs typeface="Calibri"/>
                <a:hlinkClick r:id="rId2"/>
              </a:rPr>
              <a:t>start here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  <a:hlinkClick r:id="rId3"/>
            </a:endParaRPr>
          </a:p>
          <a:p>
            <a:r>
              <a:rPr lang="en-US" dirty="0">
                <a:cs typeface="Calibri"/>
                <a:hlinkClick r:id="rId3"/>
              </a:rPr>
              <a:t>Final Code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1F7F11-2F64-4230-9837-1DEF030E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6" y="1340662"/>
            <a:ext cx="9591554" cy="1119030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1CCECF-C0B9-4322-83DA-7731B48D4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66" y="2566922"/>
            <a:ext cx="1655001" cy="12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BE3-6A98-4F83-9630-0250CD8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Forms – Drop Down Menu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B6E-6AD0-4F6E-80DE-B936CCD8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7848"/>
            <a:ext cx="10515600" cy="29691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How do we access the value of the one picked with JavaScript?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lvl="1">
              <a:spcBef>
                <a:spcPts val="500"/>
              </a:spcBef>
            </a:pPr>
            <a:r>
              <a:rPr lang="en-US">
                <a:ea typeface="+mn-lt"/>
                <a:cs typeface="+mn-lt"/>
              </a:rPr>
              <a:t>var allCats = document.getElementById("cats");</a:t>
            </a:r>
          </a:p>
          <a:p>
            <a:pPr lvl="1"/>
            <a:r>
              <a:rPr lang="en-US">
                <a:ea typeface="+mn-lt"/>
                <a:cs typeface="+mn-lt"/>
              </a:rPr>
              <a:t>var myindex  = allCats.selectedIndex;</a:t>
            </a:r>
            <a:endParaRPr lang="en-US"/>
          </a:p>
          <a:p>
            <a:pPr lvl="1"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var selectedCat = allCats.options[myindex].value;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>
                <a:cs typeface="Calibri"/>
              </a:rPr>
              <a:t>Let's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hlinkClick r:id="rId2"/>
              </a:rPr>
              <a:t>start here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Final Code</a:t>
            </a:r>
          </a:p>
        </p:txBody>
      </p:sp>
      <p:pic>
        <p:nvPicPr>
          <p:cNvPr id="8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3C1201E-C352-4B65-BBD1-1788A5469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91" y="1384539"/>
            <a:ext cx="7006541" cy="17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BE3-6A98-4F83-9630-0250CD8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Forms – Checkboxes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B6E-6AD0-4F6E-80DE-B936CCD8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5931"/>
            <a:ext cx="10515600" cy="3491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do we access the value of the ones picked with JavaScript?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Two ways</a:t>
            </a:r>
          </a:p>
          <a:p>
            <a:pPr lvl="1"/>
            <a:r>
              <a:rPr lang="en-US">
                <a:cs typeface="Calibri"/>
              </a:rPr>
              <a:t>use the name value and use array with for loop</a:t>
            </a:r>
          </a:p>
          <a:p>
            <a:pPr lvl="1"/>
            <a:r>
              <a:rPr lang="en-US">
                <a:cs typeface="Calibri"/>
              </a:rPr>
              <a:t>Use getElementById with an if statement for each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>
                <a:cs typeface="Calibri"/>
              </a:rPr>
              <a:t>Let's </a:t>
            </a:r>
            <a:r>
              <a:rPr lang="en-US" dirty="0">
                <a:cs typeface="Calibri"/>
                <a:hlinkClick r:id="rId2"/>
              </a:rPr>
              <a:t>start here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Final Code</a:t>
            </a:r>
          </a:p>
        </p:txBody>
      </p:sp>
      <p:pic>
        <p:nvPicPr>
          <p:cNvPr id="4" name="Picture 4" descr="A picture containing knife, pan&#10;&#10;Description generated with very high confidence">
            <a:extLst>
              <a:ext uri="{FF2B5EF4-FFF2-40B4-BE49-F238E27FC236}">
                <a16:creationId xmlns:a16="http://schemas.microsoft.com/office/drawing/2014/main" id="{9E1B1169-93FC-453B-895E-4EB4A20E2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4" y="1358856"/>
            <a:ext cx="11333967" cy="8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447D-544F-4BA6-BE8A-E7578963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Fonts – Google Fonts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9F2D-8E99-472B-9064-38B386F6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fonts available can feel limited, but there is a way to get google fonts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We will also explore some of the other font options like: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&lt;span class="red large"&gt; for changing text within </a:t>
            </a:r>
            <a:r>
              <a:rPr lang="en-US" dirty="0">
                <a:cs typeface="Calibri"/>
              </a:rPr>
              <a:t>text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font-family (Arial, courier, </a:t>
            </a:r>
            <a:r>
              <a:rPr lang="en-US" dirty="0" err="1">
                <a:cs typeface="Calibri"/>
              </a:rPr>
              <a:t>ect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>
                <a:cs typeface="Calibri"/>
              </a:rPr>
              <a:t>font-style (italic)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font-weight (</a:t>
            </a:r>
            <a:r>
              <a:rPr lang="en-US" dirty="0">
                <a:ea typeface="+mn-lt"/>
                <a:cs typeface="+mn-lt"/>
              </a:rPr>
              <a:t>bold, </a:t>
            </a:r>
            <a:r>
              <a:rPr lang="en-US" dirty="0">
                <a:cs typeface="Calibri"/>
              </a:rPr>
              <a:t>100-900)</a:t>
            </a:r>
          </a:p>
          <a:p>
            <a:pPr lvl="1"/>
            <a:r>
              <a:rPr lang="en-US">
                <a:cs typeface="Calibri"/>
              </a:rPr>
              <a:t>font-size (</a:t>
            </a:r>
            <a:r>
              <a:rPr lang="en-US" err="1">
                <a:cs typeface="Calibri"/>
              </a:rPr>
              <a:t>em</a:t>
            </a:r>
            <a:r>
              <a:rPr lang="en-US" dirty="0">
                <a:cs typeface="Calibri"/>
              </a:rPr>
              <a:t>, px, %)</a:t>
            </a:r>
          </a:p>
          <a:p>
            <a:pPr lvl="1"/>
            <a:r>
              <a:rPr lang="en-US">
                <a:cs typeface="Calibri"/>
              </a:rPr>
              <a:t>text-align (left, right, center)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5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7B2-F747-47AF-BEC0-644FA855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 to JavaScript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772E-AB95-4DA6-9495-F1F5C264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are all familiar with JavaScript at this point but it has a fascinating history which you can check out in this </a:t>
            </a:r>
            <a:r>
              <a:rPr lang="en-US" dirty="0">
                <a:cs typeface="Calibri"/>
                <a:hlinkClick r:id="rId2"/>
              </a:rPr>
              <a:t>short history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information has a lot of interesting information but the main takeaways are: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 is everywhere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 has been around since the mid 90s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 has changed immensely over the last 30 years and is very powerful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There are many frameworks that help us with JavaScript tools and shortcuts</a:t>
            </a:r>
          </a:p>
        </p:txBody>
      </p:sp>
    </p:spTree>
    <p:extLst>
      <p:ext uri="{BB962C8B-B14F-4D97-AF65-F5344CB8AC3E}">
        <p14:creationId xmlns:p14="http://schemas.microsoft.com/office/powerpoint/2010/main" val="5259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C771-DA83-463B-A851-78AF8F3A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3600"/>
          </a:xfrm>
        </p:spPr>
        <p:txBody>
          <a:bodyPr/>
          <a:lstStyle/>
          <a:p>
            <a:r>
              <a:rPr lang="en-US" dirty="0"/>
              <a:t>Example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F05F-AB0C-47F8-B7D2-72F45CF2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/>
          <a:lstStyle/>
          <a:p>
            <a:r>
              <a:rPr lang="en-US" dirty="0"/>
              <a:t>Your first assignment will be to create a “single page” quiz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order to give you a bit of a start on how you might do this using vanilla HTML, CSS and JavaScript I have created this very simple </a:t>
            </a:r>
            <a:r>
              <a:rPr lang="en-US" dirty="0">
                <a:hlinkClick r:id="rId2"/>
              </a:rPr>
              <a:t>codepen example</a:t>
            </a:r>
            <a:r>
              <a:rPr lang="en-US" dirty="0"/>
              <a:t> (</a:t>
            </a:r>
            <a:r>
              <a:rPr lang="en-US"/>
              <a:t>here it is </a:t>
            </a:r>
            <a:r>
              <a:rPr lang="en-US" dirty="0"/>
              <a:t>in </a:t>
            </a:r>
            <a:r>
              <a:rPr lang="en-US" dirty="0">
                <a:hlinkClick r:id="rId3"/>
              </a:rPr>
              <a:t>w3schools</a:t>
            </a:r>
            <a:r>
              <a:rPr lang="en-US" dirty="0"/>
              <a:t> if you want to see the code all together)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use different methods to create your own quiz if you like, </a:t>
            </a:r>
            <a:r>
              <a:rPr lang="en-US" b="1" dirty="0"/>
              <a:t>but it must be your own work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If you simply copy and paste from another source, you will not receive any marks for your efforts</a:t>
            </a:r>
          </a:p>
        </p:txBody>
      </p:sp>
    </p:spTree>
    <p:extLst>
      <p:ext uri="{BB962C8B-B14F-4D97-AF65-F5344CB8AC3E}">
        <p14:creationId xmlns:p14="http://schemas.microsoft.com/office/powerpoint/2010/main" val="395891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F22-CA42-48BB-A4B1-F5A4434D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200"/>
          </a:xfrm>
        </p:spPr>
        <p:txBody>
          <a:bodyPr/>
          <a:lstStyle/>
          <a:p>
            <a:r>
              <a:rPr lang="en-US" dirty="0"/>
              <a:t>Review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179F-6AA5-4FC0-94B4-3DCFF781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4292600"/>
          </a:xfrm>
        </p:spPr>
        <p:txBody>
          <a:bodyPr/>
          <a:lstStyle/>
          <a:p>
            <a:r>
              <a:rPr lang="en-US" dirty="0"/>
              <a:t>I am going to assume that you have used JavaScript and understand variables, basic functions declarations and manipulating strings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a great article to go through is this </a:t>
            </a:r>
            <a:r>
              <a:rPr lang="en-US" dirty="0">
                <a:hlinkClick r:id="rId2"/>
              </a:rPr>
              <a:t>re-introduction to JavaScript </a:t>
            </a:r>
            <a:r>
              <a:rPr lang="en-US" dirty="0"/>
              <a:t>on the </a:t>
            </a:r>
            <a:r>
              <a:rPr lang="en-US" dirty="0" err="1"/>
              <a:t>mozilla</a:t>
            </a:r>
            <a:r>
              <a:rPr lang="en-US" dirty="0"/>
              <a:t> docs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will go through many of the numbers, strings, variables, operators, control structures (if, for, switch, </a:t>
            </a:r>
            <a:r>
              <a:rPr lang="en-US" dirty="0" err="1"/>
              <a:t>ect</a:t>
            </a:r>
            <a:r>
              <a:rPr lang="en-US" dirty="0"/>
              <a:t>…), objects, arrays, functions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also covers custom objects, inner functions and closures but we will cover those topics more next week</a:t>
            </a:r>
          </a:p>
        </p:txBody>
      </p:sp>
    </p:spTree>
    <p:extLst>
      <p:ext uri="{BB962C8B-B14F-4D97-AF65-F5344CB8AC3E}">
        <p14:creationId xmlns:p14="http://schemas.microsoft.com/office/powerpoint/2010/main" val="32273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5D82-0A7D-4EC4-9600-9EEB089A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JavaScript –basic DOM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1709-60E7-4E2F-9378-5ED1504C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804400" cy="5003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are most interested in using JavaScript to store information and </a:t>
            </a:r>
            <a:r>
              <a:rPr lang="en-US" dirty="0">
                <a:cs typeface="Calibri"/>
                <a:hlinkClick r:id="rId2"/>
              </a:rPr>
              <a:t>manipulate the DOM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Let's start with - </a:t>
            </a:r>
            <a:r>
              <a:rPr lang="en-US" dirty="0">
                <a:cs typeface="Calibri"/>
                <a:hlinkClick r:id="rId3"/>
              </a:rPr>
              <a:t>Hello World</a:t>
            </a:r>
            <a:br>
              <a:rPr lang="en-US" dirty="0">
                <a:cs typeface="Calibri"/>
                <a:hlinkClick r:id="rId3"/>
              </a:rPr>
            </a:br>
            <a:r>
              <a:rPr lang="en-US" dirty="0">
                <a:cs typeface="Calibri"/>
              </a:rPr>
              <a:t> 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>
                <a:ea typeface="+mn-lt"/>
                <a:cs typeface="+mn-lt"/>
              </a:rPr>
              <a:t>JavaScript can also help you </a:t>
            </a:r>
            <a:r>
              <a:rPr lang="en-US" dirty="0">
                <a:ea typeface="+mn-lt"/>
                <a:cs typeface="+mn-lt"/>
                <a:hlinkClick r:id="rId5"/>
              </a:rPr>
              <a:t>manipulate text</a:t>
            </a:r>
            <a:br>
              <a:rPr lang="en-US" dirty="0">
                <a:cs typeface="Calibri"/>
              </a:rPr>
            </a:br>
            <a:endParaRPr lang="en-US" dirty="0">
              <a:cs typeface="Calibri"/>
              <a:hlinkClick r:id="rId4"/>
            </a:endParaRPr>
          </a:p>
          <a:p>
            <a:r>
              <a:rPr lang="en-US" dirty="0">
                <a:cs typeface="Calibri"/>
              </a:rPr>
              <a:t>Here is a simple example with </a:t>
            </a:r>
            <a:r>
              <a:rPr lang="en-US" dirty="0">
                <a:cs typeface="Calibri"/>
                <a:hlinkClick r:id="rId6"/>
              </a:rPr>
              <a:t>pictures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Usually we don’t write JavaScript directly in the element attribute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Let’s put the code into its own &lt;script&gt; tag and </a:t>
            </a:r>
            <a:r>
              <a:rPr lang="en-US" dirty="0">
                <a:cs typeface="Calibri"/>
                <a:hlinkClick r:id="rId7"/>
              </a:rPr>
              <a:t>reference it in the </a:t>
            </a:r>
            <a:r>
              <a:rPr lang="en-US" dirty="0" err="1">
                <a:cs typeface="Calibri"/>
                <a:hlinkClick r:id="rId7"/>
              </a:rPr>
              <a:t>onClick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Here is an example to change the style of </a:t>
            </a:r>
            <a:r>
              <a:rPr lang="en-US" dirty="0">
                <a:ea typeface="+mn-lt"/>
                <a:cs typeface="+mn-lt"/>
                <a:hlinkClick r:id="rId8"/>
              </a:rPr>
              <a:t>all elements of a class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24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C8D4-AD11-4FA4-8B64-37923A85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JavaScript – mouse events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168F-A8E9-4E39-A72A-6E4F577D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Remember the </a:t>
            </a:r>
            <a:r>
              <a:rPr lang="en-US" dirty="0">
                <a:cs typeface="Calibri"/>
                <a:hlinkClick r:id="rId2"/>
              </a:rPr>
              <a:t>light bulb example</a:t>
            </a:r>
            <a:r>
              <a:rPr lang="en-US" dirty="0">
                <a:cs typeface="Calibri"/>
              </a:rPr>
              <a:t>, We don't actually have to use the onclick event</a:t>
            </a:r>
            <a:br>
              <a:rPr lang="en-US" dirty="0"/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lots of other </a:t>
            </a:r>
            <a:r>
              <a:rPr lang="en-US" dirty="0">
                <a:cs typeface="Calibri"/>
                <a:hlinkClick r:id="rId3"/>
              </a:rPr>
              <a:t>mouse events</a:t>
            </a:r>
            <a:r>
              <a:rPr lang="en-US" dirty="0">
                <a:cs typeface="Calibri"/>
              </a:rPr>
              <a:t> we can use to fire off JavaScript functions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you modify our light bulb example to light up when the mouse moves over it and turn off when you mouse off?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Click here to see the solution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8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3686-383B-4FEA-8EBC-4131E8E6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JavaScript – Output when 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3785-7BF1-406F-B0CB-0E8D01B4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56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Remember to open up your developer console and use it to debug your logic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(right click on the page and choose </a:t>
            </a:r>
            <a:r>
              <a:rPr lang="en-US" b="1" dirty="0">
                <a:ea typeface="+mn-lt"/>
                <a:cs typeface="+mn-lt"/>
              </a:rPr>
              <a:t>inspect</a:t>
            </a:r>
            <a:r>
              <a:rPr lang="en-US" dirty="0">
                <a:ea typeface="+mn-lt"/>
                <a:cs typeface="+mn-lt"/>
              </a:rPr>
              <a:t> from the menu)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If you want to track what is going on then you can use </a:t>
            </a:r>
            <a:r>
              <a:rPr lang="en-US" dirty="0">
                <a:ea typeface="+mn-lt"/>
                <a:cs typeface="+mn-lt"/>
                <a:hlinkClick r:id="rId2"/>
              </a:rPr>
              <a:t>multiple methods</a:t>
            </a:r>
            <a:r>
              <a:rPr lang="en-US" dirty="0">
                <a:ea typeface="+mn-lt"/>
                <a:cs typeface="+mn-lt"/>
              </a:rPr>
              <a:t> to see output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(console.log is my preferred method)</a:t>
            </a:r>
            <a:br>
              <a:rPr lang="en-US" dirty="0"/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can also click on the "Elements" tab and hover over the code to see pieces of the page highlight. Change the CSS on the fly to see what happens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5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E39-11AD-4040-A0BF-B0193B99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Forms  - More than Input Boxes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50DD-71CF-457E-9216-F075A5B9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Inputs can do much more than just text.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are going to explore:</a:t>
            </a:r>
          </a:p>
          <a:p>
            <a:r>
              <a:rPr lang="en-US" dirty="0">
                <a:ea typeface="+mn-lt"/>
                <a:cs typeface="+mn-lt"/>
              </a:rPr>
              <a:t>Color</a:t>
            </a:r>
          </a:p>
          <a:p>
            <a:r>
              <a:rPr lang="en-US" dirty="0">
                <a:ea typeface="+mn-lt"/>
                <a:cs typeface="+mn-lt"/>
              </a:rPr>
              <a:t>Date</a:t>
            </a:r>
          </a:p>
          <a:p>
            <a:r>
              <a:rPr lang="en-US" dirty="0">
                <a:ea typeface="+mn-lt"/>
                <a:cs typeface="+mn-lt"/>
              </a:rPr>
              <a:t>Time</a:t>
            </a:r>
          </a:p>
          <a:p>
            <a:r>
              <a:rPr lang="en-US" dirty="0">
                <a:ea typeface="+mn-lt"/>
                <a:cs typeface="+mn-lt"/>
              </a:rPr>
              <a:t>Password</a:t>
            </a:r>
          </a:p>
          <a:p>
            <a:r>
              <a:rPr lang="en-US" dirty="0">
                <a:ea typeface="+mn-lt"/>
                <a:cs typeface="+mn-lt"/>
              </a:rPr>
              <a:t>Radio</a:t>
            </a:r>
          </a:p>
          <a:p>
            <a:r>
              <a:rPr lang="en-US" dirty="0">
                <a:ea typeface="+mn-lt"/>
                <a:cs typeface="+mn-lt"/>
              </a:rPr>
              <a:t>Dropdown</a:t>
            </a:r>
          </a:p>
          <a:p>
            <a:r>
              <a:rPr lang="en-US" dirty="0">
                <a:ea typeface="+mn-lt"/>
                <a:cs typeface="+mn-lt"/>
              </a:rPr>
              <a:t>Checkboxes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1D0C-7EF8-4F69-8CAA-A9C1297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350500" cy="1485900"/>
          </a:xfrm>
        </p:spPr>
        <p:txBody>
          <a:bodyPr/>
          <a:lstStyle/>
          <a:p>
            <a:r>
              <a:rPr lang="en-US" dirty="0">
                <a:cs typeface="Calibri Light"/>
              </a:rPr>
              <a:t>Forms – using JavaScript to retrieve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441F-EB36-48AA-9540-4298B1F6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4241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Usually forms are submitted to a server-side language to process and use the values entered to generate a new page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Error checking would be done on the server and then messages would be sent back to the browser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is much more secure than doing it with JavaScript (nobody can see what's happening on the server with your data)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However, we are going to play around with JavaScript and retrieve the values from the form inputs to practice and learn</a:t>
            </a:r>
          </a:p>
        </p:txBody>
      </p:sp>
    </p:spTree>
    <p:extLst>
      <p:ext uri="{BB962C8B-B14F-4D97-AF65-F5344CB8AC3E}">
        <p14:creationId xmlns:p14="http://schemas.microsoft.com/office/powerpoint/2010/main" val="28120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D342-F5C1-45F7-BF3D-05E4FD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You Follow Along!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72AD-E420-43C8-BC37-4EF341E1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a basic webpage and start adding in the examples of inputs we cover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Also code the JavaScript examples for how to get the values the users input!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Save often :)</a:t>
            </a:r>
          </a:p>
        </p:txBody>
      </p:sp>
    </p:spTree>
    <p:extLst>
      <p:ext uri="{BB962C8B-B14F-4D97-AF65-F5344CB8AC3E}">
        <p14:creationId xmlns:p14="http://schemas.microsoft.com/office/powerpoint/2010/main" val="11802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33EF0D185B24B8491D59C16A7CE55" ma:contentTypeVersion="4" ma:contentTypeDescription="Create a new document." ma:contentTypeScope="" ma:versionID="e317e19bbeadb6876911f8e3a0e62074">
  <xsd:schema xmlns:xsd="http://www.w3.org/2001/XMLSchema" xmlns:xs="http://www.w3.org/2001/XMLSchema" xmlns:p="http://schemas.microsoft.com/office/2006/metadata/properties" xmlns:ns3="86c9f216-15e2-4ae5-8f90-03fc4f3cd660" targetNamespace="http://schemas.microsoft.com/office/2006/metadata/properties" ma:root="true" ma:fieldsID="601f096865888b281e639545303e5082" ns3:_="">
    <xsd:import namespace="86c9f216-15e2-4ae5-8f90-03fc4f3cd6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c9f216-15e2-4ae5-8f90-03fc4f3cd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0E8D68-FB21-49BB-83DC-3B51C0AA33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176DCB-B688-41B7-8702-890FAB0F2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c9f216-15e2-4ae5-8f90-03fc4f3cd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F57626-DAFC-4CEA-A24E-BC6CE37E43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951</TotalTime>
  <Words>1246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MDEV 1005</vt:lpstr>
      <vt:lpstr>Introduction to JavaScript</vt:lpstr>
      <vt:lpstr>Review of JavaScript</vt:lpstr>
      <vt:lpstr>JavaScript –basic DOM manipulation</vt:lpstr>
      <vt:lpstr>JavaScript – mouse events</vt:lpstr>
      <vt:lpstr>JavaScript – Output when debugging</vt:lpstr>
      <vt:lpstr>Forms  - More than Input Boxes</vt:lpstr>
      <vt:lpstr>Forms – using JavaScript to retrieve values</vt:lpstr>
      <vt:lpstr>You Follow Along!</vt:lpstr>
      <vt:lpstr>Forms – Let's start with text input</vt:lpstr>
      <vt:lpstr>Forms – Colour Picker</vt:lpstr>
      <vt:lpstr>Forms – Date Picker</vt:lpstr>
      <vt:lpstr>Dates</vt:lpstr>
      <vt:lpstr>Forms – Time Picker</vt:lpstr>
      <vt:lpstr>TextArea – for lots of text</vt:lpstr>
      <vt:lpstr>Forms – Radio Buttons</vt:lpstr>
      <vt:lpstr>Forms – Drop Down Menu</vt:lpstr>
      <vt:lpstr>Forms – Checkboxes</vt:lpstr>
      <vt:lpstr>Fonts – Google Fonts</vt:lpstr>
      <vt:lpstr>Example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clever_oxymoron</dc:creator>
  <cp:lastModifiedBy>Markus Wolski</cp:lastModifiedBy>
  <cp:revision>892</cp:revision>
  <dcterms:created xsi:type="dcterms:W3CDTF">2013-07-15T20:26:40Z</dcterms:created>
  <dcterms:modified xsi:type="dcterms:W3CDTF">2020-05-19T20:40:03Z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0x01010061133EF0D185B24B8491D59C16A7CE55</vt:lpwstr>
  </property>
</Properties>
</file>