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4"/>
  </p:sldMasterIdLst>
  <p:sldIdLst>
    <p:sldId id="256" r:id="rId5"/>
    <p:sldId id="257" r:id="rId6"/>
    <p:sldId id="258" r:id="rId7"/>
    <p:sldId id="267" r:id="rId8"/>
    <p:sldId id="259" r:id="rId9"/>
    <p:sldId id="260" r:id="rId10"/>
    <p:sldId id="261" r:id="rId11"/>
    <p:sldId id="263" r:id="rId12"/>
    <p:sldId id="262" r:id="rId13"/>
    <p:sldId id="266" r:id="rId14"/>
    <p:sldId id="26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C1E2A-BCDF-44B8-88FB-0797971E6775}" v="62" dt="2020-05-27T20:33:35.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6" d="100"/>
          <a:sy n="76"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Wolski" userId="S::markus.wolski@georgiancollege.ca::346be499-4b1f-43ef-9e54-f21f4a3b302c" providerId="AD" clId="Web-{66AC8322-6235-41FE-9459-37AF54758314}"/>
    <pc:docChg chg="modSld">
      <pc:chgData name="Markus Wolski" userId="S::markus.wolski@georgiancollege.ca::346be499-4b1f-43ef-9e54-f21f4a3b302c" providerId="AD" clId="Web-{66AC8322-6235-41FE-9459-37AF54758314}" dt="2020-01-10T13:23:05.404" v="3" actId="20577"/>
      <pc:docMkLst>
        <pc:docMk/>
      </pc:docMkLst>
      <pc:sldChg chg="modSp">
        <pc:chgData name="Markus Wolski" userId="S::markus.wolski@georgiancollege.ca::346be499-4b1f-43ef-9e54-f21f4a3b302c" providerId="AD" clId="Web-{66AC8322-6235-41FE-9459-37AF54758314}" dt="2020-01-10T13:23:05.404" v="2" actId="20577"/>
        <pc:sldMkLst>
          <pc:docMk/>
          <pc:sldMk cId="3376533930" sldId="411"/>
        </pc:sldMkLst>
        <pc:spChg chg="mod">
          <ac:chgData name="Markus Wolski" userId="S::markus.wolski@georgiancollege.ca::346be499-4b1f-43ef-9e54-f21f4a3b302c" providerId="AD" clId="Web-{66AC8322-6235-41FE-9459-37AF54758314}" dt="2020-01-10T13:23:05.404" v="2" actId="20577"/>
          <ac:spMkLst>
            <pc:docMk/>
            <pc:sldMk cId="3376533930" sldId="411"/>
            <ac:spMk id="3" creationId="{C4B8FA7B-3FB1-4F96-8A10-332E6E4B75D0}"/>
          </ac:spMkLst>
        </pc:spChg>
      </pc:sldChg>
    </pc:docChg>
  </pc:docChgLst>
  <pc:docChgLst>
    <pc:chgData name="Markus Wolski" userId="346be499-4b1f-43ef-9e54-f21f4a3b302c" providerId="ADAL" clId="{13EC1E2A-BCDF-44B8-88FB-0797971E6775}"/>
    <pc:docChg chg="undo custSel addSld delSld modSld sldOrd">
      <pc:chgData name="Markus Wolski" userId="346be499-4b1f-43ef-9e54-f21f4a3b302c" providerId="ADAL" clId="{13EC1E2A-BCDF-44B8-88FB-0797971E6775}" dt="2020-05-28T00:35:48.015" v="4869" actId="1076"/>
      <pc:docMkLst>
        <pc:docMk/>
      </pc:docMkLst>
      <pc:sldChg chg="modSp">
        <pc:chgData name="Markus Wolski" userId="346be499-4b1f-43ef-9e54-f21f4a3b302c" providerId="ADAL" clId="{13EC1E2A-BCDF-44B8-88FB-0797971E6775}" dt="2020-05-22T19:21:17.592" v="30" actId="20577"/>
        <pc:sldMkLst>
          <pc:docMk/>
          <pc:sldMk cId="109857222" sldId="256"/>
        </pc:sldMkLst>
        <pc:spChg chg="mod">
          <ac:chgData name="Markus Wolski" userId="346be499-4b1f-43ef-9e54-f21f4a3b302c" providerId="ADAL" clId="{13EC1E2A-BCDF-44B8-88FB-0797971E6775}" dt="2020-05-22T19:21:17.592" v="30" actId="20577"/>
          <ac:spMkLst>
            <pc:docMk/>
            <pc:sldMk cId="109857222" sldId="256"/>
            <ac:spMk id="3" creationId="{00000000-0000-0000-0000-000000000000}"/>
          </ac:spMkLst>
        </pc:spChg>
      </pc:sldChg>
      <pc:sldChg chg="del">
        <pc:chgData name="Markus Wolski" userId="346be499-4b1f-43ef-9e54-f21f4a3b302c" providerId="ADAL" clId="{13EC1E2A-BCDF-44B8-88FB-0797971E6775}" dt="2020-05-22T19:20:57.620" v="0" actId="2696"/>
        <pc:sldMkLst>
          <pc:docMk/>
          <pc:sldMk cId="264352413" sldId="257"/>
        </pc:sldMkLst>
      </pc:sldChg>
      <pc:sldChg chg="modSp add">
        <pc:chgData name="Markus Wolski" userId="346be499-4b1f-43ef-9e54-f21f4a3b302c" providerId="ADAL" clId="{13EC1E2A-BCDF-44B8-88FB-0797971E6775}" dt="2020-05-22T19:26:33.777" v="768" actId="20577"/>
        <pc:sldMkLst>
          <pc:docMk/>
          <pc:sldMk cId="3454424515" sldId="257"/>
        </pc:sldMkLst>
        <pc:spChg chg="mod">
          <ac:chgData name="Markus Wolski" userId="346be499-4b1f-43ef-9e54-f21f4a3b302c" providerId="ADAL" clId="{13EC1E2A-BCDF-44B8-88FB-0797971E6775}" dt="2020-05-22T19:21:47.899" v="46" actId="14100"/>
          <ac:spMkLst>
            <pc:docMk/>
            <pc:sldMk cId="3454424515" sldId="257"/>
            <ac:spMk id="2" creationId="{9FFFE828-93F1-4D7B-BF82-B35ACE560912}"/>
          </ac:spMkLst>
        </pc:spChg>
        <pc:spChg chg="mod">
          <ac:chgData name="Markus Wolski" userId="346be499-4b1f-43ef-9e54-f21f4a3b302c" providerId="ADAL" clId="{13EC1E2A-BCDF-44B8-88FB-0797971E6775}" dt="2020-05-22T19:26:33.777" v="768" actId="20577"/>
          <ac:spMkLst>
            <pc:docMk/>
            <pc:sldMk cId="3454424515" sldId="257"/>
            <ac:spMk id="3" creationId="{6830C164-F429-4B45-93FD-8DD5BB26C3D9}"/>
          </ac:spMkLst>
        </pc:spChg>
      </pc:sldChg>
      <pc:sldChg chg="modSp add">
        <pc:chgData name="Markus Wolski" userId="346be499-4b1f-43ef-9e54-f21f4a3b302c" providerId="ADAL" clId="{13EC1E2A-BCDF-44B8-88FB-0797971E6775}" dt="2020-05-27T20:27:26.420" v="4341" actId="20577"/>
        <pc:sldMkLst>
          <pc:docMk/>
          <pc:sldMk cId="405149941" sldId="258"/>
        </pc:sldMkLst>
        <pc:spChg chg="mod">
          <ac:chgData name="Markus Wolski" userId="346be499-4b1f-43ef-9e54-f21f4a3b302c" providerId="ADAL" clId="{13EC1E2A-BCDF-44B8-88FB-0797971E6775}" dt="2020-05-22T19:23:41.283" v="321" actId="14100"/>
          <ac:spMkLst>
            <pc:docMk/>
            <pc:sldMk cId="405149941" sldId="258"/>
            <ac:spMk id="2" creationId="{581DD0B6-420E-4383-B7D7-122C65E83C59}"/>
          </ac:spMkLst>
        </pc:spChg>
        <pc:spChg chg="mod">
          <ac:chgData name="Markus Wolski" userId="346be499-4b1f-43ef-9e54-f21f4a3b302c" providerId="ADAL" clId="{13EC1E2A-BCDF-44B8-88FB-0797971E6775}" dt="2020-05-27T20:27:26.420" v="4341" actId="20577"/>
          <ac:spMkLst>
            <pc:docMk/>
            <pc:sldMk cId="405149941" sldId="258"/>
            <ac:spMk id="3" creationId="{BE9C7870-F18C-4221-AF27-829D0149984C}"/>
          </ac:spMkLst>
        </pc:spChg>
      </pc:sldChg>
      <pc:sldChg chg="del">
        <pc:chgData name="Markus Wolski" userId="346be499-4b1f-43ef-9e54-f21f4a3b302c" providerId="ADAL" clId="{13EC1E2A-BCDF-44B8-88FB-0797971E6775}" dt="2020-05-22T19:21:03.230" v="1" actId="2696"/>
        <pc:sldMkLst>
          <pc:docMk/>
          <pc:sldMk cId="1943267589" sldId="258"/>
        </pc:sldMkLst>
      </pc:sldChg>
      <pc:sldChg chg="modSp add">
        <pc:chgData name="Markus Wolski" userId="346be499-4b1f-43ef-9e54-f21f4a3b302c" providerId="ADAL" clId="{13EC1E2A-BCDF-44B8-88FB-0797971E6775}" dt="2020-05-22T19:33:12.103" v="1193" actId="20577"/>
        <pc:sldMkLst>
          <pc:docMk/>
          <pc:sldMk cId="4113558678" sldId="259"/>
        </pc:sldMkLst>
        <pc:spChg chg="mod">
          <ac:chgData name="Markus Wolski" userId="346be499-4b1f-43ef-9e54-f21f4a3b302c" providerId="ADAL" clId="{13EC1E2A-BCDF-44B8-88FB-0797971E6775}" dt="2020-05-22T19:26:57.323" v="794" actId="14100"/>
          <ac:spMkLst>
            <pc:docMk/>
            <pc:sldMk cId="4113558678" sldId="259"/>
            <ac:spMk id="2" creationId="{3960B611-711E-4D0F-B9B9-E17611D9C176}"/>
          </ac:spMkLst>
        </pc:spChg>
        <pc:spChg chg="mod">
          <ac:chgData name="Markus Wolski" userId="346be499-4b1f-43ef-9e54-f21f4a3b302c" providerId="ADAL" clId="{13EC1E2A-BCDF-44B8-88FB-0797971E6775}" dt="2020-05-22T19:33:12.103" v="1193" actId="20577"/>
          <ac:spMkLst>
            <pc:docMk/>
            <pc:sldMk cId="4113558678" sldId="259"/>
            <ac:spMk id="3" creationId="{61FCFF92-06FB-4D32-B9CE-1AAF80BAEA45}"/>
          </ac:spMkLst>
        </pc:spChg>
      </pc:sldChg>
      <pc:sldChg chg="addSp delSp modSp add">
        <pc:chgData name="Markus Wolski" userId="346be499-4b1f-43ef-9e54-f21f4a3b302c" providerId="ADAL" clId="{13EC1E2A-BCDF-44B8-88FB-0797971E6775}" dt="2020-05-22T19:41:37.434" v="1771" actId="20577"/>
        <pc:sldMkLst>
          <pc:docMk/>
          <pc:sldMk cId="3111151103" sldId="260"/>
        </pc:sldMkLst>
        <pc:spChg chg="mod">
          <ac:chgData name="Markus Wolski" userId="346be499-4b1f-43ef-9e54-f21f4a3b302c" providerId="ADAL" clId="{13EC1E2A-BCDF-44B8-88FB-0797971E6775}" dt="2020-05-22T19:37:06.935" v="1238" actId="14100"/>
          <ac:spMkLst>
            <pc:docMk/>
            <pc:sldMk cId="3111151103" sldId="260"/>
            <ac:spMk id="2" creationId="{C11FA7BF-FD8F-44AB-89B6-5981AED6BE90}"/>
          </ac:spMkLst>
        </pc:spChg>
        <pc:spChg chg="mod">
          <ac:chgData name="Markus Wolski" userId="346be499-4b1f-43ef-9e54-f21f4a3b302c" providerId="ADAL" clId="{13EC1E2A-BCDF-44B8-88FB-0797971E6775}" dt="2020-05-22T19:41:37.434" v="1771" actId="20577"/>
          <ac:spMkLst>
            <pc:docMk/>
            <pc:sldMk cId="3111151103" sldId="260"/>
            <ac:spMk id="3" creationId="{3DC749C1-690F-468A-B045-0287DA95C469}"/>
          </ac:spMkLst>
        </pc:spChg>
        <pc:graphicFrameChg chg="add del">
          <ac:chgData name="Markus Wolski" userId="346be499-4b1f-43ef-9e54-f21f4a3b302c" providerId="ADAL" clId="{13EC1E2A-BCDF-44B8-88FB-0797971E6775}" dt="2020-05-22T19:41:17.492" v="1760"/>
          <ac:graphicFrameMkLst>
            <pc:docMk/>
            <pc:sldMk cId="3111151103" sldId="260"/>
            <ac:graphicFrameMk id="4" creationId="{35AA78DF-D591-4C60-BB79-94AF11D10727}"/>
          </ac:graphicFrameMkLst>
        </pc:graphicFrameChg>
        <pc:graphicFrameChg chg="add del">
          <ac:chgData name="Markus Wolski" userId="346be499-4b1f-43ef-9e54-f21f4a3b302c" providerId="ADAL" clId="{13EC1E2A-BCDF-44B8-88FB-0797971E6775}" dt="2020-05-22T19:41:21.627" v="1763"/>
          <ac:graphicFrameMkLst>
            <pc:docMk/>
            <pc:sldMk cId="3111151103" sldId="260"/>
            <ac:graphicFrameMk id="5" creationId="{0706B015-EE92-487C-8448-D82B66B344EA}"/>
          </ac:graphicFrameMkLst>
        </pc:graphicFrameChg>
      </pc:sldChg>
      <pc:sldChg chg="addSp modSp add">
        <pc:chgData name="Markus Wolski" userId="346be499-4b1f-43ef-9e54-f21f4a3b302c" providerId="ADAL" clId="{13EC1E2A-BCDF-44B8-88FB-0797971E6775}" dt="2020-05-22T19:51:19.522" v="2075" actId="20577"/>
        <pc:sldMkLst>
          <pc:docMk/>
          <pc:sldMk cId="3099441619" sldId="261"/>
        </pc:sldMkLst>
        <pc:spChg chg="mod">
          <ac:chgData name="Markus Wolski" userId="346be499-4b1f-43ef-9e54-f21f4a3b302c" providerId="ADAL" clId="{13EC1E2A-BCDF-44B8-88FB-0797971E6775}" dt="2020-05-22T19:48:37.940" v="1798" actId="14100"/>
          <ac:spMkLst>
            <pc:docMk/>
            <pc:sldMk cId="3099441619" sldId="261"/>
            <ac:spMk id="2" creationId="{D1F4B373-8406-43F6-8A63-7D01937A024D}"/>
          </ac:spMkLst>
        </pc:spChg>
        <pc:spChg chg="mod">
          <ac:chgData name="Markus Wolski" userId="346be499-4b1f-43ef-9e54-f21f4a3b302c" providerId="ADAL" clId="{13EC1E2A-BCDF-44B8-88FB-0797971E6775}" dt="2020-05-22T19:51:19.522" v="2075" actId="20577"/>
          <ac:spMkLst>
            <pc:docMk/>
            <pc:sldMk cId="3099441619" sldId="261"/>
            <ac:spMk id="3" creationId="{1F41B3BD-60BD-47BF-9E7B-BE850CB8F72B}"/>
          </ac:spMkLst>
        </pc:spChg>
        <pc:picChg chg="add mod">
          <ac:chgData name="Markus Wolski" userId="346be499-4b1f-43ef-9e54-f21f4a3b302c" providerId="ADAL" clId="{13EC1E2A-BCDF-44B8-88FB-0797971E6775}" dt="2020-05-22T19:50:18.217" v="1991" actId="14100"/>
          <ac:picMkLst>
            <pc:docMk/>
            <pc:sldMk cId="3099441619" sldId="261"/>
            <ac:picMk id="4" creationId="{D9724CB1-7CD1-4F2A-B5AA-0F26508384E4}"/>
          </ac:picMkLst>
        </pc:picChg>
      </pc:sldChg>
      <pc:sldChg chg="modSp add ord">
        <pc:chgData name="Markus Wolski" userId="346be499-4b1f-43ef-9e54-f21f4a3b302c" providerId="ADAL" clId="{13EC1E2A-BCDF-44B8-88FB-0797971E6775}" dt="2020-05-26T20:38:33.437" v="4043"/>
        <pc:sldMkLst>
          <pc:docMk/>
          <pc:sldMk cId="536787356" sldId="262"/>
        </pc:sldMkLst>
        <pc:spChg chg="mod">
          <ac:chgData name="Markus Wolski" userId="346be499-4b1f-43ef-9e54-f21f4a3b302c" providerId="ADAL" clId="{13EC1E2A-BCDF-44B8-88FB-0797971E6775}" dt="2020-05-26T19:48:12.885" v="2913" actId="20577"/>
          <ac:spMkLst>
            <pc:docMk/>
            <pc:sldMk cId="536787356" sldId="262"/>
            <ac:spMk id="2" creationId="{4413807E-287E-4098-825B-91091EF99935}"/>
          </ac:spMkLst>
        </pc:spChg>
        <pc:spChg chg="mod">
          <ac:chgData name="Markus Wolski" userId="346be499-4b1f-43ef-9e54-f21f4a3b302c" providerId="ADAL" clId="{13EC1E2A-BCDF-44B8-88FB-0797971E6775}" dt="2020-05-26T19:49:58.249" v="3165" actId="20577"/>
          <ac:spMkLst>
            <pc:docMk/>
            <pc:sldMk cId="536787356" sldId="262"/>
            <ac:spMk id="3" creationId="{6C613CCB-51FC-48AE-8B54-7DEF6781803C}"/>
          </ac:spMkLst>
        </pc:spChg>
      </pc:sldChg>
      <pc:sldChg chg="modSp add">
        <pc:chgData name="Markus Wolski" userId="346be499-4b1f-43ef-9e54-f21f4a3b302c" providerId="ADAL" clId="{13EC1E2A-BCDF-44B8-88FB-0797971E6775}" dt="2020-05-22T20:04:57.988" v="2754" actId="20577"/>
        <pc:sldMkLst>
          <pc:docMk/>
          <pc:sldMk cId="3534530427" sldId="263"/>
        </pc:sldMkLst>
        <pc:spChg chg="mod">
          <ac:chgData name="Markus Wolski" userId="346be499-4b1f-43ef-9e54-f21f4a3b302c" providerId="ADAL" clId="{13EC1E2A-BCDF-44B8-88FB-0797971E6775}" dt="2020-05-22T20:02:26.984" v="2586" actId="20577"/>
          <ac:spMkLst>
            <pc:docMk/>
            <pc:sldMk cId="3534530427" sldId="263"/>
            <ac:spMk id="2" creationId="{581BFAF2-E916-4FF9-8598-E52D466E1B31}"/>
          </ac:spMkLst>
        </pc:spChg>
        <pc:spChg chg="mod">
          <ac:chgData name="Markus Wolski" userId="346be499-4b1f-43ef-9e54-f21f4a3b302c" providerId="ADAL" clId="{13EC1E2A-BCDF-44B8-88FB-0797971E6775}" dt="2020-05-22T20:04:57.988" v="2754" actId="20577"/>
          <ac:spMkLst>
            <pc:docMk/>
            <pc:sldMk cId="3534530427" sldId="263"/>
            <ac:spMk id="3" creationId="{7F249017-F9C5-4639-A29D-DC3C93C6AF90}"/>
          </ac:spMkLst>
        </pc:spChg>
      </pc:sldChg>
      <pc:sldChg chg="modSp add">
        <pc:chgData name="Markus Wolski" userId="346be499-4b1f-43ef-9e54-f21f4a3b302c" providerId="ADAL" clId="{13EC1E2A-BCDF-44B8-88FB-0797971E6775}" dt="2020-05-28T00:35:48.015" v="4869" actId="1076"/>
        <pc:sldMkLst>
          <pc:docMk/>
          <pc:sldMk cId="608466682" sldId="264"/>
        </pc:sldMkLst>
        <pc:spChg chg="mod">
          <ac:chgData name="Markus Wolski" userId="346be499-4b1f-43ef-9e54-f21f4a3b302c" providerId="ADAL" clId="{13EC1E2A-BCDF-44B8-88FB-0797971E6775}" dt="2020-05-28T00:35:41.991" v="4868" actId="20577"/>
          <ac:spMkLst>
            <pc:docMk/>
            <pc:sldMk cId="608466682" sldId="264"/>
            <ac:spMk id="2" creationId="{24A4BBEA-0CFA-407A-B0A1-EAEBBAE7D1F1}"/>
          </ac:spMkLst>
        </pc:spChg>
        <pc:spChg chg="mod">
          <ac:chgData name="Markus Wolski" userId="346be499-4b1f-43ef-9e54-f21f4a3b302c" providerId="ADAL" clId="{13EC1E2A-BCDF-44B8-88FB-0797971E6775}" dt="2020-05-28T00:35:48.015" v="4869" actId="1076"/>
          <ac:spMkLst>
            <pc:docMk/>
            <pc:sldMk cId="608466682" sldId="264"/>
            <ac:spMk id="3" creationId="{2A4FF771-073B-41BC-BFA0-515DC71EC57B}"/>
          </ac:spMkLst>
        </pc:spChg>
      </pc:sldChg>
      <pc:sldChg chg="addSp delSp modSp add setBg">
        <pc:chgData name="Markus Wolski" userId="346be499-4b1f-43ef-9e54-f21f4a3b302c" providerId="ADAL" clId="{13EC1E2A-BCDF-44B8-88FB-0797971E6775}" dt="2020-05-27T20:07:01.846" v="4309" actId="20577"/>
        <pc:sldMkLst>
          <pc:docMk/>
          <pc:sldMk cId="1510139704" sldId="265"/>
        </pc:sldMkLst>
        <pc:spChg chg="mod">
          <ac:chgData name="Markus Wolski" userId="346be499-4b1f-43ef-9e54-f21f4a3b302c" providerId="ADAL" clId="{13EC1E2A-BCDF-44B8-88FB-0797971E6775}" dt="2020-05-26T20:28:08.709" v="3522" actId="20577"/>
          <ac:spMkLst>
            <pc:docMk/>
            <pc:sldMk cId="1510139704" sldId="265"/>
            <ac:spMk id="2" creationId="{2BAA542E-FD7A-43A4-BF15-0FA26DDBCA95}"/>
          </ac:spMkLst>
        </pc:spChg>
        <pc:spChg chg="mod">
          <ac:chgData name="Markus Wolski" userId="346be499-4b1f-43ef-9e54-f21f4a3b302c" providerId="ADAL" clId="{13EC1E2A-BCDF-44B8-88FB-0797971E6775}" dt="2020-05-27T20:07:01.846" v="4309" actId="20577"/>
          <ac:spMkLst>
            <pc:docMk/>
            <pc:sldMk cId="1510139704" sldId="265"/>
            <ac:spMk id="3" creationId="{C8D97672-1346-42E1-A0B7-63059160FFD7}"/>
          </ac:spMkLst>
        </pc:spChg>
        <pc:spChg chg="add del">
          <ac:chgData name="Markus Wolski" userId="346be499-4b1f-43ef-9e54-f21f4a3b302c" providerId="ADAL" clId="{13EC1E2A-BCDF-44B8-88FB-0797971E6775}" dt="2020-05-26T20:30:39.260" v="3721"/>
          <ac:spMkLst>
            <pc:docMk/>
            <pc:sldMk cId="1510139704" sldId="265"/>
            <ac:spMk id="4" creationId="{E97BDE26-B353-4E78-8A80-2F67F260647D}"/>
          </ac:spMkLst>
        </pc:spChg>
      </pc:sldChg>
      <pc:sldChg chg="modSp add">
        <pc:chgData name="Markus Wolski" userId="346be499-4b1f-43ef-9e54-f21f4a3b302c" providerId="ADAL" clId="{13EC1E2A-BCDF-44B8-88FB-0797971E6775}" dt="2020-05-26T20:36:42.315" v="4040" actId="20577"/>
        <pc:sldMkLst>
          <pc:docMk/>
          <pc:sldMk cId="2738522510" sldId="266"/>
        </pc:sldMkLst>
        <pc:spChg chg="mod">
          <ac:chgData name="Markus Wolski" userId="346be499-4b1f-43ef-9e54-f21f4a3b302c" providerId="ADAL" clId="{13EC1E2A-BCDF-44B8-88FB-0797971E6775}" dt="2020-05-26T20:33:33.607" v="3776" actId="20577"/>
          <ac:spMkLst>
            <pc:docMk/>
            <pc:sldMk cId="2738522510" sldId="266"/>
            <ac:spMk id="2" creationId="{67D8E30E-266B-4268-9FB8-4EF29C7F5D31}"/>
          </ac:spMkLst>
        </pc:spChg>
        <pc:spChg chg="mod">
          <ac:chgData name="Markus Wolski" userId="346be499-4b1f-43ef-9e54-f21f4a3b302c" providerId="ADAL" clId="{13EC1E2A-BCDF-44B8-88FB-0797971E6775}" dt="2020-05-26T20:36:42.315" v="4040" actId="20577"/>
          <ac:spMkLst>
            <pc:docMk/>
            <pc:sldMk cId="2738522510" sldId="266"/>
            <ac:spMk id="3" creationId="{BF9AD6FC-D873-4048-8B0A-333BEC9C15E6}"/>
          </ac:spMkLst>
        </pc:spChg>
      </pc:sldChg>
      <pc:sldChg chg="modSp add">
        <pc:chgData name="Markus Wolski" userId="346be499-4b1f-43ef-9e54-f21f4a3b302c" providerId="ADAL" clId="{13EC1E2A-BCDF-44B8-88FB-0797971E6775}" dt="2020-05-27T20:38:27.855" v="4857" actId="20577"/>
        <pc:sldMkLst>
          <pc:docMk/>
          <pc:sldMk cId="2526304266" sldId="267"/>
        </pc:sldMkLst>
        <pc:spChg chg="mod">
          <ac:chgData name="Markus Wolski" userId="346be499-4b1f-43ef-9e54-f21f4a3b302c" providerId="ADAL" clId="{13EC1E2A-BCDF-44B8-88FB-0797971E6775}" dt="2020-05-27T20:27:48.992" v="4365" actId="14100"/>
          <ac:spMkLst>
            <pc:docMk/>
            <pc:sldMk cId="2526304266" sldId="267"/>
            <ac:spMk id="2" creationId="{E0BCDD54-810A-4E0F-872E-64A05A046254}"/>
          </ac:spMkLst>
        </pc:spChg>
        <pc:spChg chg="mod">
          <ac:chgData name="Markus Wolski" userId="346be499-4b1f-43ef-9e54-f21f4a3b302c" providerId="ADAL" clId="{13EC1E2A-BCDF-44B8-88FB-0797971E6775}" dt="2020-05-27T20:38:27.855" v="4857" actId="20577"/>
          <ac:spMkLst>
            <pc:docMk/>
            <pc:sldMk cId="2526304266" sldId="267"/>
            <ac:spMk id="3" creationId="{940E5BF0-7F35-4468-927C-AD0DBF7FE1D0}"/>
          </ac:spMkLst>
        </pc:spChg>
      </pc:sldChg>
      <pc:sldChg chg="del">
        <pc:chgData name="Markus Wolski" userId="346be499-4b1f-43ef-9e54-f21f4a3b302c" providerId="ADAL" clId="{13EC1E2A-BCDF-44B8-88FB-0797971E6775}" dt="2020-05-22T19:21:03.355" v="3" actId="2696"/>
        <pc:sldMkLst>
          <pc:docMk/>
          <pc:sldMk cId="1805833968" sldId="410"/>
        </pc:sldMkLst>
      </pc:sldChg>
      <pc:sldChg chg="del">
        <pc:chgData name="Markus Wolski" userId="346be499-4b1f-43ef-9e54-f21f4a3b302c" providerId="ADAL" clId="{13EC1E2A-BCDF-44B8-88FB-0797971E6775}" dt="2020-05-22T19:21:03.371" v="4" actId="2696"/>
        <pc:sldMkLst>
          <pc:docMk/>
          <pc:sldMk cId="3376533930" sldId="411"/>
        </pc:sldMkLst>
      </pc:sldChg>
      <pc:sldChg chg="del">
        <pc:chgData name="Markus Wolski" userId="346be499-4b1f-43ef-9e54-f21f4a3b302c" providerId="ADAL" clId="{13EC1E2A-BCDF-44B8-88FB-0797971E6775}" dt="2020-05-22T19:21:03.371" v="5" actId="2696"/>
        <pc:sldMkLst>
          <pc:docMk/>
          <pc:sldMk cId="1296377369" sldId="412"/>
        </pc:sldMkLst>
      </pc:sldChg>
      <pc:sldChg chg="del">
        <pc:chgData name="Markus Wolski" userId="346be499-4b1f-43ef-9e54-f21f4a3b302c" providerId="ADAL" clId="{13EC1E2A-BCDF-44B8-88FB-0797971E6775}" dt="2020-05-22T19:21:03.387" v="6" actId="2696"/>
        <pc:sldMkLst>
          <pc:docMk/>
          <pc:sldMk cId="3946426798" sldId="413"/>
        </pc:sldMkLst>
      </pc:sldChg>
      <pc:sldChg chg="del">
        <pc:chgData name="Markus Wolski" userId="346be499-4b1f-43ef-9e54-f21f4a3b302c" providerId="ADAL" clId="{13EC1E2A-BCDF-44B8-88FB-0797971E6775}" dt="2020-05-22T19:21:03.402" v="8" actId="2696"/>
        <pc:sldMkLst>
          <pc:docMk/>
          <pc:sldMk cId="649816327" sldId="414"/>
        </pc:sldMkLst>
      </pc:sldChg>
      <pc:sldChg chg="del">
        <pc:chgData name="Markus Wolski" userId="346be499-4b1f-43ef-9e54-f21f4a3b302c" providerId="ADAL" clId="{13EC1E2A-BCDF-44B8-88FB-0797971E6775}" dt="2020-05-22T19:21:03.402" v="7" actId="2696"/>
        <pc:sldMkLst>
          <pc:docMk/>
          <pc:sldMk cId="2799381369" sldId="415"/>
        </pc:sldMkLst>
      </pc:sldChg>
      <pc:sldChg chg="del">
        <pc:chgData name="Markus Wolski" userId="346be499-4b1f-43ef-9e54-f21f4a3b302c" providerId="ADAL" clId="{13EC1E2A-BCDF-44B8-88FB-0797971E6775}" dt="2020-05-22T19:21:03.402" v="9" actId="2696"/>
        <pc:sldMkLst>
          <pc:docMk/>
          <pc:sldMk cId="3738871528" sldId="416"/>
        </pc:sldMkLst>
      </pc:sldChg>
      <pc:sldChg chg="del">
        <pc:chgData name="Markus Wolski" userId="346be499-4b1f-43ef-9e54-f21f4a3b302c" providerId="ADAL" clId="{13EC1E2A-BCDF-44B8-88FB-0797971E6775}" dt="2020-05-22T19:21:03.340" v="2" actId="2696"/>
        <pc:sldMkLst>
          <pc:docMk/>
          <pc:sldMk cId="403528615" sldId="417"/>
        </pc:sldMkLst>
      </pc:sldChg>
    </pc:docChg>
  </pc:docChgLst>
  <pc:docChgLst>
    <pc:chgData name="Markus Wolski" userId="346be499-4b1f-43ef-9e54-f21f4a3b302c" providerId="ADAL" clId="{676D2962-84B3-4147-AE84-BD87A99AE4FE}"/>
    <pc:docChg chg="undo custSel addSld delSld modSld">
      <pc:chgData name="Markus Wolski" userId="346be499-4b1f-43ef-9e54-f21f4a3b302c" providerId="ADAL" clId="{676D2962-84B3-4147-AE84-BD87A99AE4FE}" dt="2020-05-18T17:00:54.449" v="3572" actId="2696"/>
      <pc:docMkLst>
        <pc:docMk/>
      </pc:docMkLst>
      <pc:sldChg chg="delSp modSp delDesignElem">
        <pc:chgData name="Markus Wolski" userId="346be499-4b1f-43ef-9e54-f21f4a3b302c" providerId="ADAL" clId="{676D2962-84B3-4147-AE84-BD87A99AE4FE}" dt="2020-05-18T14:54:59.222" v="2310" actId="27636"/>
        <pc:sldMkLst>
          <pc:docMk/>
          <pc:sldMk cId="109857222" sldId="256"/>
        </pc:sldMkLst>
        <pc:spChg chg="mod">
          <ac:chgData name="Markus Wolski" userId="346be499-4b1f-43ef-9e54-f21f4a3b302c" providerId="ADAL" clId="{676D2962-84B3-4147-AE84-BD87A99AE4FE}" dt="2020-05-18T14:54:31.701" v="2303" actId="1076"/>
          <ac:spMkLst>
            <pc:docMk/>
            <pc:sldMk cId="109857222" sldId="256"/>
            <ac:spMk id="2" creationId="{00000000-0000-0000-0000-000000000000}"/>
          </ac:spMkLst>
        </pc:spChg>
        <pc:spChg chg="mod">
          <ac:chgData name="Markus Wolski" userId="346be499-4b1f-43ef-9e54-f21f4a3b302c" providerId="ADAL" clId="{676D2962-84B3-4147-AE84-BD87A99AE4FE}" dt="2020-05-18T14:54:59.222" v="2310" actId="27636"/>
          <ac:spMkLst>
            <pc:docMk/>
            <pc:sldMk cId="109857222" sldId="256"/>
            <ac:spMk id="3" creationId="{00000000-0000-0000-0000-000000000000}"/>
          </ac:spMkLst>
        </pc:spChg>
        <pc:spChg chg="del">
          <ac:chgData name="Markus Wolski" userId="346be499-4b1f-43ef-9e54-f21f4a3b302c" providerId="ADAL" clId="{676D2962-84B3-4147-AE84-BD87A99AE4FE}" dt="2020-05-18T14:54:20.306" v="2298" actId="478"/>
          <ac:spMkLst>
            <pc:docMk/>
            <pc:sldMk cId="109857222" sldId="256"/>
            <ac:spMk id="6" creationId="{59ABA764-AEE3-4A2C-878B-5971B61F7DF8}"/>
          </ac:spMkLst>
        </pc:spChg>
        <pc:spChg chg="del">
          <ac:chgData name="Markus Wolski" userId="346be499-4b1f-43ef-9e54-f21f4a3b302c" providerId="ADAL" clId="{676D2962-84B3-4147-AE84-BD87A99AE4FE}" dt="2020-05-18T14:53:23.253" v="2281"/>
          <ac:spMkLst>
            <pc:docMk/>
            <pc:sldMk cId="109857222" sldId="256"/>
            <ac:spMk id="9" creationId="{1DB7C82F-AB7E-4F0C-B829-FA1B9C415180}"/>
          </ac:spMkLst>
        </pc:spChg>
        <pc:picChg chg="del">
          <ac:chgData name="Markus Wolski" userId="346be499-4b1f-43ef-9e54-f21f4a3b302c" providerId="ADAL" clId="{676D2962-84B3-4147-AE84-BD87A99AE4FE}" dt="2020-05-18T14:54:21.369" v="2299" actId="478"/>
          <ac:picMkLst>
            <pc:docMk/>
            <pc:sldMk cId="109857222" sldId="256"/>
            <ac:picMk id="4" creationId="{214E3A1C-49A6-4923-87BE-3309D2843653}"/>
          </ac:picMkLst>
        </pc:picChg>
      </pc:sldChg>
      <pc:sldChg chg="delSp modSp add del delAnim">
        <pc:chgData name="Markus Wolski" userId="346be499-4b1f-43ef-9e54-f21f4a3b302c" providerId="ADAL" clId="{676D2962-84B3-4147-AE84-BD87A99AE4FE}" dt="2020-05-18T17:00:54.449" v="3572" actId="2696"/>
        <pc:sldMkLst>
          <pc:docMk/>
          <pc:sldMk cId="264352413" sldId="257"/>
        </pc:sldMkLst>
        <pc:picChg chg="mod">
          <ac:chgData name="Markus Wolski" userId="346be499-4b1f-43ef-9e54-f21f4a3b302c" providerId="ADAL" clId="{676D2962-84B3-4147-AE84-BD87A99AE4FE}" dt="2020-05-18T14:55:18.734" v="2312" actId="1076"/>
          <ac:picMkLst>
            <pc:docMk/>
            <pc:sldMk cId="264352413" sldId="257"/>
            <ac:picMk id="52" creationId="{0D463365-A087-4726-AAA0-A82CD35A1338}"/>
          </ac:picMkLst>
        </pc:picChg>
        <pc:picChg chg="del">
          <ac:chgData name="Markus Wolski" userId="346be499-4b1f-43ef-9e54-f21f4a3b302c" providerId="ADAL" clId="{676D2962-84B3-4147-AE84-BD87A99AE4FE}" dt="2020-05-18T14:55:15.749" v="2311" actId="478"/>
          <ac:picMkLst>
            <pc:docMk/>
            <pc:sldMk cId="264352413" sldId="257"/>
            <ac:picMk id="58" creationId="{15757EEE-1344-4A59-81B6-33D3FE69944E}"/>
          </ac:picMkLst>
        </pc:picChg>
      </pc:sldChg>
      <pc:sldChg chg="modSp modAnim">
        <pc:chgData name="Markus Wolski" userId="346be499-4b1f-43ef-9e54-f21f4a3b302c" providerId="ADAL" clId="{676D2962-84B3-4147-AE84-BD87A99AE4FE}" dt="2020-05-18T16:44:23.430" v="3570" actId="5793"/>
        <pc:sldMkLst>
          <pc:docMk/>
          <pc:sldMk cId="1943267589" sldId="258"/>
        </pc:sldMkLst>
        <pc:spChg chg="mod">
          <ac:chgData name="Markus Wolski" userId="346be499-4b1f-43ef-9e54-f21f4a3b302c" providerId="ADAL" clId="{676D2962-84B3-4147-AE84-BD87A99AE4FE}" dt="2020-05-18T16:44:23.430" v="3570" actId="5793"/>
          <ac:spMkLst>
            <pc:docMk/>
            <pc:sldMk cId="1943267589" sldId="258"/>
            <ac:spMk id="7" creationId="{4C9B9A44-3AB3-4B4B-AB57-82A8CA94A654}"/>
          </ac:spMkLst>
        </pc:spChg>
      </pc:sldChg>
      <pc:sldChg chg="delSp modSp del delDesignElem">
        <pc:chgData name="Markus Wolski" userId="346be499-4b1f-43ef-9e54-f21f4a3b302c" providerId="ADAL" clId="{676D2962-84B3-4147-AE84-BD87A99AE4FE}" dt="2020-05-18T14:55:58.187" v="2315" actId="2696"/>
        <pc:sldMkLst>
          <pc:docMk/>
          <pc:sldMk cId="1081235497" sldId="260"/>
        </pc:sldMkLst>
        <pc:spChg chg="mod">
          <ac:chgData name="Markus Wolski" userId="346be499-4b1f-43ef-9e54-f21f4a3b302c" providerId="ADAL" clId="{676D2962-84B3-4147-AE84-BD87A99AE4FE}" dt="2020-05-18T14:55:55.155" v="2314" actId="207"/>
          <ac:spMkLst>
            <pc:docMk/>
            <pc:sldMk cId="1081235497" sldId="260"/>
            <ac:spMk id="2" creationId="{15D4934D-BBF8-4F20-B41D-40E48A295F8B}"/>
          </ac:spMkLst>
        </pc:spChg>
        <pc:spChg chg="del">
          <ac:chgData name="Markus Wolski" userId="346be499-4b1f-43ef-9e54-f21f4a3b302c" providerId="ADAL" clId="{676D2962-84B3-4147-AE84-BD87A99AE4FE}" dt="2020-05-18T14:53:23.253" v="2281"/>
          <ac:spMkLst>
            <pc:docMk/>
            <pc:sldMk cId="1081235497" sldId="260"/>
            <ac:spMk id="9" creationId="{25168E7B-6D42-4B3A-B7A1-17D4C49EC903}"/>
          </ac:spMkLst>
        </pc:spChg>
        <pc:picChg chg="del">
          <ac:chgData name="Markus Wolski" userId="346be499-4b1f-43ef-9e54-f21f4a3b302c" providerId="ADAL" clId="{676D2962-84B3-4147-AE84-BD87A99AE4FE}" dt="2020-05-18T14:53:23.253" v="2281"/>
          <ac:picMkLst>
            <pc:docMk/>
            <pc:sldMk cId="1081235497" sldId="260"/>
            <ac:picMk id="11" creationId="{98A030C2-9F23-4593-9F99-7B73C232A4C9}"/>
          </ac:picMkLst>
        </pc:picChg>
      </pc:sldChg>
      <pc:sldChg chg="del">
        <pc:chgData name="Markus Wolski" userId="346be499-4b1f-43ef-9e54-f21f4a3b302c" providerId="ADAL" clId="{676D2962-84B3-4147-AE84-BD87A99AE4FE}" dt="2020-05-18T13:59:13.204" v="3" actId="2696"/>
        <pc:sldMkLst>
          <pc:docMk/>
          <pc:sldMk cId="173872759" sldId="261"/>
        </pc:sldMkLst>
      </pc:sldChg>
      <pc:sldChg chg="del">
        <pc:chgData name="Markus Wolski" userId="346be499-4b1f-43ef-9e54-f21f4a3b302c" providerId="ADAL" clId="{676D2962-84B3-4147-AE84-BD87A99AE4FE}" dt="2020-05-18T13:59:13.200" v="2" actId="2696"/>
        <pc:sldMkLst>
          <pc:docMk/>
          <pc:sldMk cId="275383657" sldId="409"/>
        </pc:sldMkLst>
      </pc:sldChg>
      <pc:sldChg chg="modSp">
        <pc:chgData name="Markus Wolski" userId="346be499-4b1f-43ef-9e54-f21f4a3b302c" providerId="ADAL" clId="{676D2962-84B3-4147-AE84-BD87A99AE4FE}" dt="2020-05-18T15:06:12.149" v="2972" actId="20577"/>
        <pc:sldMkLst>
          <pc:docMk/>
          <pc:sldMk cId="1805833968" sldId="410"/>
        </pc:sldMkLst>
        <pc:spChg chg="mod">
          <ac:chgData name="Markus Wolski" userId="346be499-4b1f-43ef-9e54-f21f4a3b302c" providerId="ADAL" clId="{676D2962-84B3-4147-AE84-BD87A99AE4FE}" dt="2020-05-18T15:06:12.149" v="2972" actId="20577"/>
          <ac:spMkLst>
            <pc:docMk/>
            <pc:sldMk cId="1805833968" sldId="410"/>
            <ac:spMk id="2" creationId="{6A8E3602-2F53-4E74-9D77-C35A4F8BBC45}"/>
          </ac:spMkLst>
        </pc:spChg>
        <pc:spChg chg="mod">
          <ac:chgData name="Markus Wolski" userId="346be499-4b1f-43ef-9e54-f21f4a3b302c" providerId="ADAL" clId="{676D2962-84B3-4147-AE84-BD87A99AE4FE}" dt="2020-05-18T15:04:06.449" v="2730" actId="20577"/>
          <ac:spMkLst>
            <pc:docMk/>
            <pc:sldMk cId="1805833968" sldId="410"/>
            <ac:spMk id="3" creationId="{E623F4DB-DE67-4127-AD04-838C9EF4BCDF}"/>
          </ac:spMkLst>
        </pc:spChg>
      </pc:sldChg>
      <pc:sldChg chg="modSp">
        <pc:chgData name="Markus Wolski" userId="346be499-4b1f-43ef-9e54-f21f4a3b302c" providerId="ADAL" clId="{676D2962-84B3-4147-AE84-BD87A99AE4FE}" dt="2020-05-18T15:06:41.565" v="3070" actId="27636"/>
        <pc:sldMkLst>
          <pc:docMk/>
          <pc:sldMk cId="3376533930" sldId="411"/>
        </pc:sldMkLst>
        <pc:spChg chg="mod">
          <ac:chgData name="Markus Wolski" userId="346be499-4b1f-43ef-9e54-f21f4a3b302c" providerId="ADAL" clId="{676D2962-84B3-4147-AE84-BD87A99AE4FE}" dt="2020-05-18T15:06:41.565" v="3070" actId="27636"/>
          <ac:spMkLst>
            <pc:docMk/>
            <pc:sldMk cId="3376533930" sldId="411"/>
            <ac:spMk id="3" creationId="{C4B8FA7B-3FB1-4F96-8A10-332E6E4B75D0}"/>
          </ac:spMkLst>
        </pc:spChg>
      </pc:sldChg>
      <pc:sldChg chg="modSp">
        <pc:chgData name="Markus Wolski" userId="346be499-4b1f-43ef-9e54-f21f4a3b302c" providerId="ADAL" clId="{676D2962-84B3-4147-AE84-BD87A99AE4FE}" dt="2020-05-18T15:07:12.100" v="3087" actId="20577"/>
        <pc:sldMkLst>
          <pc:docMk/>
          <pc:sldMk cId="1296377369" sldId="412"/>
        </pc:sldMkLst>
        <pc:spChg chg="mod">
          <ac:chgData name="Markus Wolski" userId="346be499-4b1f-43ef-9e54-f21f4a3b302c" providerId="ADAL" clId="{676D2962-84B3-4147-AE84-BD87A99AE4FE}" dt="2020-05-18T14:01:11.961" v="75" actId="20577"/>
          <ac:spMkLst>
            <pc:docMk/>
            <pc:sldMk cId="1296377369" sldId="412"/>
            <ac:spMk id="2" creationId="{C4CA49FF-F3DC-4C85-A476-4928256DC5AF}"/>
          </ac:spMkLst>
        </pc:spChg>
        <pc:spChg chg="mod">
          <ac:chgData name="Markus Wolski" userId="346be499-4b1f-43ef-9e54-f21f4a3b302c" providerId="ADAL" clId="{676D2962-84B3-4147-AE84-BD87A99AE4FE}" dt="2020-05-18T15:07:12.100" v="3087" actId="20577"/>
          <ac:spMkLst>
            <pc:docMk/>
            <pc:sldMk cId="1296377369" sldId="412"/>
            <ac:spMk id="3" creationId="{22315A81-0595-4E18-A6CE-EDE1593340EC}"/>
          </ac:spMkLst>
        </pc:spChg>
      </pc:sldChg>
      <pc:sldChg chg="del">
        <pc:chgData name="Markus Wolski" userId="346be499-4b1f-43ef-9e54-f21f4a3b302c" providerId="ADAL" clId="{676D2962-84B3-4147-AE84-BD87A99AE4FE}" dt="2020-05-18T13:58:39.266" v="0" actId="2696"/>
        <pc:sldMkLst>
          <pc:docMk/>
          <pc:sldMk cId="488800180" sldId="413"/>
        </pc:sldMkLst>
      </pc:sldChg>
      <pc:sldChg chg="modSp add">
        <pc:chgData name="Markus Wolski" userId="346be499-4b1f-43ef-9e54-f21f4a3b302c" providerId="ADAL" clId="{676D2962-84B3-4147-AE84-BD87A99AE4FE}" dt="2020-05-18T14:59:58.823" v="2421" actId="1076"/>
        <pc:sldMkLst>
          <pc:docMk/>
          <pc:sldMk cId="3946426798" sldId="413"/>
        </pc:sldMkLst>
        <pc:spChg chg="mod">
          <ac:chgData name="Markus Wolski" userId="346be499-4b1f-43ef-9e54-f21f4a3b302c" providerId="ADAL" clId="{676D2962-84B3-4147-AE84-BD87A99AE4FE}" dt="2020-05-18T14:28:19.472" v="141" actId="5793"/>
          <ac:spMkLst>
            <pc:docMk/>
            <pc:sldMk cId="3946426798" sldId="413"/>
            <ac:spMk id="2" creationId="{DE5CC0DA-C47C-44B3-ACCC-A0136F2217EC}"/>
          </ac:spMkLst>
        </pc:spChg>
        <pc:spChg chg="mod">
          <ac:chgData name="Markus Wolski" userId="346be499-4b1f-43ef-9e54-f21f4a3b302c" providerId="ADAL" clId="{676D2962-84B3-4147-AE84-BD87A99AE4FE}" dt="2020-05-18T14:59:58.823" v="2421" actId="1076"/>
          <ac:spMkLst>
            <pc:docMk/>
            <pc:sldMk cId="3946426798" sldId="413"/>
            <ac:spMk id="3" creationId="{F50FFDC0-F945-42EC-85D0-3E475D7F83B4}"/>
          </ac:spMkLst>
        </pc:spChg>
      </pc:sldChg>
      <pc:sldChg chg="modSp add">
        <pc:chgData name="Markus Wolski" userId="346be499-4b1f-43ef-9e54-f21f4a3b302c" providerId="ADAL" clId="{676D2962-84B3-4147-AE84-BD87A99AE4FE}" dt="2020-05-18T15:09:02.109" v="3166" actId="20577"/>
        <pc:sldMkLst>
          <pc:docMk/>
          <pc:sldMk cId="649816327" sldId="414"/>
        </pc:sldMkLst>
        <pc:spChg chg="mod">
          <ac:chgData name="Markus Wolski" userId="346be499-4b1f-43ef-9e54-f21f4a3b302c" providerId="ADAL" clId="{676D2962-84B3-4147-AE84-BD87A99AE4FE}" dt="2020-05-18T14:39:22.433" v="750" actId="20577"/>
          <ac:spMkLst>
            <pc:docMk/>
            <pc:sldMk cId="649816327" sldId="414"/>
            <ac:spMk id="2" creationId="{A24767F9-E496-467B-ABDB-C5C8BDF476CE}"/>
          </ac:spMkLst>
        </pc:spChg>
        <pc:spChg chg="mod">
          <ac:chgData name="Markus Wolski" userId="346be499-4b1f-43ef-9e54-f21f4a3b302c" providerId="ADAL" clId="{676D2962-84B3-4147-AE84-BD87A99AE4FE}" dt="2020-05-18T15:09:02.109" v="3166" actId="20577"/>
          <ac:spMkLst>
            <pc:docMk/>
            <pc:sldMk cId="649816327" sldId="414"/>
            <ac:spMk id="3" creationId="{BB38D892-F387-41E1-9AE2-22F262D167FD}"/>
          </ac:spMkLst>
        </pc:spChg>
      </pc:sldChg>
      <pc:sldChg chg="del">
        <pc:chgData name="Markus Wolski" userId="346be499-4b1f-43ef-9e54-f21f4a3b302c" providerId="ADAL" clId="{676D2962-84B3-4147-AE84-BD87A99AE4FE}" dt="2020-05-18T13:58:39.267" v="1" actId="2696"/>
        <pc:sldMkLst>
          <pc:docMk/>
          <pc:sldMk cId="2596730969" sldId="414"/>
        </pc:sldMkLst>
      </pc:sldChg>
      <pc:sldChg chg="modSp add">
        <pc:chgData name="Markus Wolski" userId="346be499-4b1f-43ef-9e54-f21f4a3b302c" providerId="ADAL" clId="{676D2962-84B3-4147-AE84-BD87A99AE4FE}" dt="2020-05-18T14:59:49.531" v="2419" actId="255"/>
        <pc:sldMkLst>
          <pc:docMk/>
          <pc:sldMk cId="2799381369" sldId="415"/>
        </pc:sldMkLst>
        <pc:spChg chg="mod">
          <ac:chgData name="Markus Wolski" userId="346be499-4b1f-43ef-9e54-f21f4a3b302c" providerId="ADAL" clId="{676D2962-84B3-4147-AE84-BD87A99AE4FE}" dt="2020-05-18T14:48:51.992" v="1567" actId="20577"/>
          <ac:spMkLst>
            <pc:docMk/>
            <pc:sldMk cId="2799381369" sldId="415"/>
            <ac:spMk id="2" creationId="{4FF31E50-A526-4B04-B5FD-7C78501C9B07}"/>
          </ac:spMkLst>
        </pc:spChg>
        <pc:spChg chg="mod">
          <ac:chgData name="Markus Wolski" userId="346be499-4b1f-43ef-9e54-f21f4a3b302c" providerId="ADAL" clId="{676D2962-84B3-4147-AE84-BD87A99AE4FE}" dt="2020-05-18T14:59:49.531" v="2419" actId="255"/>
          <ac:spMkLst>
            <pc:docMk/>
            <pc:sldMk cId="2799381369" sldId="415"/>
            <ac:spMk id="3" creationId="{737170FE-7983-4DBE-924A-E140A4F52037}"/>
          </ac:spMkLst>
        </pc:spChg>
      </pc:sldChg>
      <pc:sldChg chg="modSp add">
        <pc:chgData name="Markus Wolski" userId="346be499-4b1f-43ef-9e54-f21f4a3b302c" providerId="ADAL" clId="{676D2962-84B3-4147-AE84-BD87A99AE4FE}" dt="2020-05-18T15:13:15.523" v="3516" actId="20577"/>
        <pc:sldMkLst>
          <pc:docMk/>
          <pc:sldMk cId="3738871528" sldId="416"/>
        </pc:sldMkLst>
        <pc:spChg chg="mod">
          <ac:chgData name="Markus Wolski" userId="346be499-4b1f-43ef-9e54-f21f4a3b302c" providerId="ADAL" clId="{676D2962-84B3-4147-AE84-BD87A99AE4FE}" dt="2020-05-18T14:52:06.878" v="2139" actId="20577"/>
          <ac:spMkLst>
            <pc:docMk/>
            <pc:sldMk cId="3738871528" sldId="416"/>
            <ac:spMk id="2" creationId="{848494D6-3957-4019-BE43-D01D24B09A3F}"/>
          </ac:spMkLst>
        </pc:spChg>
        <pc:spChg chg="mod">
          <ac:chgData name="Markus Wolski" userId="346be499-4b1f-43ef-9e54-f21f4a3b302c" providerId="ADAL" clId="{676D2962-84B3-4147-AE84-BD87A99AE4FE}" dt="2020-05-18T15:13:15.523" v="3516" actId="20577"/>
          <ac:spMkLst>
            <pc:docMk/>
            <pc:sldMk cId="3738871528" sldId="416"/>
            <ac:spMk id="3" creationId="{235665D4-A28C-41E2-92FF-F79A7D1D8D4D}"/>
          </ac:spMkLst>
        </pc:spChg>
      </pc:sldChg>
      <pc:sldChg chg="modSp add">
        <pc:chgData name="Markus Wolski" userId="346be499-4b1f-43ef-9e54-f21f4a3b302c" providerId="ADAL" clId="{676D2962-84B3-4147-AE84-BD87A99AE4FE}" dt="2020-05-18T15:06:03.060" v="2970" actId="255"/>
        <pc:sldMkLst>
          <pc:docMk/>
          <pc:sldMk cId="403528615" sldId="417"/>
        </pc:sldMkLst>
        <pc:spChg chg="mod">
          <ac:chgData name="Markus Wolski" userId="346be499-4b1f-43ef-9e54-f21f4a3b302c" providerId="ADAL" clId="{676D2962-84B3-4147-AE84-BD87A99AE4FE}" dt="2020-05-18T15:02:23.419" v="2553" actId="20577"/>
          <ac:spMkLst>
            <pc:docMk/>
            <pc:sldMk cId="403528615" sldId="417"/>
            <ac:spMk id="2" creationId="{69832AEA-D05E-4097-97E7-77068FA40E54}"/>
          </ac:spMkLst>
        </pc:spChg>
        <pc:spChg chg="mod">
          <ac:chgData name="Markus Wolski" userId="346be499-4b1f-43ef-9e54-f21f4a3b302c" providerId="ADAL" clId="{676D2962-84B3-4147-AE84-BD87A99AE4FE}" dt="2020-05-18T15:06:03.060" v="2970" actId="255"/>
          <ac:spMkLst>
            <pc:docMk/>
            <pc:sldMk cId="403528615" sldId="417"/>
            <ac:spMk id="3" creationId="{DA6F6D6D-18EE-4902-8A13-112C0C14F692}"/>
          </ac:spMkLst>
        </pc:spChg>
      </pc:sldChg>
      <pc:sldChg chg="add del">
        <pc:chgData name="Markus Wolski" userId="346be499-4b1f-43ef-9e54-f21f4a3b302c" providerId="ADAL" clId="{676D2962-84B3-4147-AE84-BD87A99AE4FE}" dt="2020-05-18T15:00:33.688" v="2426" actId="2696"/>
        <pc:sldMkLst>
          <pc:docMk/>
          <pc:sldMk cId="3821032176" sldId="417"/>
        </pc:sldMkLst>
      </pc:sldChg>
    </pc:docChg>
  </pc:docChgLst>
  <pc:docChgLst>
    <pc:chgData name="Markus Wolski" userId="346be499-4b1f-43ef-9e54-f21f4a3b302c" providerId="ADAL" clId="{D1993BAA-39D2-4E29-869C-3595F3E6883C}"/>
    <pc:docChg chg="modSld">
      <pc:chgData name="Markus Wolski" userId="346be499-4b1f-43ef-9e54-f21f4a3b302c" providerId="ADAL" clId="{D1993BAA-39D2-4E29-869C-3595F3E6883C}" dt="2020-01-08T22:57:56.926" v="34" actId="20577"/>
      <pc:docMkLst>
        <pc:docMk/>
      </pc:docMkLst>
      <pc:sldChg chg="modSp">
        <pc:chgData name="Markus Wolski" userId="346be499-4b1f-43ef-9e54-f21f4a3b302c" providerId="ADAL" clId="{D1993BAA-39D2-4E29-869C-3595F3E6883C}" dt="2020-01-08T22:57:56.926" v="34" actId="20577"/>
        <pc:sldMkLst>
          <pc:docMk/>
          <pc:sldMk cId="2596730969" sldId="414"/>
        </pc:sldMkLst>
        <pc:spChg chg="mod">
          <ac:chgData name="Markus Wolski" userId="346be499-4b1f-43ef-9e54-f21f4a3b302c" providerId="ADAL" clId="{D1993BAA-39D2-4E29-869C-3595F3E6883C}" dt="2020-01-08T22:57:56.926" v="34" actId="20577"/>
          <ac:spMkLst>
            <pc:docMk/>
            <pc:sldMk cId="2596730969" sldId="414"/>
            <ac:spMk id="3" creationId="{C2CC4C38-57BF-4884-AD07-480927A542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30EA680-D336-4FF7-8B7A-9848BB0A1C3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461750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304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754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408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30EA680-D336-4FF7-8B7A-9848BB0A1C3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328110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38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0870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248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97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6CE7D5-CF57-46EF-B807-FDD0502418D4}" type="datetimeFigureOut">
              <a:rPr lang="en-US" smtClean="0"/>
              <a:t>5/27/2020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0EA680-D336-4FF7-8B7A-9848BB0A1C3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67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6CE7D5-CF57-46EF-B807-FDD0502418D4}" type="datetimeFigureOut">
              <a:rPr lang="en-US" smtClean="0"/>
              <a:t>5/27/2020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30EA680-D336-4FF7-8B7A-9848BB0A1C3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102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46CE7D5-CF57-46EF-B807-FDD0502418D4}" type="datetimeFigureOut">
              <a:rPr lang="en-US" smtClean="0"/>
              <a:t>5/27/2020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30EA680-D336-4FF7-8B7A-9848BB0A1C3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49402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query/jquery_css_classes.asp" TargetMode="External"/><Relationship Id="rId2" Type="http://schemas.openxmlformats.org/officeDocument/2006/relationships/hyperlink" Target="https://www.w3schools.com/jquery/tryit.asp?filename=tryjquery_dom_toggleclas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jquery.com/effects/intro-to-effec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jquery.com/" TargetMode="External"/><Relationship Id="rId2" Type="http://schemas.openxmlformats.org/officeDocument/2006/relationships/hyperlink" Target="https://learn.jquery.com/using-jquery-core/document-ready/" TargetMode="External"/><Relationship Id="rId1" Type="http://schemas.openxmlformats.org/officeDocument/2006/relationships/slideLayout" Target="../slideLayouts/slideLayout2.xml"/><Relationship Id="rId6" Type="http://schemas.openxmlformats.org/officeDocument/2006/relationships/hyperlink" Target="https://www.w3schools.com/jquery/jquery_get_started.asp" TargetMode="External"/><Relationship Id="rId5" Type="http://schemas.openxmlformats.org/officeDocument/2006/relationships/hyperlink" Target="https://www.freecodecamp.org/news/the-best-jquery-examples/" TargetMode="External"/><Relationship Id="rId4" Type="http://schemas.openxmlformats.org/officeDocument/2006/relationships/hyperlink" Target="https://www.freecodecamp.org/news/tag/jquery/"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learn.jquery.com/using-jquery-core/document-read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jquery/jquery_selectors.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schools.com/jquery/tryit.asp?filename=tryjquery_hide_sho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jquery/tryit.asp?filename=tryjquery_slide_toggle" TargetMode="External"/><Relationship Id="rId2" Type="http://schemas.openxmlformats.org/officeDocument/2006/relationships/hyperlink" Target="https://api.jquery.com/fadeIn/" TargetMode="External"/><Relationship Id="rId1" Type="http://schemas.openxmlformats.org/officeDocument/2006/relationships/slideLayout" Target="../slideLayouts/slideLayout2.xml"/><Relationship Id="rId4" Type="http://schemas.openxmlformats.org/officeDocument/2006/relationships/hyperlink" Target="https://www.w3schools.com/code/tryit.asp?filename=GF2V0VPB2PUD"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khanacademy.org/computing/computer-programming/html-js-jquery/jquery-dom-access/pc/challenge-unicorn-ify-a-page-with-jque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43300" y="1528081"/>
            <a:ext cx="5105400" cy="1403741"/>
          </a:xfrm>
        </p:spPr>
        <p:txBody>
          <a:bodyPr anchor="b">
            <a:normAutofit/>
          </a:bodyPr>
          <a:lstStyle/>
          <a:p>
            <a:pPr algn="l"/>
            <a:r>
              <a:rPr lang="en-US" dirty="0">
                <a:cs typeface="Calibri Light"/>
              </a:rPr>
              <a:t>MDEV 1005</a:t>
            </a:r>
            <a:endParaRPr lang="en-US" dirty="0"/>
          </a:p>
        </p:txBody>
      </p:sp>
      <p:sp>
        <p:nvSpPr>
          <p:cNvPr id="3" name="Subtitle 2"/>
          <p:cNvSpPr>
            <a:spLocks noGrp="1"/>
          </p:cNvSpPr>
          <p:nvPr>
            <p:ph type="subTitle" idx="1"/>
          </p:nvPr>
        </p:nvSpPr>
        <p:spPr>
          <a:xfrm>
            <a:off x="3543300" y="3135022"/>
            <a:ext cx="4645250" cy="1147863"/>
          </a:xfrm>
        </p:spPr>
        <p:txBody>
          <a:bodyPr anchor="t">
            <a:normAutofit fontScale="92500" lnSpcReduction="20000"/>
          </a:bodyPr>
          <a:lstStyle/>
          <a:p>
            <a:r>
              <a:rPr lang="en-US" sz="3900" dirty="0">
                <a:cs typeface="Calibri"/>
              </a:rPr>
              <a:t>jQuery Introduction</a:t>
            </a:r>
          </a:p>
          <a:p>
            <a:endParaRPr lang="en-US" sz="2000" dirty="0">
              <a:cs typeface="Calibri"/>
            </a:endParaRPr>
          </a:p>
          <a:p>
            <a:r>
              <a:rPr lang="en-US" sz="2000" dirty="0">
                <a:cs typeface="Calibri"/>
              </a:rPr>
              <a:t>Instructor: Mr. Wolski</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E30E-266B-4268-9FB8-4EF29C7F5D31}"/>
              </a:ext>
            </a:extLst>
          </p:cNvPr>
          <p:cNvSpPr>
            <a:spLocks noGrp="1"/>
          </p:cNvSpPr>
          <p:nvPr>
            <p:ph type="title"/>
          </p:nvPr>
        </p:nvSpPr>
        <p:spPr/>
        <p:txBody>
          <a:bodyPr/>
          <a:lstStyle/>
          <a:p>
            <a:r>
              <a:rPr lang="en-US" dirty="0"/>
              <a:t>Modifying classes</a:t>
            </a:r>
          </a:p>
        </p:txBody>
      </p:sp>
      <p:sp>
        <p:nvSpPr>
          <p:cNvPr id="3" name="Content Placeholder 2">
            <a:extLst>
              <a:ext uri="{FF2B5EF4-FFF2-40B4-BE49-F238E27FC236}">
                <a16:creationId xmlns:a16="http://schemas.microsoft.com/office/drawing/2014/main" id="{BF9AD6FC-D873-4048-8B0A-333BEC9C15E6}"/>
              </a:ext>
            </a:extLst>
          </p:cNvPr>
          <p:cNvSpPr>
            <a:spLocks noGrp="1"/>
          </p:cNvSpPr>
          <p:nvPr>
            <p:ph idx="1"/>
          </p:nvPr>
        </p:nvSpPr>
        <p:spPr/>
        <p:txBody>
          <a:bodyPr/>
          <a:lstStyle/>
          <a:p>
            <a:r>
              <a:rPr lang="en-US" dirty="0"/>
              <a:t>You can add or remove CSS classes from objects which can change how they look quite easily with jQuery using the </a:t>
            </a:r>
            <a:br>
              <a:rPr lang="en-US" dirty="0"/>
            </a:br>
            <a:r>
              <a:rPr lang="en-US" dirty="0"/>
              <a:t>	</a:t>
            </a:r>
          </a:p>
          <a:p>
            <a:pPr lvl="1"/>
            <a:r>
              <a:rPr lang="en-US" dirty="0" err="1"/>
              <a:t>addClass</a:t>
            </a:r>
            <a:endParaRPr lang="en-US" dirty="0"/>
          </a:p>
          <a:p>
            <a:pPr lvl="1"/>
            <a:r>
              <a:rPr lang="en-US" dirty="0" err="1"/>
              <a:t>removeClass</a:t>
            </a:r>
            <a:r>
              <a:rPr lang="en-US" dirty="0"/>
              <a:t> and if you want to</a:t>
            </a:r>
          </a:p>
          <a:p>
            <a:pPr lvl="1"/>
            <a:r>
              <a:rPr lang="en-US" dirty="0"/>
              <a:t> </a:t>
            </a:r>
            <a:r>
              <a:rPr lang="en-US" dirty="0">
                <a:hlinkClick r:id="rId2"/>
              </a:rPr>
              <a:t>alternate </a:t>
            </a:r>
            <a:r>
              <a:rPr lang="en-US" dirty="0" err="1">
                <a:hlinkClick r:id="rId2"/>
              </a:rPr>
              <a:t>toggleClass</a:t>
            </a:r>
            <a:br>
              <a:rPr lang="en-US" dirty="0"/>
            </a:br>
            <a:endParaRPr lang="en-US" dirty="0"/>
          </a:p>
          <a:p>
            <a:r>
              <a:rPr lang="en-US" dirty="0"/>
              <a:t>You can check out the simple </a:t>
            </a:r>
            <a:r>
              <a:rPr lang="en-US" dirty="0">
                <a:hlinkClick r:id="rId3"/>
              </a:rPr>
              <a:t>examples here</a:t>
            </a:r>
            <a:endParaRPr lang="en-US" dirty="0"/>
          </a:p>
        </p:txBody>
      </p:sp>
    </p:spTree>
    <p:extLst>
      <p:ext uri="{BB962C8B-B14F-4D97-AF65-F5344CB8AC3E}">
        <p14:creationId xmlns:p14="http://schemas.microsoft.com/office/powerpoint/2010/main" val="273852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42E-FD7A-43A4-BF15-0FA26DDBCA95}"/>
              </a:ext>
            </a:extLst>
          </p:cNvPr>
          <p:cNvSpPr>
            <a:spLocks noGrp="1"/>
          </p:cNvSpPr>
          <p:nvPr>
            <p:ph type="title"/>
          </p:nvPr>
        </p:nvSpPr>
        <p:spPr>
          <a:xfrm>
            <a:off x="1371600" y="685800"/>
            <a:ext cx="9601200" cy="781493"/>
          </a:xfrm>
        </p:spPr>
        <p:txBody>
          <a:bodyPr/>
          <a:lstStyle/>
          <a:p>
            <a:r>
              <a:rPr lang="en-US" dirty="0"/>
              <a:t>Creating and Manipulating Elements</a:t>
            </a:r>
          </a:p>
        </p:txBody>
      </p:sp>
      <p:sp>
        <p:nvSpPr>
          <p:cNvPr id="3" name="Content Placeholder 2">
            <a:extLst>
              <a:ext uri="{FF2B5EF4-FFF2-40B4-BE49-F238E27FC236}">
                <a16:creationId xmlns:a16="http://schemas.microsoft.com/office/drawing/2014/main" id="{C8D97672-1346-42E1-A0B7-63059160FFD7}"/>
              </a:ext>
            </a:extLst>
          </p:cNvPr>
          <p:cNvSpPr>
            <a:spLocks noGrp="1"/>
          </p:cNvSpPr>
          <p:nvPr>
            <p:ph idx="1"/>
          </p:nvPr>
        </p:nvSpPr>
        <p:spPr>
          <a:xfrm>
            <a:off x="1371600" y="1637414"/>
            <a:ext cx="9601200" cy="4229986"/>
          </a:xfrm>
        </p:spPr>
        <p:txBody>
          <a:bodyPr>
            <a:normAutofit/>
          </a:bodyPr>
          <a:lstStyle/>
          <a:p>
            <a:r>
              <a:rPr lang="en-US" dirty="0"/>
              <a:t>You can create new elements in jQuery by simply using the tags</a:t>
            </a:r>
            <a:br>
              <a:rPr lang="en-US" dirty="0"/>
            </a:br>
            <a:br>
              <a:rPr lang="en-US" dirty="0"/>
            </a:br>
            <a:r>
              <a:rPr lang="en-US" dirty="0"/>
              <a:t>var </a:t>
            </a:r>
            <a:r>
              <a:rPr lang="en-US" dirty="0" err="1"/>
              <a:t>newParagraph</a:t>
            </a:r>
            <a:r>
              <a:rPr lang="en-US" dirty="0"/>
              <a:t> = $("&lt;p&gt;&lt;/p&gt;").text(“Hello World.");</a:t>
            </a:r>
            <a:br>
              <a:rPr lang="en-US" dirty="0"/>
            </a:br>
            <a:endParaRPr lang="en-US" dirty="0"/>
          </a:p>
          <a:p>
            <a:r>
              <a:rPr lang="en-US" dirty="0"/>
              <a:t>You can also modify any attribute by using .</a:t>
            </a:r>
            <a:r>
              <a:rPr lang="en-US" dirty="0" err="1"/>
              <a:t>attr</a:t>
            </a:r>
            <a:br>
              <a:rPr lang="en-US" dirty="0"/>
            </a:br>
            <a:br>
              <a:rPr lang="en-US" dirty="0"/>
            </a:br>
            <a:r>
              <a:rPr lang="en-US" dirty="0"/>
              <a:t>// Manipulating a single attribute.</a:t>
            </a:r>
          </a:p>
          <a:p>
            <a:r>
              <a:rPr lang="en-US" dirty="0"/>
              <a:t>$( "#</a:t>
            </a:r>
            <a:r>
              <a:rPr lang="en-US" dirty="0" err="1"/>
              <a:t>myDiv</a:t>
            </a:r>
            <a:r>
              <a:rPr lang="en-US" dirty="0"/>
              <a:t> a:first" ).</a:t>
            </a:r>
            <a:r>
              <a:rPr lang="en-US" dirty="0" err="1"/>
              <a:t>attr</a:t>
            </a:r>
            <a:r>
              <a:rPr lang="en-US" dirty="0"/>
              <a:t>( "</a:t>
            </a:r>
            <a:r>
              <a:rPr lang="en-US" dirty="0" err="1"/>
              <a:t>href</a:t>
            </a:r>
            <a:r>
              <a:rPr lang="en-US" dirty="0"/>
              <a:t>", "newDestination.html" );</a:t>
            </a:r>
            <a:br>
              <a:rPr lang="en-US" dirty="0"/>
            </a:br>
            <a:r>
              <a:rPr lang="en-US" dirty="0"/>
              <a:t>or</a:t>
            </a:r>
            <a:br>
              <a:rPr lang="en-US" dirty="0"/>
            </a:br>
            <a:r>
              <a:rPr lang="en-US" dirty="0"/>
              <a:t>$('.displayed-</a:t>
            </a:r>
            <a:r>
              <a:rPr lang="en-US" dirty="0" err="1"/>
              <a:t>img</a:t>
            </a:r>
            <a:r>
              <a:rPr lang="en-US" dirty="0"/>
              <a:t>').</a:t>
            </a:r>
            <a:r>
              <a:rPr lang="en-US" dirty="0" err="1"/>
              <a:t>attr</a:t>
            </a:r>
            <a:r>
              <a:rPr lang="en-US" dirty="0"/>
              <a:t>("</a:t>
            </a:r>
            <a:r>
              <a:rPr lang="en-US" dirty="0" err="1"/>
              <a:t>src</a:t>
            </a:r>
            <a:r>
              <a:rPr lang="en-US" dirty="0"/>
              <a:t>",”images/pic1.png”); });</a:t>
            </a:r>
            <a:br>
              <a:rPr lang="en-US" dirty="0"/>
            </a:br>
            <a:br>
              <a:rPr lang="en-US" dirty="0"/>
            </a:br>
            <a:br>
              <a:rPr lang="en-US" dirty="0"/>
            </a:br>
            <a:endParaRPr lang="en-US" dirty="0"/>
          </a:p>
        </p:txBody>
      </p:sp>
    </p:spTree>
    <p:extLst>
      <p:ext uri="{BB962C8B-B14F-4D97-AF65-F5344CB8AC3E}">
        <p14:creationId xmlns:p14="http://schemas.microsoft.com/office/powerpoint/2010/main" val="151013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BBEA-0CFA-407A-B0A1-EAEBBAE7D1F1}"/>
              </a:ext>
            </a:extLst>
          </p:cNvPr>
          <p:cNvSpPr>
            <a:spLocks noGrp="1"/>
          </p:cNvSpPr>
          <p:nvPr>
            <p:ph type="title"/>
          </p:nvPr>
        </p:nvSpPr>
        <p:spPr/>
        <p:txBody>
          <a:bodyPr/>
          <a:lstStyle/>
          <a:p>
            <a:r>
              <a:rPr lang="en-US" dirty="0"/>
              <a:t>Challenge!</a:t>
            </a:r>
            <a:br>
              <a:rPr lang="en-US" dirty="0"/>
            </a:br>
            <a:r>
              <a:rPr lang="en-US" dirty="0"/>
              <a:t>Building dynamically with jQuery</a:t>
            </a:r>
          </a:p>
        </p:txBody>
      </p:sp>
      <p:sp>
        <p:nvSpPr>
          <p:cNvPr id="3" name="Content Placeholder 2">
            <a:extLst>
              <a:ext uri="{FF2B5EF4-FFF2-40B4-BE49-F238E27FC236}">
                <a16:creationId xmlns:a16="http://schemas.microsoft.com/office/drawing/2014/main" id="{2A4FF771-073B-41BC-BFA0-515DC71EC57B}"/>
              </a:ext>
            </a:extLst>
          </p:cNvPr>
          <p:cNvSpPr>
            <a:spLocks noGrp="1"/>
          </p:cNvSpPr>
          <p:nvPr>
            <p:ph idx="1"/>
          </p:nvPr>
        </p:nvSpPr>
        <p:spPr>
          <a:xfrm>
            <a:off x="1371600" y="2171700"/>
            <a:ext cx="9601200" cy="4251251"/>
          </a:xfrm>
        </p:spPr>
        <p:txBody>
          <a:bodyPr>
            <a:normAutofit fontScale="92500" lnSpcReduction="10000"/>
          </a:bodyPr>
          <a:lstStyle/>
          <a:p>
            <a:r>
              <a:rPr lang="en-US" dirty="0"/>
              <a:t>You can use jQuery to build up the contents of a site dynamically</a:t>
            </a:r>
            <a:br>
              <a:rPr lang="en-US" dirty="0"/>
            </a:br>
            <a:endParaRPr lang="en-US" dirty="0"/>
          </a:p>
          <a:p>
            <a:r>
              <a:rPr lang="en-US" dirty="0"/>
              <a:t>Let’s explore a very simple gallery example</a:t>
            </a:r>
          </a:p>
          <a:p>
            <a:endParaRPr lang="en-US" dirty="0"/>
          </a:p>
          <a:p>
            <a:r>
              <a:rPr lang="en-US" dirty="0"/>
              <a:t>On blackboard, download the GalleryExampleStarter.zip file and extract it</a:t>
            </a:r>
            <a:br>
              <a:rPr lang="en-US" dirty="0"/>
            </a:br>
            <a:endParaRPr lang="en-US" dirty="0"/>
          </a:p>
          <a:p>
            <a:r>
              <a:rPr lang="en-US" dirty="0"/>
              <a:t>Can you modify the code so that it adds the images to the div with </a:t>
            </a:r>
            <a:br>
              <a:rPr lang="en-US" dirty="0"/>
            </a:br>
            <a:r>
              <a:rPr lang="en-US" dirty="0"/>
              <a:t>class=“thumb-bar”?</a:t>
            </a:r>
            <a:br>
              <a:rPr lang="en-US" dirty="0"/>
            </a:br>
            <a:endParaRPr lang="en-US" dirty="0"/>
          </a:p>
          <a:p>
            <a:r>
              <a:rPr lang="en-US" dirty="0"/>
              <a:t>Can you add a fade in effect when a thumbnail is hovered over</a:t>
            </a:r>
            <a:br>
              <a:rPr lang="en-US" dirty="0"/>
            </a:br>
            <a:endParaRPr lang="en-US" dirty="0"/>
          </a:p>
          <a:p>
            <a:r>
              <a:rPr lang="en-US" dirty="0"/>
              <a:t>Can you have the main image change to the one the user clicks on using an </a:t>
            </a:r>
            <a:r>
              <a:rPr lang="en-US" dirty="0">
                <a:hlinkClick r:id="rId2"/>
              </a:rPr>
              <a:t>animation transition</a:t>
            </a:r>
            <a:r>
              <a:rPr lang="en-US" dirty="0"/>
              <a:t>?</a:t>
            </a:r>
          </a:p>
        </p:txBody>
      </p:sp>
    </p:spTree>
    <p:extLst>
      <p:ext uri="{BB962C8B-B14F-4D97-AF65-F5344CB8AC3E}">
        <p14:creationId xmlns:p14="http://schemas.microsoft.com/office/powerpoint/2010/main" val="60846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E828-93F1-4D7B-BF82-B35ACE560912}"/>
              </a:ext>
            </a:extLst>
          </p:cNvPr>
          <p:cNvSpPr>
            <a:spLocks noGrp="1"/>
          </p:cNvSpPr>
          <p:nvPr>
            <p:ph type="title"/>
          </p:nvPr>
        </p:nvSpPr>
        <p:spPr>
          <a:xfrm>
            <a:off x="1371600" y="685800"/>
            <a:ext cx="9601200" cy="863600"/>
          </a:xfrm>
        </p:spPr>
        <p:txBody>
          <a:bodyPr/>
          <a:lstStyle/>
          <a:p>
            <a:r>
              <a:rPr lang="en-US" dirty="0"/>
              <a:t>What is jQuery?</a:t>
            </a:r>
          </a:p>
        </p:txBody>
      </p:sp>
      <p:sp>
        <p:nvSpPr>
          <p:cNvPr id="3" name="Content Placeholder 2">
            <a:extLst>
              <a:ext uri="{FF2B5EF4-FFF2-40B4-BE49-F238E27FC236}">
                <a16:creationId xmlns:a16="http://schemas.microsoft.com/office/drawing/2014/main" id="{6830C164-F429-4B45-93FD-8DD5BB26C3D9}"/>
              </a:ext>
            </a:extLst>
          </p:cNvPr>
          <p:cNvSpPr>
            <a:spLocks noGrp="1"/>
          </p:cNvSpPr>
          <p:nvPr>
            <p:ph idx="1"/>
          </p:nvPr>
        </p:nvSpPr>
        <p:spPr>
          <a:xfrm>
            <a:off x="1371600" y="1549400"/>
            <a:ext cx="9601200" cy="4318000"/>
          </a:xfrm>
        </p:spPr>
        <p:txBody>
          <a:bodyPr/>
          <a:lstStyle/>
          <a:p>
            <a:r>
              <a:rPr lang="en-US" dirty="0"/>
              <a:t>jQuery is a JavaScript library</a:t>
            </a:r>
            <a:br>
              <a:rPr lang="en-US" dirty="0"/>
            </a:br>
            <a:endParaRPr lang="en-US" dirty="0"/>
          </a:p>
          <a:p>
            <a:r>
              <a:rPr lang="en-US" dirty="0"/>
              <a:t>jQuery takes a lot of common tasks that require many lines of JavaScript code to accomplish, and wraps them into methods that you can call with a single line of code</a:t>
            </a:r>
            <a:br>
              <a:rPr lang="en-US" dirty="0"/>
            </a:br>
            <a:endParaRPr lang="en-US" dirty="0"/>
          </a:p>
          <a:p>
            <a:r>
              <a:rPr lang="en-US" dirty="0"/>
              <a:t>Last week we covered some of the JavaScript methods to do DOM manipulation and jQuery has a lot of methods to make that easier</a:t>
            </a:r>
          </a:p>
          <a:p>
            <a:endParaRPr lang="en-US" dirty="0"/>
          </a:p>
        </p:txBody>
      </p:sp>
    </p:spTree>
    <p:extLst>
      <p:ext uri="{BB962C8B-B14F-4D97-AF65-F5344CB8AC3E}">
        <p14:creationId xmlns:p14="http://schemas.microsoft.com/office/powerpoint/2010/main" val="34544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D0B6-420E-4383-B7D7-122C65E83C59}"/>
              </a:ext>
            </a:extLst>
          </p:cNvPr>
          <p:cNvSpPr>
            <a:spLocks noGrp="1"/>
          </p:cNvSpPr>
          <p:nvPr>
            <p:ph type="title"/>
          </p:nvPr>
        </p:nvSpPr>
        <p:spPr>
          <a:xfrm>
            <a:off x="1371600" y="685800"/>
            <a:ext cx="9601200" cy="787400"/>
          </a:xfrm>
        </p:spPr>
        <p:txBody>
          <a:bodyPr/>
          <a:lstStyle/>
          <a:p>
            <a:r>
              <a:rPr lang="en-US" dirty="0"/>
              <a:t>Using jQuery</a:t>
            </a:r>
          </a:p>
        </p:txBody>
      </p:sp>
      <p:sp>
        <p:nvSpPr>
          <p:cNvPr id="3" name="Content Placeholder 2">
            <a:extLst>
              <a:ext uri="{FF2B5EF4-FFF2-40B4-BE49-F238E27FC236}">
                <a16:creationId xmlns:a16="http://schemas.microsoft.com/office/drawing/2014/main" id="{BE9C7870-F18C-4221-AF27-829D0149984C}"/>
              </a:ext>
            </a:extLst>
          </p:cNvPr>
          <p:cNvSpPr>
            <a:spLocks noGrp="1"/>
          </p:cNvSpPr>
          <p:nvPr>
            <p:ph idx="1"/>
          </p:nvPr>
        </p:nvSpPr>
        <p:spPr>
          <a:xfrm>
            <a:off x="1371600" y="1562100"/>
            <a:ext cx="9601200" cy="4305300"/>
          </a:xfrm>
        </p:spPr>
        <p:txBody>
          <a:bodyPr/>
          <a:lstStyle/>
          <a:p>
            <a:r>
              <a:rPr lang="en-US" dirty="0"/>
              <a:t>In order to use jQuery, we either download a minified version of it for local use or we can import it in the &lt;head&gt; section of our page from a Content Delivery Network (CDN) like Google</a:t>
            </a:r>
            <a:br>
              <a:rPr lang="en-US" dirty="0"/>
            </a:br>
            <a:endParaRPr lang="en-US" dirty="0"/>
          </a:p>
          <a:p>
            <a:r>
              <a:rPr lang="en-US" dirty="0"/>
              <a:t>&lt;head&gt;</a:t>
            </a:r>
            <a:br>
              <a:rPr lang="en-US" dirty="0"/>
            </a:br>
            <a:r>
              <a:rPr lang="en-US" dirty="0"/>
              <a:t>&lt;script </a:t>
            </a:r>
            <a:r>
              <a:rPr lang="en-US" dirty="0" err="1"/>
              <a:t>src</a:t>
            </a:r>
            <a:r>
              <a:rPr lang="en-US" dirty="0"/>
              <a:t>="https://ajax.googleapis.com/ajax/libs/</a:t>
            </a:r>
            <a:r>
              <a:rPr lang="en-US" dirty="0" err="1"/>
              <a:t>jquery</a:t>
            </a:r>
            <a:r>
              <a:rPr lang="en-US" dirty="0"/>
              <a:t>/3.5.1/jquery.min.js"&gt;</a:t>
            </a:r>
            <a:br>
              <a:rPr lang="en-US" dirty="0"/>
            </a:br>
            <a:r>
              <a:rPr lang="en-US" dirty="0"/>
              <a:t>&lt;/script&gt;</a:t>
            </a:r>
            <a:br>
              <a:rPr lang="en-US" dirty="0"/>
            </a:br>
            <a:r>
              <a:rPr lang="en-US" dirty="0"/>
              <a:t>&lt;/head&gt;</a:t>
            </a:r>
            <a:br>
              <a:rPr lang="en-US" dirty="0"/>
            </a:br>
            <a:endParaRPr lang="en-US" dirty="0"/>
          </a:p>
          <a:p>
            <a:r>
              <a:rPr lang="en-US" dirty="0"/>
              <a:t>If we use the version hosted by Google one advantage is that many other sites already use this version and so it is likely to be cached on the user’s machine already making loading faster. This is the method I recommend</a:t>
            </a:r>
          </a:p>
        </p:txBody>
      </p:sp>
    </p:spTree>
    <p:extLst>
      <p:ext uri="{BB962C8B-B14F-4D97-AF65-F5344CB8AC3E}">
        <p14:creationId xmlns:p14="http://schemas.microsoft.com/office/powerpoint/2010/main" val="40514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DD54-810A-4E0F-872E-64A05A046254}"/>
              </a:ext>
            </a:extLst>
          </p:cNvPr>
          <p:cNvSpPr>
            <a:spLocks noGrp="1"/>
          </p:cNvSpPr>
          <p:nvPr>
            <p:ph type="title"/>
          </p:nvPr>
        </p:nvSpPr>
        <p:spPr>
          <a:xfrm>
            <a:off x="1371600" y="685800"/>
            <a:ext cx="9601200" cy="850900"/>
          </a:xfrm>
        </p:spPr>
        <p:txBody>
          <a:bodyPr/>
          <a:lstStyle/>
          <a:p>
            <a:r>
              <a:rPr lang="en-US" dirty="0"/>
              <a:t>Resources to check out</a:t>
            </a:r>
          </a:p>
        </p:txBody>
      </p:sp>
      <p:sp>
        <p:nvSpPr>
          <p:cNvPr id="3" name="Content Placeholder 2">
            <a:extLst>
              <a:ext uri="{FF2B5EF4-FFF2-40B4-BE49-F238E27FC236}">
                <a16:creationId xmlns:a16="http://schemas.microsoft.com/office/drawing/2014/main" id="{940E5BF0-7F35-4468-927C-AD0DBF7FE1D0}"/>
              </a:ext>
            </a:extLst>
          </p:cNvPr>
          <p:cNvSpPr>
            <a:spLocks noGrp="1"/>
          </p:cNvSpPr>
          <p:nvPr>
            <p:ph idx="1"/>
          </p:nvPr>
        </p:nvSpPr>
        <p:spPr>
          <a:xfrm>
            <a:off x="1371600" y="1536700"/>
            <a:ext cx="9601200" cy="4330700"/>
          </a:xfrm>
        </p:spPr>
        <p:txBody>
          <a:bodyPr/>
          <a:lstStyle/>
          <a:p>
            <a:r>
              <a:rPr lang="en-US" dirty="0"/>
              <a:t>There are a LOT of resources out there to learn jQuery so I have not tried to replicate them, but mostly link to them or take code snippets</a:t>
            </a:r>
            <a:br>
              <a:rPr lang="en-US" dirty="0"/>
            </a:br>
            <a:endParaRPr lang="en-US" dirty="0"/>
          </a:p>
          <a:p>
            <a:r>
              <a:rPr lang="en-US" dirty="0"/>
              <a:t>I do recommend that you try the challenge I have at the end of the slides though</a:t>
            </a:r>
            <a:br>
              <a:rPr lang="en-US" dirty="0"/>
            </a:br>
            <a:endParaRPr lang="en-US" dirty="0"/>
          </a:p>
          <a:p>
            <a:r>
              <a:rPr lang="en-US" dirty="0"/>
              <a:t>Some websites where you can find some good examples or tasks to try include:</a:t>
            </a:r>
          </a:p>
          <a:p>
            <a:pPr lvl="1"/>
            <a:r>
              <a:rPr lang="en-US" dirty="0">
                <a:hlinkClick r:id="rId2"/>
              </a:rPr>
              <a:t>Using jQuery </a:t>
            </a:r>
            <a:r>
              <a:rPr lang="en-US" dirty="0"/>
              <a:t>&amp; </a:t>
            </a:r>
            <a:r>
              <a:rPr lang="en-US" dirty="0">
                <a:hlinkClick r:id="rId3"/>
              </a:rPr>
              <a:t>official documentation</a:t>
            </a:r>
            <a:br>
              <a:rPr lang="en-US" dirty="0"/>
            </a:br>
            <a:endParaRPr lang="en-US" dirty="0"/>
          </a:p>
          <a:p>
            <a:pPr lvl="1"/>
            <a:r>
              <a:rPr lang="en-US" dirty="0">
                <a:hlinkClick r:id="rId4"/>
              </a:rPr>
              <a:t>Freecodecamp search</a:t>
            </a:r>
            <a:r>
              <a:rPr lang="en-US" dirty="0"/>
              <a:t> and </a:t>
            </a:r>
            <a:r>
              <a:rPr lang="en-US" dirty="0">
                <a:hlinkClick r:id="rId5"/>
              </a:rPr>
              <a:t>basic examples</a:t>
            </a:r>
            <a:br>
              <a:rPr lang="en-US" dirty="0"/>
            </a:br>
            <a:endParaRPr lang="en-US" dirty="0"/>
          </a:p>
          <a:p>
            <a:pPr lvl="1"/>
            <a:r>
              <a:rPr lang="en-US" dirty="0">
                <a:hlinkClick r:id="rId6"/>
              </a:rPr>
              <a:t>W3schools</a:t>
            </a:r>
            <a:endParaRPr lang="en-US" dirty="0"/>
          </a:p>
        </p:txBody>
      </p:sp>
    </p:spTree>
    <p:extLst>
      <p:ext uri="{BB962C8B-B14F-4D97-AF65-F5344CB8AC3E}">
        <p14:creationId xmlns:p14="http://schemas.microsoft.com/office/powerpoint/2010/main" val="252630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B611-711E-4D0F-B9B9-E17611D9C176}"/>
              </a:ext>
            </a:extLst>
          </p:cNvPr>
          <p:cNvSpPr>
            <a:spLocks noGrp="1"/>
          </p:cNvSpPr>
          <p:nvPr>
            <p:ph type="title"/>
          </p:nvPr>
        </p:nvSpPr>
        <p:spPr>
          <a:xfrm>
            <a:off x="1371600" y="685800"/>
            <a:ext cx="9601200" cy="850900"/>
          </a:xfrm>
        </p:spPr>
        <p:txBody>
          <a:bodyPr/>
          <a:lstStyle/>
          <a:p>
            <a:r>
              <a:rPr lang="en-US" dirty="0"/>
              <a:t>Simple examples of jQuery</a:t>
            </a:r>
          </a:p>
        </p:txBody>
      </p:sp>
      <p:sp>
        <p:nvSpPr>
          <p:cNvPr id="3" name="Content Placeholder 2">
            <a:extLst>
              <a:ext uri="{FF2B5EF4-FFF2-40B4-BE49-F238E27FC236}">
                <a16:creationId xmlns:a16="http://schemas.microsoft.com/office/drawing/2014/main" id="{61FCFF92-06FB-4D32-B9CE-1AAF80BAEA45}"/>
              </a:ext>
            </a:extLst>
          </p:cNvPr>
          <p:cNvSpPr>
            <a:spLocks noGrp="1"/>
          </p:cNvSpPr>
          <p:nvPr>
            <p:ph idx="1"/>
          </p:nvPr>
        </p:nvSpPr>
        <p:spPr>
          <a:xfrm>
            <a:off x="1371600" y="1714500"/>
            <a:ext cx="9601200" cy="4152900"/>
          </a:xfrm>
        </p:spPr>
        <p:txBody>
          <a:bodyPr/>
          <a:lstStyle/>
          <a:p>
            <a:r>
              <a:rPr lang="en-US" dirty="0"/>
              <a:t>jQuery uses the $ symbol to indicate accessing a HTML element or set of elements</a:t>
            </a:r>
            <a:br>
              <a:rPr lang="en-US" dirty="0"/>
            </a:br>
            <a:endParaRPr lang="en-US" dirty="0"/>
          </a:p>
          <a:p>
            <a:r>
              <a:rPr lang="en-US" dirty="0"/>
              <a:t>In order to use jQuery to manipulate HTML elements we need to make sure the page has finished loading enough to have those elements be accessible</a:t>
            </a:r>
            <a:br>
              <a:rPr lang="en-US" dirty="0"/>
            </a:br>
            <a:endParaRPr lang="en-US" dirty="0"/>
          </a:p>
          <a:p>
            <a:r>
              <a:rPr lang="en-US" dirty="0"/>
              <a:t>That is why we often use </a:t>
            </a:r>
            <a:r>
              <a:rPr lang="en-US" b="1" dirty="0">
                <a:hlinkClick r:id="rId2"/>
              </a:rPr>
              <a:t>$( document ).ready()</a:t>
            </a:r>
            <a:br>
              <a:rPr lang="en-US" b="1" dirty="0"/>
            </a:br>
            <a:endParaRPr lang="en-US" b="1" dirty="0"/>
          </a:p>
          <a:p>
            <a:r>
              <a:rPr lang="en-US" dirty="0"/>
              <a:t>You can use the shorthand version $(function(){ console.log(“ready!”);})</a:t>
            </a:r>
          </a:p>
        </p:txBody>
      </p:sp>
    </p:spTree>
    <p:extLst>
      <p:ext uri="{BB962C8B-B14F-4D97-AF65-F5344CB8AC3E}">
        <p14:creationId xmlns:p14="http://schemas.microsoft.com/office/powerpoint/2010/main" val="411355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A7BF-FD8F-44AB-89B6-5981AED6BE90}"/>
              </a:ext>
            </a:extLst>
          </p:cNvPr>
          <p:cNvSpPr>
            <a:spLocks noGrp="1"/>
          </p:cNvSpPr>
          <p:nvPr>
            <p:ph type="title"/>
          </p:nvPr>
        </p:nvSpPr>
        <p:spPr>
          <a:xfrm>
            <a:off x="1371600" y="685800"/>
            <a:ext cx="9601200" cy="787400"/>
          </a:xfrm>
        </p:spPr>
        <p:txBody>
          <a:bodyPr/>
          <a:lstStyle/>
          <a:p>
            <a:r>
              <a:rPr lang="en-US" dirty="0"/>
              <a:t>Selecting HTML elements with jQuery</a:t>
            </a:r>
          </a:p>
        </p:txBody>
      </p:sp>
      <p:sp>
        <p:nvSpPr>
          <p:cNvPr id="3" name="Content Placeholder 2">
            <a:extLst>
              <a:ext uri="{FF2B5EF4-FFF2-40B4-BE49-F238E27FC236}">
                <a16:creationId xmlns:a16="http://schemas.microsoft.com/office/drawing/2014/main" id="{3DC749C1-690F-468A-B045-0287DA95C469}"/>
              </a:ext>
            </a:extLst>
          </p:cNvPr>
          <p:cNvSpPr>
            <a:spLocks noGrp="1"/>
          </p:cNvSpPr>
          <p:nvPr>
            <p:ph idx="1"/>
          </p:nvPr>
        </p:nvSpPr>
        <p:spPr>
          <a:xfrm>
            <a:off x="1371600" y="1473200"/>
            <a:ext cx="9601200" cy="4394200"/>
          </a:xfrm>
        </p:spPr>
        <p:txBody>
          <a:bodyPr/>
          <a:lstStyle/>
          <a:p>
            <a:r>
              <a:rPr lang="en-US" dirty="0"/>
              <a:t>Once you know your elements are ready to be selected, you can find and manipulate them using </a:t>
            </a:r>
            <a:r>
              <a:rPr lang="en-US" dirty="0">
                <a:hlinkClick r:id="rId2"/>
              </a:rPr>
              <a:t>jQuery selectors</a:t>
            </a:r>
            <a:br>
              <a:rPr lang="en-US" dirty="0"/>
            </a:br>
            <a:endParaRPr lang="en-US" dirty="0"/>
          </a:p>
          <a:p>
            <a:r>
              <a:rPr lang="en-US" dirty="0"/>
              <a:t>You should notice that these selectors work exactly like CSS selectors</a:t>
            </a:r>
          </a:p>
          <a:p>
            <a:pPr lvl="1"/>
            <a:r>
              <a:rPr lang="en-US" dirty="0"/>
              <a:t>$(“p”)    //gets all &lt;p&gt; elements</a:t>
            </a:r>
          </a:p>
          <a:p>
            <a:pPr lvl="1"/>
            <a:r>
              <a:rPr lang="en-US" dirty="0"/>
              <a:t>$(“#demo”)   //gets the element with id=“demo”</a:t>
            </a:r>
          </a:p>
          <a:p>
            <a:pPr lvl="1"/>
            <a:r>
              <a:rPr lang="en-US" dirty="0"/>
              <a:t>$(.</a:t>
            </a:r>
            <a:r>
              <a:rPr lang="en-US" dirty="0" err="1"/>
              <a:t>redCentered</a:t>
            </a:r>
            <a:r>
              <a:rPr lang="en-US" dirty="0"/>
              <a:t>)   //gets all elements with class=“</a:t>
            </a:r>
            <a:r>
              <a:rPr lang="en-US" dirty="0" err="1"/>
              <a:t>redCentered</a:t>
            </a:r>
            <a:r>
              <a:rPr lang="en-US" dirty="0"/>
              <a:t>”</a:t>
            </a:r>
          </a:p>
          <a:p>
            <a:pPr lvl="1"/>
            <a:r>
              <a:rPr lang="en-US" i="0" dirty="0"/>
              <a:t>$("</a:t>
            </a:r>
            <a:r>
              <a:rPr lang="en-US" i="0" dirty="0" err="1"/>
              <a:t>p.intro</a:t>
            </a:r>
            <a:r>
              <a:rPr lang="en-US" i="0" dirty="0"/>
              <a:t>")   //gets all &lt;p&gt; elements with class=“intro”</a:t>
            </a:r>
          </a:p>
          <a:p>
            <a:pPr lvl="1"/>
            <a:r>
              <a:rPr lang="en-US" i="0" dirty="0"/>
              <a:t>$(“*”)   //gets all elements.</a:t>
            </a:r>
          </a:p>
          <a:p>
            <a:pPr lvl="1"/>
            <a:r>
              <a:rPr lang="en-US" i="0" dirty="0"/>
              <a:t>$(":button") // all &lt;button&gt; elements and &lt;input&gt; elements of type="button"</a:t>
            </a:r>
          </a:p>
          <a:p>
            <a:pPr lvl="1"/>
            <a:endParaRPr lang="en-US" i="0" dirty="0"/>
          </a:p>
          <a:p>
            <a:pPr lvl="1"/>
            <a:endParaRPr lang="en-US" dirty="0"/>
          </a:p>
        </p:txBody>
      </p:sp>
    </p:spTree>
    <p:extLst>
      <p:ext uri="{BB962C8B-B14F-4D97-AF65-F5344CB8AC3E}">
        <p14:creationId xmlns:p14="http://schemas.microsoft.com/office/powerpoint/2010/main" val="311115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B373-8406-43F6-8A63-7D01937A024D}"/>
              </a:ext>
            </a:extLst>
          </p:cNvPr>
          <p:cNvSpPr>
            <a:spLocks noGrp="1"/>
          </p:cNvSpPr>
          <p:nvPr>
            <p:ph type="title"/>
          </p:nvPr>
        </p:nvSpPr>
        <p:spPr>
          <a:xfrm>
            <a:off x="1371600" y="685800"/>
            <a:ext cx="9601200" cy="894806"/>
          </a:xfrm>
        </p:spPr>
        <p:txBody>
          <a:bodyPr/>
          <a:lstStyle/>
          <a:p>
            <a:r>
              <a:rPr lang="en-US" dirty="0"/>
              <a:t>Adding events to Elements</a:t>
            </a:r>
          </a:p>
        </p:txBody>
      </p:sp>
      <p:sp>
        <p:nvSpPr>
          <p:cNvPr id="3" name="Content Placeholder 2">
            <a:extLst>
              <a:ext uri="{FF2B5EF4-FFF2-40B4-BE49-F238E27FC236}">
                <a16:creationId xmlns:a16="http://schemas.microsoft.com/office/drawing/2014/main" id="{1F41B3BD-60BD-47BF-9E7B-BE850CB8F72B}"/>
              </a:ext>
            </a:extLst>
          </p:cNvPr>
          <p:cNvSpPr>
            <a:spLocks noGrp="1"/>
          </p:cNvSpPr>
          <p:nvPr>
            <p:ph idx="1"/>
          </p:nvPr>
        </p:nvSpPr>
        <p:spPr>
          <a:xfrm>
            <a:off x="1371600" y="1580606"/>
            <a:ext cx="9601200" cy="4286794"/>
          </a:xfrm>
        </p:spPr>
        <p:txBody>
          <a:bodyPr/>
          <a:lstStyle/>
          <a:p>
            <a:r>
              <a:rPr lang="en-US" dirty="0"/>
              <a:t>Many event listeners can be easily added to elements using jQuery by using code like </a:t>
            </a:r>
            <a:r>
              <a:rPr lang="en-US" dirty="0">
                <a:hlinkClick r:id="rId2"/>
              </a:rPr>
              <a:t>this</a:t>
            </a:r>
            <a:r>
              <a:rPr lang="en-US" dirty="0"/>
              <a:t> example which adds click event listeners to buttons</a:t>
            </a:r>
          </a:p>
          <a:p>
            <a:r>
              <a:rPr lang="en-US" dirty="0"/>
              <a:t>Here is a list of some events that are available</a:t>
            </a:r>
          </a:p>
        </p:txBody>
      </p:sp>
      <p:pic>
        <p:nvPicPr>
          <p:cNvPr id="4" name="Picture 3">
            <a:extLst>
              <a:ext uri="{FF2B5EF4-FFF2-40B4-BE49-F238E27FC236}">
                <a16:creationId xmlns:a16="http://schemas.microsoft.com/office/drawing/2014/main" id="{D9724CB1-7CD1-4F2A-B5AA-0F26508384E4}"/>
              </a:ext>
            </a:extLst>
          </p:cNvPr>
          <p:cNvPicPr>
            <a:picLocks noChangeAspect="1"/>
          </p:cNvPicPr>
          <p:nvPr/>
        </p:nvPicPr>
        <p:blipFill>
          <a:blip r:embed="rId3"/>
          <a:stretch>
            <a:fillRect/>
          </a:stretch>
        </p:blipFill>
        <p:spPr>
          <a:xfrm>
            <a:off x="1668371" y="2974929"/>
            <a:ext cx="9826943" cy="3615423"/>
          </a:xfrm>
          <a:prstGeom prst="rect">
            <a:avLst/>
          </a:prstGeom>
        </p:spPr>
      </p:pic>
    </p:spTree>
    <p:extLst>
      <p:ext uri="{BB962C8B-B14F-4D97-AF65-F5344CB8AC3E}">
        <p14:creationId xmlns:p14="http://schemas.microsoft.com/office/powerpoint/2010/main" val="309944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FAF2-E916-4FF9-8598-E52D466E1B31}"/>
              </a:ext>
            </a:extLst>
          </p:cNvPr>
          <p:cNvSpPr>
            <a:spLocks noGrp="1"/>
          </p:cNvSpPr>
          <p:nvPr>
            <p:ph type="title"/>
          </p:nvPr>
        </p:nvSpPr>
        <p:spPr>
          <a:xfrm>
            <a:off x="1371600" y="685800"/>
            <a:ext cx="9601200" cy="787400"/>
          </a:xfrm>
        </p:spPr>
        <p:txBody>
          <a:bodyPr/>
          <a:lstStyle/>
          <a:p>
            <a:r>
              <a:rPr lang="en-US" dirty="0"/>
              <a:t>Fading/Sliding with jQuery</a:t>
            </a:r>
          </a:p>
        </p:txBody>
      </p:sp>
      <p:sp>
        <p:nvSpPr>
          <p:cNvPr id="3" name="Content Placeholder 2">
            <a:extLst>
              <a:ext uri="{FF2B5EF4-FFF2-40B4-BE49-F238E27FC236}">
                <a16:creationId xmlns:a16="http://schemas.microsoft.com/office/drawing/2014/main" id="{7F249017-F9C5-4639-A29D-DC3C93C6AF90}"/>
              </a:ext>
            </a:extLst>
          </p:cNvPr>
          <p:cNvSpPr>
            <a:spLocks noGrp="1"/>
          </p:cNvSpPr>
          <p:nvPr>
            <p:ph idx="1"/>
          </p:nvPr>
        </p:nvSpPr>
        <p:spPr>
          <a:xfrm>
            <a:off x="1371600" y="1473200"/>
            <a:ext cx="9601200" cy="4394200"/>
          </a:xfrm>
        </p:spPr>
        <p:txBody>
          <a:bodyPr>
            <a:normAutofit lnSpcReduction="10000"/>
          </a:bodyPr>
          <a:lstStyle/>
          <a:p>
            <a:r>
              <a:rPr lang="en-US" dirty="0"/>
              <a:t>Instead of just show and hide, you can also fade element in, out have it toggle based on it’s current state, or even have them fade to a specific opacity</a:t>
            </a:r>
            <a:br>
              <a:rPr lang="en-US" dirty="0"/>
            </a:br>
            <a:endParaRPr lang="en-US" dirty="0"/>
          </a:p>
          <a:p>
            <a:r>
              <a:rPr lang="en-US" dirty="0"/>
              <a:t>It is also easy to control the speed at which this happens</a:t>
            </a:r>
            <a:br>
              <a:rPr lang="en-US" dirty="0"/>
            </a:br>
            <a:br>
              <a:rPr lang="en-US" dirty="0"/>
            </a:br>
            <a:r>
              <a:rPr lang="en-US" dirty="0"/>
              <a:t>$("button").click(function(){</a:t>
            </a:r>
            <a:br>
              <a:rPr lang="en-US" dirty="0"/>
            </a:br>
            <a:r>
              <a:rPr lang="en-US" dirty="0"/>
              <a:t>  $("#div1").</a:t>
            </a:r>
            <a:r>
              <a:rPr lang="en-US" dirty="0" err="1"/>
              <a:t>fadeOut</a:t>
            </a:r>
            <a:r>
              <a:rPr lang="en-US" dirty="0"/>
              <a:t>(200); //Will take 200 milliseconds to fade out</a:t>
            </a:r>
            <a:br>
              <a:rPr lang="en-US" dirty="0"/>
            </a:br>
            <a:r>
              <a:rPr lang="en-US" dirty="0"/>
              <a:t>  $("#div2").</a:t>
            </a:r>
            <a:r>
              <a:rPr lang="en-US" dirty="0" err="1"/>
              <a:t>fadeIn</a:t>
            </a:r>
            <a:r>
              <a:rPr lang="en-US" dirty="0"/>
              <a:t>();  //uses the default time of </a:t>
            </a:r>
            <a:r>
              <a:rPr lang="en-US" dirty="0">
                <a:hlinkClick r:id="rId2"/>
              </a:rPr>
              <a:t>400 milliseconds</a:t>
            </a:r>
            <a:br>
              <a:rPr lang="en-US" dirty="0"/>
            </a:br>
            <a:r>
              <a:rPr lang="en-US" dirty="0"/>
              <a:t>  $("#div3").</a:t>
            </a:r>
            <a:r>
              <a:rPr lang="en-US" dirty="0" err="1"/>
              <a:t>fadeToggle</a:t>
            </a:r>
            <a:r>
              <a:rPr lang="en-US" dirty="0"/>
              <a:t>(3000); //Takes 3 seconds to either fade in or out</a:t>
            </a:r>
            <a:br>
              <a:rPr lang="en-US" dirty="0"/>
            </a:br>
            <a:r>
              <a:rPr lang="en-US" dirty="0"/>
              <a:t>  $("#div4").</a:t>
            </a:r>
            <a:r>
              <a:rPr lang="en-US" dirty="0" err="1"/>
              <a:t>fadeTo</a:t>
            </a:r>
            <a:r>
              <a:rPr lang="en-US" dirty="0"/>
              <a:t>("slow", 0.4);   </a:t>
            </a:r>
            <a:br>
              <a:rPr lang="en-US" dirty="0"/>
            </a:br>
            <a:r>
              <a:rPr lang="en-US" dirty="0"/>
              <a:t>  //slow is 600 milliseconds and will go to 40% opacity</a:t>
            </a:r>
            <a:br>
              <a:rPr lang="en-US" dirty="0"/>
            </a:br>
            <a:r>
              <a:rPr lang="en-US" dirty="0"/>
              <a:t>});</a:t>
            </a:r>
            <a:br>
              <a:rPr lang="en-US" dirty="0"/>
            </a:br>
            <a:endParaRPr lang="en-US" dirty="0"/>
          </a:p>
          <a:p>
            <a:r>
              <a:rPr lang="en-US" dirty="0"/>
              <a:t>You can also </a:t>
            </a:r>
            <a:r>
              <a:rPr lang="en-US" dirty="0">
                <a:hlinkClick r:id="rId3"/>
              </a:rPr>
              <a:t>slide elements </a:t>
            </a:r>
            <a:r>
              <a:rPr lang="en-US" dirty="0"/>
              <a:t>in a similar way by replacing “fade” with “slide” in the examples above and they </a:t>
            </a:r>
            <a:r>
              <a:rPr lang="en-US" dirty="0">
                <a:hlinkClick r:id="rId4"/>
              </a:rPr>
              <a:t>don’t have to be </a:t>
            </a:r>
            <a:r>
              <a:rPr lang="en-US" dirty="0" err="1">
                <a:hlinkClick r:id="rId4"/>
              </a:rPr>
              <a:t>divs</a:t>
            </a:r>
            <a:endParaRPr lang="en-US" dirty="0"/>
          </a:p>
        </p:txBody>
      </p:sp>
    </p:spTree>
    <p:extLst>
      <p:ext uri="{BB962C8B-B14F-4D97-AF65-F5344CB8AC3E}">
        <p14:creationId xmlns:p14="http://schemas.microsoft.com/office/powerpoint/2010/main" val="353453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807E-287E-4098-825B-91091EF99935}"/>
              </a:ext>
            </a:extLst>
          </p:cNvPr>
          <p:cNvSpPr>
            <a:spLocks noGrp="1"/>
          </p:cNvSpPr>
          <p:nvPr>
            <p:ph type="title"/>
          </p:nvPr>
        </p:nvSpPr>
        <p:spPr/>
        <p:txBody>
          <a:bodyPr/>
          <a:lstStyle/>
          <a:p>
            <a:r>
              <a:rPr lang="en-US" dirty="0"/>
              <a:t>Small Challenge For You</a:t>
            </a:r>
          </a:p>
        </p:txBody>
      </p:sp>
      <p:sp>
        <p:nvSpPr>
          <p:cNvPr id="3" name="Content Placeholder 2">
            <a:extLst>
              <a:ext uri="{FF2B5EF4-FFF2-40B4-BE49-F238E27FC236}">
                <a16:creationId xmlns:a16="http://schemas.microsoft.com/office/drawing/2014/main" id="{6C613CCB-51FC-48AE-8B54-7DEF6781803C}"/>
              </a:ext>
            </a:extLst>
          </p:cNvPr>
          <p:cNvSpPr>
            <a:spLocks noGrp="1"/>
          </p:cNvSpPr>
          <p:nvPr>
            <p:ph idx="1"/>
          </p:nvPr>
        </p:nvSpPr>
        <p:spPr>
          <a:xfrm>
            <a:off x="1371600" y="1881963"/>
            <a:ext cx="9601200" cy="3985437"/>
          </a:xfrm>
        </p:spPr>
        <p:txBody>
          <a:bodyPr/>
          <a:lstStyle/>
          <a:p>
            <a:r>
              <a:rPr lang="en-US" dirty="0"/>
              <a:t>Go ahead and try the very small challenges at </a:t>
            </a:r>
            <a:r>
              <a:rPr lang="en-US" dirty="0" err="1"/>
              <a:t>khanacademy</a:t>
            </a:r>
            <a:br>
              <a:rPr lang="en-US" dirty="0"/>
            </a:br>
            <a:r>
              <a:rPr lang="en-US" dirty="0">
                <a:hlinkClick r:id="rId2"/>
              </a:rPr>
              <a:t>https://www.khanacademy.org/computing/computer-programming/html-js-jquery/jquery-dom-access/pc/challenge-unicorn-ify-a-page-with-jquery</a:t>
            </a:r>
            <a:endParaRPr lang="en-US" dirty="0"/>
          </a:p>
          <a:p>
            <a:pPr marL="0" indent="0">
              <a:buNone/>
            </a:pPr>
            <a:endParaRPr lang="en-US" dirty="0"/>
          </a:p>
          <a:p>
            <a:r>
              <a:rPr lang="en-US" dirty="0"/>
              <a:t>This is just to get used to writing selectors and manipulating them</a:t>
            </a:r>
            <a:br>
              <a:rPr lang="en-US" dirty="0"/>
            </a:br>
            <a:endParaRPr lang="en-US" dirty="0"/>
          </a:p>
          <a:p>
            <a:r>
              <a:rPr lang="en-US" dirty="0"/>
              <a:t>Can you add some jQuery to fade a list item if it is </a:t>
            </a:r>
            <a:r>
              <a:rPr lang="en-US" dirty="0" err="1"/>
              <a:t>moused</a:t>
            </a:r>
            <a:r>
              <a:rPr lang="en-US" dirty="0"/>
              <a:t> over?</a:t>
            </a:r>
          </a:p>
        </p:txBody>
      </p:sp>
    </p:spTree>
    <p:extLst>
      <p:ext uri="{BB962C8B-B14F-4D97-AF65-F5344CB8AC3E}">
        <p14:creationId xmlns:p14="http://schemas.microsoft.com/office/powerpoint/2010/main" val="5367873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133EF0D185B24B8491D59C16A7CE55" ma:contentTypeVersion="5" ma:contentTypeDescription="Create a new document." ma:contentTypeScope="" ma:versionID="b3e75632aa1c639d66d8d89d1bc1ccf5">
  <xsd:schema xmlns:xsd="http://www.w3.org/2001/XMLSchema" xmlns:xs="http://www.w3.org/2001/XMLSchema" xmlns:p="http://schemas.microsoft.com/office/2006/metadata/properties" xmlns:ns3="86c9f216-15e2-4ae5-8f90-03fc4f3cd660" targetNamespace="http://schemas.microsoft.com/office/2006/metadata/properties" ma:root="true" ma:fieldsID="ac8e657bb0c79d14b4a2e1ed5738ac33" ns3:_="">
    <xsd:import namespace="86c9f216-15e2-4ae5-8f90-03fc4f3cd66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9f216-15e2-4ae5-8f90-03fc4f3cd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0E8D68-FB21-49BB-83DC-3B51C0AA33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BF57626-DAFC-4CEA-A24E-BC6CE37E433C}">
  <ds:schemaRefs>
    <ds:schemaRef ds:uri="http://schemas.microsoft.com/sharepoint/v3/contenttype/forms"/>
  </ds:schemaRefs>
</ds:datastoreItem>
</file>

<file path=customXml/itemProps3.xml><?xml version="1.0" encoding="utf-8"?>
<ds:datastoreItem xmlns:ds="http://schemas.openxmlformats.org/officeDocument/2006/customXml" ds:itemID="{032D6CD3-D9C2-4FD6-96D6-DD4AE09E5C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9f216-15e2-4ae5-8f90-03fc4f3cd6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TM10001105[[fn=Crop]]</Template>
  <TotalTime>739</TotalTime>
  <Words>968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MDEV 1005</vt:lpstr>
      <vt:lpstr>What is jQuery?</vt:lpstr>
      <vt:lpstr>Using jQuery</vt:lpstr>
      <vt:lpstr>Resources to check out</vt:lpstr>
      <vt:lpstr>Simple examples of jQuery</vt:lpstr>
      <vt:lpstr>Selecting HTML elements with jQuery</vt:lpstr>
      <vt:lpstr>Adding events to Elements</vt:lpstr>
      <vt:lpstr>Fading/Sliding with jQuery</vt:lpstr>
      <vt:lpstr>Small Challenge For You</vt:lpstr>
      <vt:lpstr>Modifying classes</vt:lpstr>
      <vt:lpstr>Creating and Manipulating Elements</vt:lpstr>
      <vt:lpstr>Challenge! Building dynamically with jQuery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clever_oxymoron</dc:creator>
  <cp:lastModifiedBy>Markus Wolski</cp:lastModifiedBy>
  <cp:revision>885</cp:revision>
  <dcterms:created xsi:type="dcterms:W3CDTF">2013-07-15T20:26:40Z</dcterms:created>
  <dcterms:modified xsi:type="dcterms:W3CDTF">2020-05-28T00:35:48Z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0x01010061133EF0D185B24B8491D59C16A7CE55</vt:lpwstr>
  </property>
</Properties>
</file>