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sldIdLst>
    <p:sldId id="256" r:id="rId5"/>
    <p:sldId id="416" r:id="rId6"/>
    <p:sldId id="419" r:id="rId7"/>
    <p:sldId id="420" r:id="rId8"/>
    <p:sldId id="417" r:id="rId9"/>
    <p:sldId id="418" r:id="rId10"/>
    <p:sldId id="421" r:id="rId11"/>
    <p:sldId id="422" r:id="rId12"/>
    <p:sldId id="424" r:id="rId13"/>
    <p:sldId id="423" r:id="rId14"/>
    <p:sldId id="430" r:id="rId15"/>
    <p:sldId id="425" r:id="rId16"/>
    <p:sldId id="426" r:id="rId17"/>
    <p:sldId id="427" r:id="rId18"/>
    <p:sldId id="428" r:id="rId19"/>
    <p:sldId id="431" r:id="rId20"/>
    <p:sldId id="433" r:id="rId21"/>
    <p:sldId id="435" r:id="rId22"/>
    <p:sldId id="436" r:id="rId23"/>
    <p:sldId id="437" r:id="rId24"/>
    <p:sldId id="43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45571-78FB-455C-A66D-61E6C8DACEEC}" v="81" dt="2020-05-28T00:38:01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Wolski" userId="S::markus.wolski@georgiancollege.ca::346be499-4b1f-43ef-9e54-f21f4a3b302c" providerId="AD" clId="Web-{66AC8322-6235-41FE-9459-37AF54758314}"/>
    <pc:docChg chg="modSld">
      <pc:chgData name="Markus Wolski" userId="S::markus.wolski@georgiancollege.ca::346be499-4b1f-43ef-9e54-f21f4a3b302c" providerId="AD" clId="Web-{66AC8322-6235-41FE-9459-37AF54758314}" dt="2020-01-10T13:23:05.404" v="3" actId="20577"/>
      <pc:docMkLst>
        <pc:docMk/>
      </pc:docMkLst>
      <pc:sldChg chg="modSp">
        <pc:chgData name="Markus Wolski" userId="S::markus.wolski@georgiancollege.ca::346be499-4b1f-43ef-9e54-f21f4a3b302c" providerId="AD" clId="Web-{66AC8322-6235-41FE-9459-37AF54758314}" dt="2020-01-10T13:23:05.404" v="2" actId="20577"/>
        <pc:sldMkLst>
          <pc:docMk/>
          <pc:sldMk cId="3376533930" sldId="411"/>
        </pc:sldMkLst>
        <pc:spChg chg="mod">
          <ac:chgData name="Markus Wolski" userId="S::markus.wolski@georgiancollege.ca::346be499-4b1f-43ef-9e54-f21f4a3b302c" providerId="AD" clId="Web-{66AC8322-6235-41FE-9459-37AF54758314}" dt="2020-01-10T13:23:05.404" v="2" actId="20577"/>
          <ac:spMkLst>
            <pc:docMk/>
            <pc:sldMk cId="3376533930" sldId="411"/>
            <ac:spMk id="3" creationId="{C4B8FA7B-3FB1-4F96-8A10-332E6E4B75D0}"/>
          </ac:spMkLst>
        </pc:spChg>
      </pc:sldChg>
    </pc:docChg>
  </pc:docChgLst>
  <pc:docChgLst>
    <pc:chgData name="Markus Wolski" userId="346be499-4b1f-43ef-9e54-f21f4a3b302c" providerId="ADAL" clId="{A6845571-78FB-455C-A66D-61E6C8DACEEC}"/>
    <pc:docChg chg="undo custSel addSld delSld modSld sldOrd">
      <pc:chgData name="Markus Wolski" userId="346be499-4b1f-43ef-9e54-f21f4a3b302c" providerId="ADAL" clId="{A6845571-78FB-455C-A66D-61E6C8DACEEC}" dt="2020-05-28T01:03:58.642" v="7866" actId="20577"/>
      <pc:docMkLst>
        <pc:docMk/>
      </pc:docMkLst>
      <pc:sldChg chg="modSp">
        <pc:chgData name="Markus Wolski" userId="346be499-4b1f-43ef-9e54-f21f4a3b302c" providerId="ADAL" clId="{A6845571-78FB-455C-A66D-61E6C8DACEEC}" dt="2020-05-28T00:38:22.621" v="7844" actId="27636"/>
        <pc:sldMkLst>
          <pc:docMk/>
          <pc:sldMk cId="109857222" sldId="256"/>
        </pc:sldMkLst>
        <pc:spChg chg="mod">
          <ac:chgData name="Markus Wolski" userId="346be499-4b1f-43ef-9e54-f21f4a3b302c" providerId="ADAL" clId="{A6845571-78FB-455C-A66D-61E6C8DACEEC}" dt="2020-05-28T00:38:22.621" v="7844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arkus Wolski" userId="346be499-4b1f-43ef-9e54-f21f4a3b302c" providerId="ADAL" clId="{A6845571-78FB-455C-A66D-61E6C8DACEEC}" dt="2020-05-26T20:54:52.818" v="0" actId="2696"/>
        <pc:sldMkLst>
          <pc:docMk/>
          <pc:sldMk cId="264352413" sldId="257"/>
        </pc:sldMkLst>
      </pc:sldChg>
      <pc:sldChg chg="del">
        <pc:chgData name="Markus Wolski" userId="346be499-4b1f-43ef-9e54-f21f4a3b302c" providerId="ADAL" clId="{A6845571-78FB-455C-A66D-61E6C8DACEEC}" dt="2020-05-26T20:54:58.035" v="1" actId="2696"/>
        <pc:sldMkLst>
          <pc:docMk/>
          <pc:sldMk cId="1943267589" sldId="258"/>
        </pc:sldMkLst>
      </pc:sldChg>
      <pc:sldChg chg="del">
        <pc:chgData name="Markus Wolski" userId="346be499-4b1f-43ef-9e54-f21f4a3b302c" providerId="ADAL" clId="{A6845571-78FB-455C-A66D-61E6C8DACEEC}" dt="2020-05-26T20:54:58.157" v="3" actId="2696"/>
        <pc:sldMkLst>
          <pc:docMk/>
          <pc:sldMk cId="1805833968" sldId="410"/>
        </pc:sldMkLst>
      </pc:sldChg>
      <pc:sldChg chg="del">
        <pc:chgData name="Markus Wolski" userId="346be499-4b1f-43ef-9e54-f21f4a3b302c" providerId="ADAL" clId="{A6845571-78FB-455C-A66D-61E6C8DACEEC}" dt="2020-05-26T20:54:58.169" v="4" actId="2696"/>
        <pc:sldMkLst>
          <pc:docMk/>
          <pc:sldMk cId="3376533930" sldId="411"/>
        </pc:sldMkLst>
      </pc:sldChg>
      <pc:sldChg chg="del">
        <pc:chgData name="Markus Wolski" userId="346be499-4b1f-43ef-9e54-f21f4a3b302c" providerId="ADAL" clId="{A6845571-78FB-455C-A66D-61E6C8DACEEC}" dt="2020-05-26T20:54:58.185" v="5" actId="2696"/>
        <pc:sldMkLst>
          <pc:docMk/>
          <pc:sldMk cId="1296377369" sldId="412"/>
        </pc:sldMkLst>
      </pc:sldChg>
      <pc:sldChg chg="del">
        <pc:chgData name="Markus Wolski" userId="346be499-4b1f-43ef-9e54-f21f4a3b302c" providerId="ADAL" clId="{A6845571-78FB-455C-A66D-61E6C8DACEEC}" dt="2020-05-26T20:54:58.196" v="6" actId="2696"/>
        <pc:sldMkLst>
          <pc:docMk/>
          <pc:sldMk cId="3946426798" sldId="413"/>
        </pc:sldMkLst>
      </pc:sldChg>
      <pc:sldChg chg="del">
        <pc:chgData name="Markus Wolski" userId="346be499-4b1f-43ef-9e54-f21f4a3b302c" providerId="ADAL" clId="{A6845571-78FB-455C-A66D-61E6C8DACEEC}" dt="2020-05-26T20:54:58.222" v="8" actId="2696"/>
        <pc:sldMkLst>
          <pc:docMk/>
          <pc:sldMk cId="649816327" sldId="414"/>
        </pc:sldMkLst>
      </pc:sldChg>
      <pc:sldChg chg="del">
        <pc:chgData name="Markus Wolski" userId="346be499-4b1f-43ef-9e54-f21f4a3b302c" providerId="ADAL" clId="{A6845571-78FB-455C-A66D-61E6C8DACEEC}" dt="2020-05-26T20:54:58.207" v="7" actId="2696"/>
        <pc:sldMkLst>
          <pc:docMk/>
          <pc:sldMk cId="2799381369" sldId="415"/>
        </pc:sldMkLst>
      </pc:sldChg>
      <pc:sldChg chg="modSp">
        <pc:chgData name="Markus Wolski" userId="346be499-4b1f-43ef-9e54-f21f4a3b302c" providerId="ADAL" clId="{A6845571-78FB-455C-A66D-61E6C8DACEEC}" dt="2020-05-27T19:53:35.915" v="7612" actId="20577"/>
        <pc:sldMkLst>
          <pc:docMk/>
          <pc:sldMk cId="3738871528" sldId="416"/>
        </pc:sldMkLst>
        <pc:spChg chg="mod">
          <ac:chgData name="Markus Wolski" userId="346be499-4b1f-43ef-9e54-f21f4a3b302c" providerId="ADAL" clId="{A6845571-78FB-455C-A66D-61E6C8DACEEC}" dt="2020-05-26T20:55:09.288" v="32" actId="20577"/>
          <ac:spMkLst>
            <pc:docMk/>
            <pc:sldMk cId="3738871528" sldId="416"/>
            <ac:spMk id="2" creationId="{848494D6-3957-4019-BE43-D01D24B09A3F}"/>
          </ac:spMkLst>
        </pc:spChg>
        <pc:spChg chg="mod">
          <ac:chgData name="Markus Wolski" userId="346be499-4b1f-43ef-9e54-f21f4a3b302c" providerId="ADAL" clId="{A6845571-78FB-455C-A66D-61E6C8DACEEC}" dt="2020-05-27T19:53:35.915" v="7612" actId="20577"/>
          <ac:spMkLst>
            <pc:docMk/>
            <pc:sldMk cId="3738871528" sldId="416"/>
            <ac:spMk id="3" creationId="{235665D4-A28C-41E2-92FF-F79A7D1D8D4D}"/>
          </ac:spMkLst>
        </pc:spChg>
      </pc:sldChg>
      <pc:sldChg chg="del">
        <pc:chgData name="Markus Wolski" userId="346be499-4b1f-43ef-9e54-f21f4a3b302c" providerId="ADAL" clId="{A6845571-78FB-455C-A66D-61E6C8DACEEC}" dt="2020-05-26T20:54:58.141" v="2" actId="2696"/>
        <pc:sldMkLst>
          <pc:docMk/>
          <pc:sldMk cId="403528615" sldId="417"/>
        </pc:sldMkLst>
      </pc:sldChg>
      <pc:sldChg chg="modSp add">
        <pc:chgData name="Markus Wolski" userId="346be499-4b1f-43ef-9e54-f21f4a3b302c" providerId="ADAL" clId="{A6845571-78FB-455C-A66D-61E6C8DACEEC}" dt="2020-05-27T16:38:09.683" v="2685" actId="20577"/>
        <pc:sldMkLst>
          <pc:docMk/>
          <pc:sldMk cId="3382192670" sldId="417"/>
        </pc:sldMkLst>
        <pc:spChg chg="mod">
          <ac:chgData name="Markus Wolski" userId="346be499-4b1f-43ef-9e54-f21f4a3b302c" providerId="ADAL" clId="{A6845571-78FB-455C-A66D-61E6C8DACEEC}" dt="2020-05-26T20:59:34.894" v="324" actId="14100"/>
          <ac:spMkLst>
            <pc:docMk/>
            <pc:sldMk cId="3382192670" sldId="417"/>
            <ac:spMk id="2" creationId="{02249C76-3E72-42CE-9F22-2A24CBC2A2D7}"/>
          </ac:spMkLst>
        </pc:spChg>
        <pc:spChg chg="mod">
          <ac:chgData name="Markus Wolski" userId="346be499-4b1f-43ef-9e54-f21f4a3b302c" providerId="ADAL" clId="{A6845571-78FB-455C-A66D-61E6C8DACEEC}" dt="2020-05-27T16:38:09.683" v="2685" actId="20577"/>
          <ac:spMkLst>
            <pc:docMk/>
            <pc:sldMk cId="3382192670" sldId="417"/>
            <ac:spMk id="3" creationId="{12C0B9AA-B8A7-486B-B184-A2C759810CEE}"/>
          </ac:spMkLst>
        </pc:spChg>
      </pc:sldChg>
      <pc:sldChg chg="addSp delSp modSp add">
        <pc:chgData name="Markus Wolski" userId="346be499-4b1f-43ef-9e54-f21f4a3b302c" providerId="ADAL" clId="{A6845571-78FB-455C-A66D-61E6C8DACEEC}" dt="2020-05-26T21:19:53.655" v="1571"/>
        <pc:sldMkLst>
          <pc:docMk/>
          <pc:sldMk cId="1477046657" sldId="418"/>
        </pc:sldMkLst>
        <pc:spChg chg="mod">
          <ac:chgData name="Markus Wolski" userId="346be499-4b1f-43ef-9e54-f21f4a3b302c" providerId="ADAL" clId="{A6845571-78FB-455C-A66D-61E6C8DACEEC}" dt="2020-05-26T21:18:07.445" v="1411" actId="14100"/>
          <ac:spMkLst>
            <pc:docMk/>
            <pc:sldMk cId="1477046657" sldId="418"/>
            <ac:spMk id="2" creationId="{921D1D55-8702-40B2-A070-2D124C74EF5A}"/>
          </ac:spMkLst>
        </pc:spChg>
        <pc:spChg chg="add del mod">
          <ac:chgData name="Markus Wolski" userId="346be499-4b1f-43ef-9e54-f21f4a3b302c" providerId="ADAL" clId="{A6845571-78FB-455C-A66D-61E6C8DACEEC}" dt="2020-05-26T21:19:53.655" v="1571"/>
          <ac:spMkLst>
            <pc:docMk/>
            <pc:sldMk cId="1477046657" sldId="418"/>
            <ac:spMk id="3" creationId="{BDD453E2-76DB-4CC1-B829-8889C5F26281}"/>
          </ac:spMkLst>
        </pc:spChg>
        <pc:spChg chg="add del">
          <ac:chgData name="Markus Wolski" userId="346be499-4b1f-43ef-9e54-f21f4a3b302c" providerId="ADAL" clId="{A6845571-78FB-455C-A66D-61E6C8DACEEC}" dt="2020-05-26T21:17:30.700" v="1380"/>
          <ac:spMkLst>
            <pc:docMk/>
            <pc:sldMk cId="1477046657" sldId="418"/>
            <ac:spMk id="4" creationId="{55E52401-38DC-4D08-851A-71603800A9F5}"/>
          </ac:spMkLst>
        </pc:spChg>
      </pc:sldChg>
      <pc:sldChg chg="addSp delSp modSp add ord">
        <pc:chgData name="Markus Wolski" userId="346be499-4b1f-43ef-9e54-f21f4a3b302c" providerId="ADAL" clId="{A6845571-78FB-455C-A66D-61E6C8DACEEC}" dt="2020-05-28T00:36:35.967" v="7819"/>
        <pc:sldMkLst>
          <pc:docMk/>
          <pc:sldMk cId="284478210" sldId="419"/>
        </pc:sldMkLst>
        <pc:spChg chg="mod">
          <ac:chgData name="Markus Wolski" userId="346be499-4b1f-43ef-9e54-f21f4a3b302c" providerId="ADAL" clId="{A6845571-78FB-455C-A66D-61E6C8DACEEC}" dt="2020-05-26T21:32:57.134" v="1995" actId="1076"/>
          <ac:spMkLst>
            <pc:docMk/>
            <pc:sldMk cId="284478210" sldId="419"/>
            <ac:spMk id="2" creationId="{5D6D0F05-FEA9-423A-9A5A-C1D42334C731}"/>
          </ac:spMkLst>
        </pc:spChg>
        <pc:spChg chg="mod">
          <ac:chgData name="Markus Wolski" userId="346be499-4b1f-43ef-9e54-f21f4a3b302c" providerId="ADAL" clId="{A6845571-78FB-455C-A66D-61E6C8DACEEC}" dt="2020-05-26T21:32:59.723" v="1996" actId="1076"/>
          <ac:spMkLst>
            <pc:docMk/>
            <pc:sldMk cId="284478210" sldId="419"/>
            <ac:spMk id="3" creationId="{E3C051F8-71BA-4473-BECF-C2F468911645}"/>
          </ac:spMkLst>
        </pc:spChg>
        <pc:spChg chg="add del">
          <ac:chgData name="Markus Wolski" userId="346be499-4b1f-43ef-9e54-f21f4a3b302c" providerId="ADAL" clId="{A6845571-78FB-455C-A66D-61E6C8DACEEC}" dt="2020-05-26T21:29:32.906" v="1767"/>
          <ac:spMkLst>
            <pc:docMk/>
            <pc:sldMk cId="284478210" sldId="419"/>
            <ac:spMk id="4" creationId="{B4E04937-88CE-4C30-8325-4DB1C51D64EB}"/>
          </ac:spMkLst>
        </pc:spChg>
      </pc:sldChg>
      <pc:sldChg chg="addSp delSp modSp add ord">
        <pc:chgData name="Markus Wolski" userId="346be499-4b1f-43ef-9e54-f21f4a3b302c" providerId="ADAL" clId="{A6845571-78FB-455C-A66D-61E6C8DACEEC}" dt="2020-05-28T00:36:50.600" v="7820"/>
        <pc:sldMkLst>
          <pc:docMk/>
          <pc:sldMk cId="4186726960" sldId="420"/>
        </pc:sldMkLst>
        <pc:spChg chg="mod">
          <ac:chgData name="Markus Wolski" userId="346be499-4b1f-43ef-9e54-f21f4a3b302c" providerId="ADAL" clId="{A6845571-78FB-455C-A66D-61E6C8DACEEC}" dt="2020-05-26T21:32:05.983" v="1946" actId="14100"/>
          <ac:spMkLst>
            <pc:docMk/>
            <pc:sldMk cId="4186726960" sldId="420"/>
            <ac:spMk id="2" creationId="{02A368F8-A92E-40BF-BA66-4A464ECBAA03}"/>
          </ac:spMkLst>
        </pc:spChg>
        <pc:spChg chg="add del mod">
          <ac:chgData name="Markus Wolski" userId="346be499-4b1f-43ef-9e54-f21f4a3b302c" providerId="ADAL" clId="{A6845571-78FB-455C-A66D-61E6C8DACEEC}" dt="2020-05-26T21:33:36.646" v="2030" actId="20577"/>
          <ac:spMkLst>
            <pc:docMk/>
            <pc:sldMk cId="4186726960" sldId="420"/>
            <ac:spMk id="3" creationId="{1298857E-0E24-438C-92EA-E7397CEDA2C2}"/>
          </ac:spMkLst>
        </pc:spChg>
        <pc:spChg chg="add del">
          <ac:chgData name="Markus Wolski" userId="346be499-4b1f-43ef-9e54-f21f4a3b302c" providerId="ADAL" clId="{A6845571-78FB-455C-A66D-61E6C8DACEEC}" dt="2020-05-26T21:32:09.830" v="1949"/>
          <ac:spMkLst>
            <pc:docMk/>
            <pc:sldMk cId="4186726960" sldId="420"/>
            <ac:spMk id="4" creationId="{E92C2E30-2D5A-4AA1-8F6E-179C8A3A8B14}"/>
          </ac:spMkLst>
        </pc:spChg>
      </pc:sldChg>
      <pc:sldChg chg="addSp delSp modSp add">
        <pc:chgData name="Markus Wolski" userId="346be499-4b1f-43ef-9e54-f21f4a3b302c" providerId="ADAL" clId="{A6845571-78FB-455C-A66D-61E6C8DACEEC}" dt="2020-05-26T21:41:00.051" v="2350" actId="14100"/>
        <pc:sldMkLst>
          <pc:docMk/>
          <pc:sldMk cId="2933676682" sldId="421"/>
        </pc:sldMkLst>
        <pc:spChg chg="mod">
          <ac:chgData name="Markus Wolski" userId="346be499-4b1f-43ef-9e54-f21f4a3b302c" providerId="ADAL" clId="{A6845571-78FB-455C-A66D-61E6C8DACEEC}" dt="2020-05-26T21:37:51.801" v="2051" actId="14100"/>
          <ac:spMkLst>
            <pc:docMk/>
            <pc:sldMk cId="2933676682" sldId="421"/>
            <ac:spMk id="2" creationId="{55F1F861-19E9-40E8-8C90-F56361F297B2}"/>
          </ac:spMkLst>
        </pc:spChg>
        <pc:spChg chg="mod">
          <ac:chgData name="Markus Wolski" userId="346be499-4b1f-43ef-9e54-f21f4a3b302c" providerId="ADAL" clId="{A6845571-78FB-455C-A66D-61E6C8DACEEC}" dt="2020-05-26T21:40:51.787" v="2347" actId="20577"/>
          <ac:spMkLst>
            <pc:docMk/>
            <pc:sldMk cId="2933676682" sldId="421"/>
            <ac:spMk id="3" creationId="{87B528C9-4ED1-4DFC-B5F9-012F5EC3B8E4}"/>
          </ac:spMkLst>
        </pc:spChg>
        <pc:picChg chg="add mod">
          <ac:chgData name="Markus Wolski" userId="346be499-4b1f-43ef-9e54-f21f4a3b302c" providerId="ADAL" clId="{A6845571-78FB-455C-A66D-61E6C8DACEEC}" dt="2020-05-26T21:41:00.051" v="2350" actId="14100"/>
          <ac:picMkLst>
            <pc:docMk/>
            <pc:sldMk cId="2933676682" sldId="421"/>
            <ac:picMk id="4" creationId="{6AC390FB-C266-47B7-821D-A88223239239}"/>
          </ac:picMkLst>
        </pc:picChg>
        <pc:picChg chg="add del">
          <ac:chgData name="Markus Wolski" userId="346be499-4b1f-43ef-9e54-f21f4a3b302c" providerId="ADAL" clId="{A6845571-78FB-455C-A66D-61E6C8DACEEC}" dt="2020-05-26T21:40:25.825" v="2261"/>
          <ac:picMkLst>
            <pc:docMk/>
            <pc:sldMk cId="2933676682" sldId="421"/>
            <ac:picMk id="5" creationId="{E3CAFDF0-66F7-490B-81C7-CA5354EB8FC4}"/>
          </ac:picMkLst>
        </pc:picChg>
        <pc:picChg chg="add mod">
          <ac:chgData name="Markus Wolski" userId="346be499-4b1f-43ef-9e54-f21f4a3b302c" providerId="ADAL" clId="{A6845571-78FB-455C-A66D-61E6C8DACEEC}" dt="2020-05-26T21:40:56.854" v="2349" actId="14100"/>
          <ac:picMkLst>
            <pc:docMk/>
            <pc:sldMk cId="2933676682" sldId="421"/>
            <ac:picMk id="6" creationId="{0D13441A-A0BC-4373-9283-A7DAD31FBC01}"/>
          </ac:picMkLst>
        </pc:picChg>
      </pc:sldChg>
      <pc:sldChg chg="addSp delSp modSp add">
        <pc:chgData name="Markus Wolski" userId="346be499-4b1f-43ef-9e54-f21f4a3b302c" providerId="ADAL" clId="{A6845571-78FB-455C-A66D-61E6C8DACEEC}" dt="2020-05-28T00:51:10.403" v="7845" actId="20577"/>
        <pc:sldMkLst>
          <pc:docMk/>
          <pc:sldMk cId="1728202701" sldId="422"/>
        </pc:sldMkLst>
        <pc:spChg chg="mod">
          <ac:chgData name="Markus Wolski" userId="346be499-4b1f-43ef-9e54-f21f4a3b302c" providerId="ADAL" clId="{A6845571-78FB-455C-A66D-61E6C8DACEEC}" dt="2020-05-26T21:44:27.380" v="2388" actId="14100"/>
          <ac:spMkLst>
            <pc:docMk/>
            <pc:sldMk cId="1728202701" sldId="422"/>
            <ac:spMk id="2" creationId="{A424B57F-C065-43EB-BA38-E5C43A6E8E13}"/>
          </ac:spMkLst>
        </pc:spChg>
        <pc:spChg chg="mod">
          <ac:chgData name="Markus Wolski" userId="346be499-4b1f-43ef-9e54-f21f4a3b302c" providerId="ADAL" clId="{A6845571-78FB-455C-A66D-61E6C8DACEEC}" dt="2020-05-28T00:51:10.403" v="7845" actId="20577"/>
          <ac:spMkLst>
            <pc:docMk/>
            <pc:sldMk cId="1728202701" sldId="422"/>
            <ac:spMk id="3" creationId="{80B9FC4C-491F-4F01-B8B8-9E4B3F982999}"/>
          </ac:spMkLst>
        </pc:spChg>
        <pc:spChg chg="add del">
          <ac:chgData name="Markus Wolski" userId="346be499-4b1f-43ef-9e54-f21f4a3b302c" providerId="ADAL" clId="{A6845571-78FB-455C-A66D-61E6C8DACEEC}" dt="2020-05-27T16:55:51.147" v="2857"/>
          <ac:spMkLst>
            <pc:docMk/>
            <pc:sldMk cId="1728202701" sldId="422"/>
            <ac:spMk id="4" creationId="{B16E63BD-AA64-4ACC-B1CE-1F2F50F64182}"/>
          </ac:spMkLst>
        </pc:spChg>
      </pc:sldChg>
      <pc:sldChg chg="modSp add del">
        <pc:chgData name="Markus Wolski" userId="346be499-4b1f-43ef-9e54-f21f4a3b302c" providerId="ADAL" clId="{A6845571-78FB-455C-A66D-61E6C8DACEEC}" dt="2020-05-27T16:38:14.138" v="2686" actId="2696"/>
        <pc:sldMkLst>
          <pc:docMk/>
          <pc:sldMk cId="428701159" sldId="423"/>
        </pc:sldMkLst>
        <pc:spChg chg="mod">
          <ac:chgData name="Markus Wolski" userId="346be499-4b1f-43ef-9e54-f21f4a3b302c" providerId="ADAL" clId="{A6845571-78FB-455C-A66D-61E6C8DACEEC}" dt="2020-05-27T16:38:07.976" v="2684"/>
          <ac:spMkLst>
            <pc:docMk/>
            <pc:sldMk cId="428701159" sldId="423"/>
            <ac:spMk id="3" creationId="{F2C83484-BB6A-4F34-95BC-55476B6C369B}"/>
          </ac:spMkLst>
        </pc:spChg>
      </pc:sldChg>
      <pc:sldChg chg="addSp modSp add">
        <pc:chgData name="Markus Wolski" userId="346be499-4b1f-43ef-9e54-f21f4a3b302c" providerId="ADAL" clId="{A6845571-78FB-455C-A66D-61E6C8DACEEC}" dt="2020-05-27T19:54:32.053" v="7636" actId="1076"/>
        <pc:sldMkLst>
          <pc:docMk/>
          <pc:sldMk cId="3735020924" sldId="423"/>
        </pc:sldMkLst>
        <pc:spChg chg="mod">
          <ac:chgData name="Markus Wolski" userId="346be499-4b1f-43ef-9e54-f21f4a3b302c" providerId="ADAL" clId="{A6845571-78FB-455C-A66D-61E6C8DACEEC}" dt="2020-05-27T16:56:42.512" v="2903" actId="14100"/>
          <ac:spMkLst>
            <pc:docMk/>
            <pc:sldMk cId="3735020924" sldId="423"/>
            <ac:spMk id="2" creationId="{4E5A9C76-0CA8-4515-9796-D7FDBE221B96}"/>
          </ac:spMkLst>
        </pc:spChg>
        <pc:spChg chg="mod">
          <ac:chgData name="Markus Wolski" userId="346be499-4b1f-43ef-9e54-f21f4a3b302c" providerId="ADAL" clId="{A6845571-78FB-455C-A66D-61E6C8DACEEC}" dt="2020-05-27T17:06:06.936" v="3232" actId="20577"/>
          <ac:spMkLst>
            <pc:docMk/>
            <pc:sldMk cId="3735020924" sldId="423"/>
            <ac:spMk id="3" creationId="{885C36E1-3CD3-4B4F-B882-DBE1B92A7823}"/>
          </ac:spMkLst>
        </pc:spChg>
        <pc:spChg chg="add mod">
          <ac:chgData name="Markus Wolski" userId="346be499-4b1f-43ef-9e54-f21f4a3b302c" providerId="ADAL" clId="{A6845571-78FB-455C-A66D-61E6C8DACEEC}" dt="2020-05-27T17:04:50.039" v="3104" actId="1076"/>
          <ac:spMkLst>
            <pc:docMk/>
            <pc:sldMk cId="3735020924" sldId="423"/>
            <ac:spMk id="5" creationId="{A5BFAE82-598D-42CB-9471-78960F13DD86}"/>
          </ac:spMkLst>
        </pc:spChg>
        <pc:spChg chg="add mod">
          <ac:chgData name="Markus Wolski" userId="346be499-4b1f-43ef-9e54-f21f4a3b302c" providerId="ADAL" clId="{A6845571-78FB-455C-A66D-61E6C8DACEEC}" dt="2020-05-27T19:54:32.053" v="7636" actId="1076"/>
          <ac:spMkLst>
            <pc:docMk/>
            <pc:sldMk cId="3735020924" sldId="423"/>
            <ac:spMk id="6" creationId="{83F2ACB7-07B1-4ECD-BEF1-73AEE8DA56CF}"/>
          </ac:spMkLst>
        </pc:spChg>
        <pc:picChg chg="add mod">
          <ac:chgData name="Markus Wolski" userId="346be499-4b1f-43ef-9e54-f21f4a3b302c" providerId="ADAL" clId="{A6845571-78FB-455C-A66D-61E6C8DACEEC}" dt="2020-05-27T17:04:41.698" v="3101" actId="14100"/>
          <ac:picMkLst>
            <pc:docMk/>
            <pc:sldMk cId="3735020924" sldId="423"/>
            <ac:picMk id="4" creationId="{7ABF2A46-A3F0-4EB2-8424-C7AC6AC2A837}"/>
          </ac:picMkLst>
        </pc:picChg>
      </pc:sldChg>
      <pc:sldChg chg="modSp add ord">
        <pc:chgData name="Markus Wolski" userId="346be499-4b1f-43ef-9e54-f21f4a3b302c" providerId="ADAL" clId="{A6845571-78FB-455C-A66D-61E6C8DACEEC}" dt="2020-05-28T01:03:58.642" v="7866" actId="20577"/>
        <pc:sldMkLst>
          <pc:docMk/>
          <pc:sldMk cId="182337973" sldId="424"/>
        </pc:sldMkLst>
        <pc:spChg chg="mod">
          <ac:chgData name="Markus Wolski" userId="346be499-4b1f-43ef-9e54-f21f4a3b302c" providerId="ADAL" clId="{A6845571-78FB-455C-A66D-61E6C8DACEEC}" dt="2020-05-27T17:14:58.090" v="3252" actId="14100"/>
          <ac:spMkLst>
            <pc:docMk/>
            <pc:sldMk cId="182337973" sldId="424"/>
            <ac:spMk id="2" creationId="{53E99E2A-2162-47DF-836B-D6C178906C1F}"/>
          </ac:spMkLst>
        </pc:spChg>
        <pc:spChg chg="mod">
          <ac:chgData name="Markus Wolski" userId="346be499-4b1f-43ef-9e54-f21f4a3b302c" providerId="ADAL" clId="{A6845571-78FB-455C-A66D-61E6C8DACEEC}" dt="2020-05-28T01:03:58.642" v="7866" actId="20577"/>
          <ac:spMkLst>
            <pc:docMk/>
            <pc:sldMk cId="182337973" sldId="424"/>
            <ac:spMk id="3" creationId="{C74A10D6-3151-43DB-8A57-2D2354275518}"/>
          </ac:spMkLst>
        </pc:spChg>
      </pc:sldChg>
      <pc:sldChg chg="addSp modSp add">
        <pc:chgData name="Markus Wolski" userId="346be499-4b1f-43ef-9e54-f21f4a3b302c" providerId="ADAL" clId="{A6845571-78FB-455C-A66D-61E6C8DACEEC}" dt="2020-05-27T17:27:54.671" v="3997" actId="20577"/>
        <pc:sldMkLst>
          <pc:docMk/>
          <pc:sldMk cId="411313330" sldId="425"/>
        </pc:sldMkLst>
        <pc:spChg chg="mod">
          <ac:chgData name="Markus Wolski" userId="346be499-4b1f-43ef-9e54-f21f4a3b302c" providerId="ADAL" clId="{A6845571-78FB-455C-A66D-61E6C8DACEEC}" dt="2020-05-27T17:24:28.245" v="3560" actId="20577"/>
          <ac:spMkLst>
            <pc:docMk/>
            <pc:sldMk cId="411313330" sldId="425"/>
            <ac:spMk id="2" creationId="{470A29D6-FD89-4539-9249-F4466B4B58C6}"/>
          </ac:spMkLst>
        </pc:spChg>
        <pc:spChg chg="mod">
          <ac:chgData name="Markus Wolski" userId="346be499-4b1f-43ef-9e54-f21f4a3b302c" providerId="ADAL" clId="{A6845571-78FB-455C-A66D-61E6C8DACEEC}" dt="2020-05-27T17:27:54.671" v="3997" actId="20577"/>
          <ac:spMkLst>
            <pc:docMk/>
            <pc:sldMk cId="411313330" sldId="425"/>
            <ac:spMk id="3" creationId="{E490B19C-CF5F-43B8-A4D8-AA74A2351892}"/>
          </ac:spMkLst>
        </pc:spChg>
        <pc:spChg chg="add mod">
          <ac:chgData name="Markus Wolski" userId="346be499-4b1f-43ef-9e54-f21f4a3b302c" providerId="ADAL" clId="{A6845571-78FB-455C-A66D-61E6C8DACEEC}" dt="2020-05-27T17:27:21.391" v="3813" actId="1076"/>
          <ac:spMkLst>
            <pc:docMk/>
            <pc:sldMk cId="411313330" sldId="425"/>
            <ac:spMk id="6" creationId="{2A96145B-CBCE-4C8A-A35B-87EEBECAE9CC}"/>
          </ac:spMkLst>
        </pc:spChg>
        <pc:picChg chg="add mod">
          <ac:chgData name="Markus Wolski" userId="346be499-4b1f-43ef-9e54-f21f4a3b302c" providerId="ADAL" clId="{A6845571-78FB-455C-A66D-61E6C8DACEEC}" dt="2020-05-27T17:27:15.719" v="3811" actId="1076"/>
          <ac:picMkLst>
            <pc:docMk/>
            <pc:sldMk cId="411313330" sldId="425"/>
            <ac:picMk id="4" creationId="{721EF612-4FBF-455E-ADA4-E229A4BD6753}"/>
          </ac:picMkLst>
        </pc:picChg>
        <pc:picChg chg="add mod">
          <ac:chgData name="Markus Wolski" userId="346be499-4b1f-43ef-9e54-f21f4a3b302c" providerId="ADAL" clId="{A6845571-78FB-455C-A66D-61E6C8DACEEC}" dt="2020-05-27T17:27:17.305" v="3812" actId="1076"/>
          <ac:picMkLst>
            <pc:docMk/>
            <pc:sldMk cId="411313330" sldId="425"/>
            <ac:picMk id="5" creationId="{FCB14BDF-54E3-4A73-8E6B-0DAA330C6AB0}"/>
          </ac:picMkLst>
        </pc:picChg>
      </pc:sldChg>
      <pc:sldChg chg="modSp add">
        <pc:chgData name="Markus Wolski" userId="346be499-4b1f-43ef-9e54-f21f4a3b302c" providerId="ADAL" clId="{A6845571-78FB-455C-A66D-61E6C8DACEEC}" dt="2020-05-27T17:36:17.389" v="4453" actId="6549"/>
        <pc:sldMkLst>
          <pc:docMk/>
          <pc:sldMk cId="2225547077" sldId="426"/>
        </pc:sldMkLst>
        <pc:spChg chg="mod">
          <ac:chgData name="Markus Wolski" userId="346be499-4b1f-43ef-9e54-f21f4a3b302c" providerId="ADAL" clId="{A6845571-78FB-455C-A66D-61E6C8DACEEC}" dt="2020-05-27T17:31:17.741" v="4004" actId="14100"/>
          <ac:spMkLst>
            <pc:docMk/>
            <pc:sldMk cId="2225547077" sldId="426"/>
            <ac:spMk id="2" creationId="{3F96F12B-AD82-4DD9-B542-06E9678EC76A}"/>
          </ac:spMkLst>
        </pc:spChg>
        <pc:spChg chg="mod">
          <ac:chgData name="Markus Wolski" userId="346be499-4b1f-43ef-9e54-f21f4a3b302c" providerId="ADAL" clId="{A6845571-78FB-455C-A66D-61E6C8DACEEC}" dt="2020-05-27T17:36:17.389" v="4453" actId="6549"/>
          <ac:spMkLst>
            <pc:docMk/>
            <pc:sldMk cId="2225547077" sldId="426"/>
            <ac:spMk id="3" creationId="{DCB181A1-AAE7-426A-93CD-11B4023A6E55}"/>
          </ac:spMkLst>
        </pc:spChg>
      </pc:sldChg>
      <pc:sldChg chg="addSp modSp add">
        <pc:chgData name="Markus Wolski" userId="346be499-4b1f-43ef-9e54-f21f4a3b302c" providerId="ADAL" clId="{A6845571-78FB-455C-A66D-61E6C8DACEEC}" dt="2020-05-27T18:24:24.810" v="4868" actId="20577"/>
        <pc:sldMkLst>
          <pc:docMk/>
          <pc:sldMk cId="3568292755" sldId="427"/>
        </pc:sldMkLst>
        <pc:spChg chg="mod">
          <ac:chgData name="Markus Wolski" userId="346be499-4b1f-43ef-9e54-f21f4a3b302c" providerId="ADAL" clId="{A6845571-78FB-455C-A66D-61E6C8DACEEC}" dt="2020-05-27T18:03:25.263" v="4499" actId="20577"/>
          <ac:spMkLst>
            <pc:docMk/>
            <pc:sldMk cId="3568292755" sldId="427"/>
            <ac:spMk id="2" creationId="{B9069BB8-6317-4460-9586-B39BB1350BCB}"/>
          </ac:spMkLst>
        </pc:spChg>
        <pc:spChg chg="mod">
          <ac:chgData name="Markus Wolski" userId="346be499-4b1f-43ef-9e54-f21f4a3b302c" providerId="ADAL" clId="{A6845571-78FB-455C-A66D-61E6C8DACEEC}" dt="2020-05-27T18:24:24.810" v="4868" actId="20577"/>
          <ac:spMkLst>
            <pc:docMk/>
            <pc:sldMk cId="3568292755" sldId="427"/>
            <ac:spMk id="3" creationId="{B7B00660-BDD3-44BF-B4A1-13E6893B0745}"/>
          </ac:spMkLst>
        </pc:spChg>
        <pc:picChg chg="add mod">
          <ac:chgData name="Markus Wolski" userId="346be499-4b1f-43ef-9e54-f21f4a3b302c" providerId="ADAL" clId="{A6845571-78FB-455C-A66D-61E6C8DACEEC}" dt="2020-05-27T18:24:16.420" v="4853" actId="14100"/>
          <ac:picMkLst>
            <pc:docMk/>
            <pc:sldMk cId="3568292755" sldId="427"/>
            <ac:picMk id="4" creationId="{5266C838-6C1E-44F7-AF32-FB89168662D4}"/>
          </ac:picMkLst>
        </pc:picChg>
      </pc:sldChg>
      <pc:sldChg chg="addSp modSp add">
        <pc:chgData name="Markus Wolski" userId="346be499-4b1f-43ef-9e54-f21f4a3b302c" providerId="ADAL" clId="{A6845571-78FB-455C-A66D-61E6C8DACEEC}" dt="2020-05-27T18:30:01.608" v="5285" actId="14100"/>
        <pc:sldMkLst>
          <pc:docMk/>
          <pc:sldMk cId="2741485805" sldId="428"/>
        </pc:sldMkLst>
        <pc:spChg chg="mod">
          <ac:chgData name="Markus Wolski" userId="346be499-4b1f-43ef-9e54-f21f4a3b302c" providerId="ADAL" clId="{A6845571-78FB-455C-A66D-61E6C8DACEEC}" dt="2020-05-27T18:24:39.201" v="4900" actId="20577"/>
          <ac:spMkLst>
            <pc:docMk/>
            <pc:sldMk cId="2741485805" sldId="428"/>
            <ac:spMk id="2" creationId="{4BC10835-FD4D-4C4A-87EB-D940DEC7A486}"/>
          </ac:spMkLst>
        </pc:spChg>
        <pc:spChg chg="mod">
          <ac:chgData name="Markus Wolski" userId="346be499-4b1f-43ef-9e54-f21f4a3b302c" providerId="ADAL" clId="{A6845571-78FB-455C-A66D-61E6C8DACEEC}" dt="2020-05-27T18:29:55.291" v="5282" actId="14100"/>
          <ac:spMkLst>
            <pc:docMk/>
            <pc:sldMk cId="2741485805" sldId="428"/>
            <ac:spMk id="3" creationId="{638D0520-0142-4B1A-A43D-0B35A7B320B4}"/>
          </ac:spMkLst>
        </pc:spChg>
        <pc:picChg chg="add mod">
          <ac:chgData name="Markus Wolski" userId="346be499-4b1f-43ef-9e54-f21f4a3b302c" providerId="ADAL" clId="{A6845571-78FB-455C-A66D-61E6C8DACEEC}" dt="2020-05-27T18:30:01.608" v="5285" actId="14100"/>
          <ac:picMkLst>
            <pc:docMk/>
            <pc:sldMk cId="2741485805" sldId="428"/>
            <ac:picMk id="4" creationId="{E80F61F1-B0EC-445D-AD9A-3A835BFEA5BD}"/>
          </ac:picMkLst>
        </pc:picChg>
      </pc:sldChg>
      <pc:sldChg chg="modSp add del">
        <pc:chgData name="Markus Wolski" userId="346be499-4b1f-43ef-9e54-f21f4a3b302c" providerId="ADAL" clId="{A6845571-78FB-455C-A66D-61E6C8DACEEC}" dt="2020-05-27T19:50:12.897" v="7386" actId="2696"/>
        <pc:sldMkLst>
          <pc:docMk/>
          <pc:sldMk cId="3046875143" sldId="429"/>
        </pc:sldMkLst>
        <pc:spChg chg="mod">
          <ac:chgData name="Markus Wolski" userId="346be499-4b1f-43ef-9e54-f21f4a3b302c" providerId="ADAL" clId="{A6845571-78FB-455C-A66D-61E6C8DACEEC}" dt="2020-05-27T18:30:19.693" v="5305" actId="14100"/>
          <ac:spMkLst>
            <pc:docMk/>
            <pc:sldMk cId="3046875143" sldId="429"/>
            <ac:spMk id="2" creationId="{643D866F-8A72-4F22-A23B-7B6DF21862A3}"/>
          </ac:spMkLst>
        </pc:spChg>
        <pc:spChg chg="mod">
          <ac:chgData name="Markus Wolski" userId="346be499-4b1f-43ef-9e54-f21f4a3b302c" providerId="ADAL" clId="{A6845571-78FB-455C-A66D-61E6C8DACEEC}" dt="2020-05-27T18:30:25.491" v="5307" actId="14100"/>
          <ac:spMkLst>
            <pc:docMk/>
            <pc:sldMk cId="3046875143" sldId="429"/>
            <ac:spMk id="3" creationId="{A10F705C-FADE-42D3-8546-D334D13059F5}"/>
          </ac:spMkLst>
        </pc:spChg>
      </pc:sldChg>
      <pc:sldChg chg="modSp add">
        <pc:chgData name="Markus Wolski" userId="346be499-4b1f-43ef-9e54-f21f4a3b302c" providerId="ADAL" clId="{A6845571-78FB-455C-A66D-61E6C8DACEEC}" dt="2020-05-27T19:55:08.148" v="7638" actId="20577"/>
        <pc:sldMkLst>
          <pc:docMk/>
          <pc:sldMk cId="3761338870" sldId="430"/>
        </pc:sldMkLst>
        <pc:spChg chg="mod">
          <ac:chgData name="Markus Wolski" userId="346be499-4b1f-43ef-9e54-f21f4a3b302c" providerId="ADAL" clId="{A6845571-78FB-455C-A66D-61E6C8DACEEC}" dt="2020-05-27T18:31:54.494" v="5331" actId="14100"/>
          <ac:spMkLst>
            <pc:docMk/>
            <pc:sldMk cId="3761338870" sldId="430"/>
            <ac:spMk id="2" creationId="{4DDBC9A4-9E63-4683-AE81-23817ECB5D08}"/>
          </ac:spMkLst>
        </pc:spChg>
        <pc:spChg chg="mod">
          <ac:chgData name="Markus Wolski" userId="346be499-4b1f-43ef-9e54-f21f4a3b302c" providerId="ADAL" clId="{A6845571-78FB-455C-A66D-61E6C8DACEEC}" dt="2020-05-27T19:55:08.148" v="7638" actId="20577"/>
          <ac:spMkLst>
            <pc:docMk/>
            <pc:sldMk cId="3761338870" sldId="430"/>
            <ac:spMk id="3" creationId="{EA6AC49B-F18E-44CD-B5A2-5E7A1DDF3589}"/>
          </ac:spMkLst>
        </pc:spChg>
      </pc:sldChg>
      <pc:sldChg chg="modSp add">
        <pc:chgData name="Markus Wolski" userId="346be499-4b1f-43ef-9e54-f21f4a3b302c" providerId="ADAL" clId="{A6845571-78FB-455C-A66D-61E6C8DACEEC}" dt="2020-05-27T18:38:57.093" v="6097" actId="20577"/>
        <pc:sldMkLst>
          <pc:docMk/>
          <pc:sldMk cId="2828680013" sldId="431"/>
        </pc:sldMkLst>
        <pc:spChg chg="mod">
          <ac:chgData name="Markus Wolski" userId="346be499-4b1f-43ef-9e54-f21f4a3b302c" providerId="ADAL" clId="{A6845571-78FB-455C-A66D-61E6C8DACEEC}" dt="2020-05-27T18:36:51.687" v="5879" actId="14100"/>
          <ac:spMkLst>
            <pc:docMk/>
            <pc:sldMk cId="2828680013" sldId="431"/>
            <ac:spMk id="2" creationId="{15CBEFE4-3E30-4963-BE47-77D5A7E152B1}"/>
          </ac:spMkLst>
        </pc:spChg>
        <pc:spChg chg="mod">
          <ac:chgData name="Markus Wolski" userId="346be499-4b1f-43ef-9e54-f21f4a3b302c" providerId="ADAL" clId="{A6845571-78FB-455C-A66D-61E6C8DACEEC}" dt="2020-05-27T18:38:57.093" v="6097" actId="20577"/>
          <ac:spMkLst>
            <pc:docMk/>
            <pc:sldMk cId="2828680013" sldId="431"/>
            <ac:spMk id="3" creationId="{E6654935-0C38-4320-B096-652F09D1D78D}"/>
          </ac:spMkLst>
        </pc:spChg>
      </pc:sldChg>
      <pc:sldChg chg="add del">
        <pc:chgData name="Markus Wolski" userId="346be499-4b1f-43ef-9e54-f21f4a3b302c" providerId="ADAL" clId="{A6845571-78FB-455C-A66D-61E6C8DACEEC}" dt="2020-05-27T19:50:15.658" v="7387" actId="2696"/>
        <pc:sldMkLst>
          <pc:docMk/>
          <pc:sldMk cId="1548900956" sldId="432"/>
        </pc:sldMkLst>
      </pc:sldChg>
      <pc:sldChg chg="modSp add">
        <pc:chgData name="Markus Wolski" userId="346be499-4b1f-43ef-9e54-f21f4a3b302c" providerId="ADAL" clId="{A6845571-78FB-455C-A66D-61E6C8DACEEC}" dt="2020-05-27T19:56:19.232" v="7653" actId="20577"/>
        <pc:sldMkLst>
          <pc:docMk/>
          <pc:sldMk cId="1949831311" sldId="433"/>
        </pc:sldMkLst>
        <pc:spChg chg="mod">
          <ac:chgData name="Markus Wolski" userId="346be499-4b1f-43ef-9e54-f21f4a3b302c" providerId="ADAL" clId="{A6845571-78FB-455C-A66D-61E6C8DACEEC}" dt="2020-05-27T19:55:27.393" v="7639" actId="20577"/>
          <ac:spMkLst>
            <pc:docMk/>
            <pc:sldMk cId="1949831311" sldId="433"/>
            <ac:spMk id="2" creationId="{36892E40-7D63-44E1-A01D-C3AE265C0AA5}"/>
          </ac:spMkLst>
        </pc:spChg>
        <pc:spChg chg="mod">
          <ac:chgData name="Markus Wolski" userId="346be499-4b1f-43ef-9e54-f21f4a3b302c" providerId="ADAL" clId="{A6845571-78FB-455C-A66D-61E6C8DACEEC}" dt="2020-05-27T19:56:19.232" v="7653" actId="20577"/>
          <ac:spMkLst>
            <pc:docMk/>
            <pc:sldMk cId="1949831311" sldId="433"/>
            <ac:spMk id="3" creationId="{6355A808-BF5A-430F-A05F-7A4D82E09E28}"/>
          </ac:spMkLst>
        </pc:spChg>
      </pc:sldChg>
      <pc:sldChg chg="modSp add del">
        <pc:chgData name="Markus Wolski" userId="346be499-4b1f-43ef-9e54-f21f4a3b302c" providerId="ADAL" clId="{A6845571-78FB-455C-A66D-61E6C8DACEEC}" dt="2020-05-27T19:56:27.813" v="7654" actId="2696"/>
        <pc:sldMkLst>
          <pc:docMk/>
          <pc:sldMk cId="702315059" sldId="434"/>
        </pc:sldMkLst>
        <pc:spChg chg="mod">
          <ac:chgData name="Markus Wolski" userId="346be499-4b1f-43ef-9e54-f21f4a3b302c" providerId="ADAL" clId="{A6845571-78FB-455C-A66D-61E6C8DACEEC}" dt="2020-05-27T19:35:28.049" v="6333" actId="20577"/>
          <ac:spMkLst>
            <pc:docMk/>
            <pc:sldMk cId="702315059" sldId="434"/>
            <ac:spMk id="3" creationId="{6DF02AA7-D1CF-404D-9F84-9E3D23541748}"/>
          </ac:spMkLst>
        </pc:spChg>
      </pc:sldChg>
      <pc:sldChg chg="addSp modSp add">
        <pc:chgData name="Markus Wolski" userId="346be499-4b1f-43ef-9e54-f21f4a3b302c" providerId="ADAL" clId="{A6845571-78FB-455C-A66D-61E6C8DACEEC}" dt="2020-05-27T19:37:59.258" v="6576" actId="14100"/>
        <pc:sldMkLst>
          <pc:docMk/>
          <pc:sldMk cId="1495775018" sldId="435"/>
        </pc:sldMkLst>
        <pc:spChg chg="mod">
          <ac:chgData name="Markus Wolski" userId="346be499-4b1f-43ef-9e54-f21f4a3b302c" providerId="ADAL" clId="{A6845571-78FB-455C-A66D-61E6C8DACEEC}" dt="2020-05-27T19:37:51.689" v="6573" actId="20577"/>
          <ac:spMkLst>
            <pc:docMk/>
            <pc:sldMk cId="1495775018" sldId="435"/>
            <ac:spMk id="3" creationId="{539335A1-A5DC-4390-8EE2-C7DF5E883B64}"/>
          </ac:spMkLst>
        </pc:spChg>
        <pc:picChg chg="add mod">
          <ac:chgData name="Markus Wolski" userId="346be499-4b1f-43ef-9e54-f21f4a3b302c" providerId="ADAL" clId="{A6845571-78FB-455C-A66D-61E6C8DACEEC}" dt="2020-05-27T19:37:59.258" v="6576" actId="14100"/>
          <ac:picMkLst>
            <pc:docMk/>
            <pc:sldMk cId="1495775018" sldId="435"/>
            <ac:picMk id="4" creationId="{5E15F0E8-8F63-4C8F-AEFA-DAF4905A67D0}"/>
          </ac:picMkLst>
        </pc:picChg>
      </pc:sldChg>
      <pc:sldChg chg="addSp modSp add">
        <pc:chgData name="Markus Wolski" userId="346be499-4b1f-43ef-9e54-f21f4a3b302c" providerId="ADAL" clId="{A6845571-78FB-455C-A66D-61E6C8DACEEC}" dt="2020-05-27T19:39:28.319" v="6672" actId="1076"/>
        <pc:sldMkLst>
          <pc:docMk/>
          <pc:sldMk cId="4054940185" sldId="436"/>
        </pc:sldMkLst>
        <pc:spChg chg="mod">
          <ac:chgData name="Markus Wolski" userId="346be499-4b1f-43ef-9e54-f21f4a3b302c" providerId="ADAL" clId="{A6845571-78FB-455C-A66D-61E6C8DACEEC}" dt="2020-05-27T19:38:48.360" v="6607" actId="14100"/>
          <ac:spMkLst>
            <pc:docMk/>
            <pc:sldMk cId="4054940185" sldId="436"/>
            <ac:spMk id="2" creationId="{AA9ACC1E-0AE9-4F63-A4AD-3065D182D96D}"/>
          </ac:spMkLst>
        </pc:spChg>
        <pc:spChg chg="mod">
          <ac:chgData name="Markus Wolski" userId="346be499-4b1f-43ef-9e54-f21f4a3b302c" providerId="ADAL" clId="{A6845571-78FB-455C-A66D-61E6C8DACEEC}" dt="2020-05-27T19:39:06.279" v="6670" actId="20577"/>
          <ac:spMkLst>
            <pc:docMk/>
            <pc:sldMk cId="4054940185" sldId="436"/>
            <ac:spMk id="3" creationId="{A6BD18F0-561C-4242-A7C7-F55D3462D2F5}"/>
          </ac:spMkLst>
        </pc:spChg>
        <pc:picChg chg="add mod">
          <ac:chgData name="Markus Wolski" userId="346be499-4b1f-43ef-9e54-f21f4a3b302c" providerId="ADAL" clId="{A6845571-78FB-455C-A66D-61E6C8DACEEC}" dt="2020-05-27T19:39:28.319" v="6672" actId="1076"/>
          <ac:picMkLst>
            <pc:docMk/>
            <pc:sldMk cId="4054940185" sldId="436"/>
            <ac:picMk id="4" creationId="{600BBE91-5418-46CD-A657-3E0D4B5453A0}"/>
          </ac:picMkLst>
        </pc:picChg>
      </pc:sldChg>
      <pc:sldChg chg="addSp modSp add">
        <pc:chgData name="Markus Wolski" userId="346be499-4b1f-43ef-9e54-f21f4a3b302c" providerId="ADAL" clId="{A6845571-78FB-455C-A66D-61E6C8DACEEC}" dt="2020-05-27T19:41:21.777" v="6902" actId="14100"/>
        <pc:sldMkLst>
          <pc:docMk/>
          <pc:sldMk cId="2511045098" sldId="437"/>
        </pc:sldMkLst>
        <pc:spChg chg="mod">
          <ac:chgData name="Markus Wolski" userId="346be499-4b1f-43ef-9e54-f21f4a3b302c" providerId="ADAL" clId="{A6845571-78FB-455C-A66D-61E6C8DACEEC}" dt="2020-05-27T19:39:44.775" v="6693" actId="14100"/>
          <ac:spMkLst>
            <pc:docMk/>
            <pc:sldMk cId="2511045098" sldId="437"/>
            <ac:spMk id="2" creationId="{EB7D2371-1F8A-404F-98B7-B01FC64F8B12}"/>
          </ac:spMkLst>
        </pc:spChg>
        <pc:spChg chg="mod">
          <ac:chgData name="Markus Wolski" userId="346be499-4b1f-43ef-9e54-f21f4a3b302c" providerId="ADAL" clId="{A6845571-78FB-455C-A66D-61E6C8DACEEC}" dt="2020-05-27T19:41:21.777" v="6902" actId="14100"/>
          <ac:spMkLst>
            <pc:docMk/>
            <pc:sldMk cId="2511045098" sldId="437"/>
            <ac:spMk id="3" creationId="{63889672-0063-48F5-9C26-5D7545F4097D}"/>
          </ac:spMkLst>
        </pc:spChg>
        <pc:picChg chg="add mod">
          <ac:chgData name="Markus Wolski" userId="346be499-4b1f-43ef-9e54-f21f4a3b302c" providerId="ADAL" clId="{A6845571-78FB-455C-A66D-61E6C8DACEEC}" dt="2020-05-27T19:40:51.946" v="6822" actId="1076"/>
          <ac:picMkLst>
            <pc:docMk/>
            <pc:sldMk cId="2511045098" sldId="437"/>
            <ac:picMk id="4" creationId="{4CFA7FF7-8BC9-4109-9E8B-3E7A7AF363A6}"/>
          </ac:picMkLst>
        </pc:picChg>
      </pc:sldChg>
      <pc:sldChg chg="modSp add">
        <pc:chgData name="Markus Wolski" userId="346be499-4b1f-43ef-9e54-f21f4a3b302c" providerId="ADAL" clId="{A6845571-78FB-455C-A66D-61E6C8DACEEC}" dt="2020-05-27T20:04:55.865" v="7818" actId="20577"/>
        <pc:sldMkLst>
          <pc:docMk/>
          <pc:sldMk cId="4121870482" sldId="438"/>
        </pc:sldMkLst>
        <pc:spChg chg="mod">
          <ac:chgData name="Markus Wolski" userId="346be499-4b1f-43ef-9e54-f21f4a3b302c" providerId="ADAL" clId="{A6845571-78FB-455C-A66D-61E6C8DACEEC}" dt="2020-05-27T20:04:55.865" v="7818" actId="20577"/>
          <ac:spMkLst>
            <pc:docMk/>
            <pc:sldMk cId="4121870482" sldId="438"/>
            <ac:spMk id="2" creationId="{51E797F7-48AB-40D0-A8F1-EC2C242BB735}"/>
          </ac:spMkLst>
        </pc:spChg>
        <pc:spChg chg="mod">
          <ac:chgData name="Markus Wolski" userId="346be499-4b1f-43ef-9e54-f21f4a3b302c" providerId="ADAL" clId="{A6845571-78FB-455C-A66D-61E6C8DACEEC}" dt="2020-05-27T20:04:48.727" v="7817" actId="20577"/>
          <ac:spMkLst>
            <pc:docMk/>
            <pc:sldMk cId="4121870482" sldId="438"/>
            <ac:spMk id="3" creationId="{9B7AFB9E-562F-4996-AD17-C93E0EC60DF5}"/>
          </ac:spMkLst>
        </pc:spChg>
      </pc:sldChg>
    </pc:docChg>
  </pc:docChgLst>
  <pc:docChgLst>
    <pc:chgData name="Markus Wolski" userId="346be499-4b1f-43ef-9e54-f21f4a3b302c" providerId="ADAL" clId="{676D2962-84B3-4147-AE84-BD87A99AE4FE}"/>
    <pc:docChg chg="undo custSel addSld delSld modSld">
      <pc:chgData name="Markus Wolski" userId="346be499-4b1f-43ef-9e54-f21f4a3b302c" providerId="ADAL" clId="{676D2962-84B3-4147-AE84-BD87A99AE4FE}" dt="2020-05-18T17:00:54.449" v="3572" actId="2696"/>
      <pc:docMkLst>
        <pc:docMk/>
      </pc:docMkLst>
      <pc:sldChg chg="delSp modSp delDesignElem">
        <pc:chgData name="Markus Wolski" userId="346be499-4b1f-43ef-9e54-f21f4a3b302c" providerId="ADAL" clId="{676D2962-84B3-4147-AE84-BD87A99AE4FE}" dt="2020-05-18T14:54:59.222" v="2310" actId="27636"/>
        <pc:sldMkLst>
          <pc:docMk/>
          <pc:sldMk cId="109857222" sldId="256"/>
        </pc:sldMkLst>
        <pc:spChg chg="mod">
          <ac:chgData name="Markus Wolski" userId="346be499-4b1f-43ef-9e54-f21f4a3b302c" providerId="ADAL" clId="{676D2962-84B3-4147-AE84-BD87A99AE4FE}" dt="2020-05-18T14:54:31.701" v="230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us Wolski" userId="346be499-4b1f-43ef-9e54-f21f4a3b302c" providerId="ADAL" clId="{676D2962-84B3-4147-AE84-BD87A99AE4FE}" dt="2020-05-18T14:54:59.222" v="2310" actId="2763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arkus Wolski" userId="346be499-4b1f-43ef-9e54-f21f4a3b302c" providerId="ADAL" clId="{676D2962-84B3-4147-AE84-BD87A99AE4FE}" dt="2020-05-18T14:54:20.306" v="2298" actId="478"/>
          <ac:spMkLst>
            <pc:docMk/>
            <pc:sldMk cId="109857222" sldId="256"/>
            <ac:spMk id="6" creationId="{59ABA764-AEE3-4A2C-878B-5971B61F7DF8}"/>
          </ac:spMkLst>
        </pc:spChg>
        <pc:spChg chg="del">
          <ac:chgData name="Markus Wolski" userId="346be499-4b1f-43ef-9e54-f21f4a3b302c" providerId="ADAL" clId="{676D2962-84B3-4147-AE84-BD87A99AE4FE}" dt="2020-05-18T14:53:23.253" v="2281"/>
          <ac:spMkLst>
            <pc:docMk/>
            <pc:sldMk cId="109857222" sldId="256"/>
            <ac:spMk id="9" creationId="{1DB7C82F-AB7E-4F0C-B829-FA1B9C415180}"/>
          </ac:spMkLst>
        </pc:spChg>
        <pc:picChg chg="del">
          <ac:chgData name="Markus Wolski" userId="346be499-4b1f-43ef-9e54-f21f4a3b302c" providerId="ADAL" clId="{676D2962-84B3-4147-AE84-BD87A99AE4FE}" dt="2020-05-18T14:54:21.369" v="2299" actId="478"/>
          <ac:picMkLst>
            <pc:docMk/>
            <pc:sldMk cId="109857222" sldId="256"/>
            <ac:picMk id="4" creationId="{214E3A1C-49A6-4923-87BE-3309D2843653}"/>
          </ac:picMkLst>
        </pc:picChg>
      </pc:sldChg>
      <pc:sldChg chg="delSp modSp add del delAnim">
        <pc:chgData name="Markus Wolski" userId="346be499-4b1f-43ef-9e54-f21f4a3b302c" providerId="ADAL" clId="{676D2962-84B3-4147-AE84-BD87A99AE4FE}" dt="2020-05-18T17:00:54.449" v="3572" actId="2696"/>
        <pc:sldMkLst>
          <pc:docMk/>
          <pc:sldMk cId="264352413" sldId="257"/>
        </pc:sldMkLst>
        <pc:picChg chg="mod">
          <ac:chgData name="Markus Wolski" userId="346be499-4b1f-43ef-9e54-f21f4a3b302c" providerId="ADAL" clId="{676D2962-84B3-4147-AE84-BD87A99AE4FE}" dt="2020-05-18T14:55:18.734" v="2312" actId="1076"/>
          <ac:picMkLst>
            <pc:docMk/>
            <pc:sldMk cId="264352413" sldId="257"/>
            <ac:picMk id="52" creationId="{0D463365-A087-4726-AAA0-A82CD35A1338}"/>
          </ac:picMkLst>
        </pc:picChg>
        <pc:picChg chg="del">
          <ac:chgData name="Markus Wolski" userId="346be499-4b1f-43ef-9e54-f21f4a3b302c" providerId="ADAL" clId="{676D2962-84B3-4147-AE84-BD87A99AE4FE}" dt="2020-05-18T14:55:15.749" v="2311" actId="478"/>
          <ac:picMkLst>
            <pc:docMk/>
            <pc:sldMk cId="264352413" sldId="257"/>
            <ac:picMk id="58" creationId="{15757EEE-1344-4A59-81B6-33D3FE69944E}"/>
          </ac:picMkLst>
        </pc:picChg>
      </pc:sldChg>
      <pc:sldChg chg="modSp modAnim">
        <pc:chgData name="Markus Wolski" userId="346be499-4b1f-43ef-9e54-f21f4a3b302c" providerId="ADAL" clId="{676D2962-84B3-4147-AE84-BD87A99AE4FE}" dt="2020-05-18T16:44:23.430" v="3570" actId="5793"/>
        <pc:sldMkLst>
          <pc:docMk/>
          <pc:sldMk cId="1943267589" sldId="258"/>
        </pc:sldMkLst>
        <pc:spChg chg="mod">
          <ac:chgData name="Markus Wolski" userId="346be499-4b1f-43ef-9e54-f21f4a3b302c" providerId="ADAL" clId="{676D2962-84B3-4147-AE84-BD87A99AE4FE}" dt="2020-05-18T16:44:23.430" v="3570" actId="5793"/>
          <ac:spMkLst>
            <pc:docMk/>
            <pc:sldMk cId="1943267589" sldId="258"/>
            <ac:spMk id="7" creationId="{4C9B9A44-3AB3-4B4B-AB57-82A8CA94A654}"/>
          </ac:spMkLst>
        </pc:spChg>
      </pc:sldChg>
      <pc:sldChg chg="delSp modSp del delDesignElem">
        <pc:chgData name="Markus Wolski" userId="346be499-4b1f-43ef-9e54-f21f4a3b302c" providerId="ADAL" clId="{676D2962-84B3-4147-AE84-BD87A99AE4FE}" dt="2020-05-18T14:55:58.187" v="2315" actId="2696"/>
        <pc:sldMkLst>
          <pc:docMk/>
          <pc:sldMk cId="1081235497" sldId="260"/>
        </pc:sldMkLst>
        <pc:spChg chg="mod">
          <ac:chgData name="Markus Wolski" userId="346be499-4b1f-43ef-9e54-f21f4a3b302c" providerId="ADAL" clId="{676D2962-84B3-4147-AE84-BD87A99AE4FE}" dt="2020-05-18T14:55:55.155" v="2314" actId="207"/>
          <ac:spMkLst>
            <pc:docMk/>
            <pc:sldMk cId="1081235497" sldId="260"/>
            <ac:spMk id="2" creationId="{15D4934D-BBF8-4F20-B41D-40E48A295F8B}"/>
          </ac:spMkLst>
        </pc:spChg>
        <pc:spChg chg="del">
          <ac:chgData name="Markus Wolski" userId="346be499-4b1f-43ef-9e54-f21f4a3b302c" providerId="ADAL" clId="{676D2962-84B3-4147-AE84-BD87A99AE4FE}" dt="2020-05-18T14:53:23.253" v="2281"/>
          <ac:spMkLst>
            <pc:docMk/>
            <pc:sldMk cId="1081235497" sldId="260"/>
            <ac:spMk id="9" creationId="{25168E7B-6D42-4B3A-B7A1-17D4C49EC903}"/>
          </ac:spMkLst>
        </pc:spChg>
        <pc:picChg chg="del">
          <ac:chgData name="Markus Wolski" userId="346be499-4b1f-43ef-9e54-f21f4a3b302c" providerId="ADAL" clId="{676D2962-84B3-4147-AE84-BD87A99AE4FE}" dt="2020-05-18T14:53:23.253" v="2281"/>
          <ac:picMkLst>
            <pc:docMk/>
            <pc:sldMk cId="1081235497" sldId="260"/>
            <ac:picMk id="11" creationId="{98A030C2-9F23-4593-9F99-7B73C232A4C9}"/>
          </ac:picMkLst>
        </pc:picChg>
      </pc:sldChg>
      <pc:sldChg chg="del">
        <pc:chgData name="Markus Wolski" userId="346be499-4b1f-43ef-9e54-f21f4a3b302c" providerId="ADAL" clId="{676D2962-84B3-4147-AE84-BD87A99AE4FE}" dt="2020-05-18T13:59:13.204" v="3" actId="2696"/>
        <pc:sldMkLst>
          <pc:docMk/>
          <pc:sldMk cId="173872759" sldId="261"/>
        </pc:sldMkLst>
      </pc:sldChg>
      <pc:sldChg chg="del">
        <pc:chgData name="Markus Wolski" userId="346be499-4b1f-43ef-9e54-f21f4a3b302c" providerId="ADAL" clId="{676D2962-84B3-4147-AE84-BD87A99AE4FE}" dt="2020-05-18T13:59:13.200" v="2" actId="2696"/>
        <pc:sldMkLst>
          <pc:docMk/>
          <pc:sldMk cId="275383657" sldId="409"/>
        </pc:sldMkLst>
      </pc:sldChg>
      <pc:sldChg chg="modSp">
        <pc:chgData name="Markus Wolski" userId="346be499-4b1f-43ef-9e54-f21f4a3b302c" providerId="ADAL" clId="{676D2962-84B3-4147-AE84-BD87A99AE4FE}" dt="2020-05-18T15:06:12.149" v="2972" actId="20577"/>
        <pc:sldMkLst>
          <pc:docMk/>
          <pc:sldMk cId="1805833968" sldId="410"/>
        </pc:sldMkLst>
        <pc:spChg chg="mod">
          <ac:chgData name="Markus Wolski" userId="346be499-4b1f-43ef-9e54-f21f4a3b302c" providerId="ADAL" clId="{676D2962-84B3-4147-AE84-BD87A99AE4FE}" dt="2020-05-18T15:06:12.149" v="2972" actId="20577"/>
          <ac:spMkLst>
            <pc:docMk/>
            <pc:sldMk cId="1805833968" sldId="410"/>
            <ac:spMk id="2" creationId="{6A8E3602-2F53-4E74-9D77-C35A4F8BBC45}"/>
          </ac:spMkLst>
        </pc:spChg>
        <pc:spChg chg="mod">
          <ac:chgData name="Markus Wolski" userId="346be499-4b1f-43ef-9e54-f21f4a3b302c" providerId="ADAL" clId="{676D2962-84B3-4147-AE84-BD87A99AE4FE}" dt="2020-05-18T15:04:06.449" v="2730" actId="20577"/>
          <ac:spMkLst>
            <pc:docMk/>
            <pc:sldMk cId="1805833968" sldId="410"/>
            <ac:spMk id="3" creationId="{E623F4DB-DE67-4127-AD04-838C9EF4BCDF}"/>
          </ac:spMkLst>
        </pc:spChg>
      </pc:sldChg>
      <pc:sldChg chg="modSp">
        <pc:chgData name="Markus Wolski" userId="346be499-4b1f-43ef-9e54-f21f4a3b302c" providerId="ADAL" clId="{676D2962-84B3-4147-AE84-BD87A99AE4FE}" dt="2020-05-18T15:06:41.565" v="3070" actId="27636"/>
        <pc:sldMkLst>
          <pc:docMk/>
          <pc:sldMk cId="3376533930" sldId="411"/>
        </pc:sldMkLst>
        <pc:spChg chg="mod">
          <ac:chgData name="Markus Wolski" userId="346be499-4b1f-43ef-9e54-f21f4a3b302c" providerId="ADAL" clId="{676D2962-84B3-4147-AE84-BD87A99AE4FE}" dt="2020-05-18T15:06:41.565" v="3070" actId="27636"/>
          <ac:spMkLst>
            <pc:docMk/>
            <pc:sldMk cId="3376533930" sldId="411"/>
            <ac:spMk id="3" creationId="{C4B8FA7B-3FB1-4F96-8A10-332E6E4B75D0}"/>
          </ac:spMkLst>
        </pc:spChg>
      </pc:sldChg>
      <pc:sldChg chg="modSp">
        <pc:chgData name="Markus Wolski" userId="346be499-4b1f-43ef-9e54-f21f4a3b302c" providerId="ADAL" clId="{676D2962-84B3-4147-AE84-BD87A99AE4FE}" dt="2020-05-18T15:07:12.100" v="3087" actId="20577"/>
        <pc:sldMkLst>
          <pc:docMk/>
          <pc:sldMk cId="1296377369" sldId="412"/>
        </pc:sldMkLst>
        <pc:spChg chg="mod">
          <ac:chgData name="Markus Wolski" userId="346be499-4b1f-43ef-9e54-f21f4a3b302c" providerId="ADAL" clId="{676D2962-84B3-4147-AE84-BD87A99AE4FE}" dt="2020-05-18T14:01:11.961" v="75" actId="20577"/>
          <ac:spMkLst>
            <pc:docMk/>
            <pc:sldMk cId="1296377369" sldId="412"/>
            <ac:spMk id="2" creationId="{C4CA49FF-F3DC-4C85-A476-4928256DC5AF}"/>
          </ac:spMkLst>
        </pc:spChg>
        <pc:spChg chg="mod">
          <ac:chgData name="Markus Wolski" userId="346be499-4b1f-43ef-9e54-f21f4a3b302c" providerId="ADAL" clId="{676D2962-84B3-4147-AE84-BD87A99AE4FE}" dt="2020-05-18T15:07:12.100" v="3087" actId="20577"/>
          <ac:spMkLst>
            <pc:docMk/>
            <pc:sldMk cId="1296377369" sldId="412"/>
            <ac:spMk id="3" creationId="{22315A81-0595-4E18-A6CE-EDE1593340EC}"/>
          </ac:spMkLst>
        </pc:spChg>
      </pc:sldChg>
      <pc:sldChg chg="del">
        <pc:chgData name="Markus Wolski" userId="346be499-4b1f-43ef-9e54-f21f4a3b302c" providerId="ADAL" clId="{676D2962-84B3-4147-AE84-BD87A99AE4FE}" dt="2020-05-18T13:58:39.266" v="0" actId="2696"/>
        <pc:sldMkLst>
          <pc:docMk/>
          <pc:sldMk cId="488800180" sldId="413"/>
        </pc:sldMkLst>
      </pc:sldChg>
      <pc:sldChg chg="modSp add">
        <pc:chgData name="Markus Wolski" userId="346be499-4b1f-43ef-9e54-f21f4a3b302c" providerId="ADAL" clId="{676D2962-84B3-4147-AE84-BD87A99AE4FE}" dt="2020-05-18T14:59:58.823" v="2421" actId="1076"/>
        <pc:sldMkLst>
          <pc:docMk/>
          <pc:sldMk cId="3946426798" sldId="413"/>
        </pc:sldMkLst>
        <pc:spChg chg="mod">
          <ac:chgData name="Markus Wolski" userId="346be499-4b1f-43ef-9e54-f21f4a3b302c" providerId="ADAL" clId="{676D2962-84B3-4147-AE84-BD87A99AE4FE}" dt="2020-05-18T14:28:19.472" v="141" actId="5793"/>
          <ac:spMkLst>
            <pc:docMk/>
            <pc:sldMk cId="3946426798" sldId="413"/>
            <ac:spMk id="2" creationId="{DE5CC0DA-C47C-44B3-ACCC-A0136F2217EC}"/>
          </ac:spMkLst>
        </pc:spChg>
        <pc:spChg chg="mod">
          <ac:chgData name="Markus Wolski" userId="346be499-4b1f-43ef-9e54-f21f4a3b302c" providerId="ADAL" clId="{676D2962-84B3-4147-AE84-BD87A99AE4FE}" dt="2020-05-18T14:59:58.823" v="2421" actId="1076"/>
          <ac:spMkLst>
            <pc:docMk/>
            <pc:sldMk cId="3946426798" sldId="413"/>
            <ac:spMk id="3" creationId="{F50FFDC0-F945-42EC-85D0-3E475D7F83B4}"/>
          </ac:spMkLst>
        </pc:spChg>
      </pc:sldChg>
      <pc:sldChg chg="modSp add">
        <pc:chgData name="Markus Wolski" userId="346be499-4b1f-43ef-9e54-f21f4a3b302c" providerId="ADAL" clId="{676D2962-84B3-4147-AE84-BD87A99AE4FE}" dt="2020-05-18T15:09:02.109" v="3166" actId="20577"/>
        <pc:sldMkLst>
          <pc:docMk/>
          <pc:sldMk cId="649816327" sldId="414"/>
        </pc:sldMkLst>
        <pc:spChg chg="mod">
          <ac:chgData name="Markus Wolski" userId="346be499-4b1f-43ef-9e54-f21f4a3b302c" providerId="ADAL" clId="{676D2962-84B3-4147-AE84-BD87A99AE4FE}" dt="2020-05-18T14:39:22.433" v="750" actId="20577"/>
          <ac:spMkLst>
            <pc:docMk/>
            <pc:sldMk cId="649816327" sldId="414"/>
            <ac:spMk id="2" creationId="{A24767F9-E496-467B-ABDB-C5C8BDF476CE}"/>
          </ac:spMkLst>
        </pc:spChg>
        <pc:spChg chg="mod">
          <ac:chgData name="Markus Wolski" userId="346be499-4b1f-43ef-9e54-f21f4a3b302c" providerId="ADAL" clId="{676D2962-84B3-4147-AE84-BD87A99AE4FE}" dt="2020-05-18T15:09:02.109" v="3166" actId="20577"/>
          <ac:spMkLst>
            <pc:docMk/>
            <pc:sldMk cId="649816327" sldId="414"/>
            <ac:spMk id="3" creationId="{BB38D892-F387-41E1-9AE2-22F262D167FD}"/>
          </ac:spMkLst>
        </pc:spChg>
      </pc:sldChg>
      <pc:sldChg chg="del">
        <pc:chgData name="Markus Wolski" userId="346be499-4b1f-43ef-9e54-f21f4a3b302c" providerId="ADAL" clId="{676D2962-84B3-4147-AE84-BD87A99AE4FE}" dt="2020-05-18T13:58:39.267" v="1" actId="2696"/>
        <pc:sldMkLst>
          <pc:docMk/>
          <pc:sldMk cId="2596730969" sldId="414"/>
        </pc:sldMkLst>
      </pc:sldChg>
      <pc:sldChg chg="modSp add">
        <pc:chgData name="Markus Wolski" userId="346be499-4b1f-43ef-9e54-f21f4a3b302c" providerId="ADAL" clId="{676D2962-84B3-4147-AE84-BD87A99AE4FE}" dt="2020-05-18T14:59:49.531" v="2419" actId="255"/>
        <pc:sldMkLst>
          <pc:docMk/>
          <pc:sldMk cId="2799381369" sldId="415"/>
        </pc:sldMkLst>
        <pc:spChg chg="mod">
          <ac:chgData name="Markus Wolski" userId="346be499-4b1f-43ef-9e54-f21f4a3b302c" providerId="ADAL" clId="{676D2962-84B3-4147-AE84-BD87A99AE4FE}" dt="2020-05-18T14:48:51.992" v="1567" actId="20577"/>
          <ac:spMkLst>
            <pc:docMk/>
            <pc:sldMk cId="2799381369" sldId="415"/>
            <ac:spMk id="2" creationId="{4FF31E50-A526-4B04-B5FD-7C78501C9B07}"/>
          </ac:spMkLst>
        </pc:spChg>
        <pc:spChg chg="mod">
          <ac:chgData name="Markus Wolski" userId="346be499-4b1f-43ef-9e54-f21f4a3b302c" providerId="ADAL" clId="{676D2962-84B3-4147-AE84-BD87A99AE4FE}" dt="2020-05-18T14:59:49.531" v="2419" actId="255"/>
          <ac:spMkLst>
            <pc:docMk/>
            <pc:sldMk cId="2799381369" sldId="415"/>
            <ac:spMk id="3" creationId="{737170FE-7983-4DBE-924A-E140A4F52037}"/>
          </ac:spMkLst>
        </pc:spChg>
      </pc:sldChg>
      <pc:sldChg chg="modSp add">
        <pc:chgData name="Markus Wolski" userId="346be499-4b1f-43ef-9e54-f21f4a3b302c" providerId="ADAL" clId="{676D2962-84B3-4147-AE84-BD87A99AE4FE}" dt="2020-05-18T15:13:15.523" v="3516" actId="20577"/>
        <pc:sldMkLst>
          <pc:docMk/>
          <pc:sldMk cId="3738871528" sldId="416"/>
        </pc:sldMkLst>
        <pc:spChg chg="mod">
          <ac:chgData name="Markus Wolski" userId="346be499-4b1f-43ef-9e54-f21f4a3b302c" providerId="ADAL" clId="{676D2962-84B3-4147-AE84-BD87A99AE4FE}" dt="2020-05-18T14:52:06.878" v="2139" actId="20577"/>
          <ac:spMkLst>
            <pc:docMk/>
            <pc:sldMk cId="3738871528" sldId="416"/>
            <ac:spMk id="2" creationId="{848494D6-3957-4019-BE43-D01D24B09A3F}"/>
          </ac:spMkLst>
        </pc:spChg>
        <pc:spChg chg="mod">
          <ac:chgData name="Markus Wolski" userId="346be499-4b1f-43ef-9e54-f21f4a3b302c" providerId="ADAL" clId="{676D2962-84B3-4147-AE84-BD87A99AE4FE}" dt="2020-05-18T15:13:15.523" v="3516" actId="20577"/>
          <ac:spMkLst>
            <pc:docMk/>
            <pc:sldMk cId="3738871528" sldId="416"/>
            <ac:spMk id="3" creationId="{235665D4-A28C-41E2-92FF-F79A7D1D8D4D}"/>
          </ac:spMkLst>
        </pc:spChg>
      </pc:sldChg>
      <pc:sldChg chg="modSp add">
        <pc:chgData name="Markus Wolski" userId="346be499-4b1f-43ef-9e54-f21f4a3b302c" providerId="ADAL" clId="{676D2962-84B3-4147-AE84-BD87A99AE4FE}" dt="2020-05-18T15:06:03.060" v="2970" actId="255"/>
        <pc:sldMkLst>
          <pc:docMk/>
          <pc:sldMk cId="403528615" sldId="417"/>
        </pc:sldMkLst>
        <pc:spChg chg="mod">
          <ac:chgData name="Markus Wolski" userId="346be499-4b1f-43ef-9e54-f21f4a3b302c" providerId="ADAL" clId="{676D2962-84B3-4147-AE84-BD87A99AE4FE}" dt="2020-05-18T15:02:23.419" v="2553" actId="20577"/>
          <ac:spMkLst>
            <pc:docMk/>
            <pc:sldMk cId="403528615" sldId="417"/>
            <ac:spMk id="2" creationId="{69832AEA-D05E-4097-97E7-77068FA40E54}"/>
          </ac:spMkLst>
        </pc:spChg>
        <pc:spChg chg="mod">
          <ac:chgData name="Markus Wolski" userId="346be499-4b1f-43ef-9e54-f21f4a3b302c" providerId="ADAL" clId="{676D2962-84B3-4147-AE84-BD87A99AE4FE}" dt="2020-05-18T15:06:03.060" v="2970" actId="255"/>
          <ac:spMkLst>
            <pc:docMk/>
            <pc:sldMk cId="403528615" sldId="417"/>
            <ac:spMk id="3" creationId="{DA6F6D6D-18EE-4902-8A13-112C0C14F692}"/>
          </ac:spMkLst>
        </pc:spChg>
      </pc:sldChg>
      <pc:sldChg chg="add del">
        <pc:chgData name="Markus Wolski" userId="346be499-4b1f-43ef-9e54-f21f4a3b302c" providerId="ADAL" clId="{676D2962-84B3-4147-AE84-BD87A99AE4FE}" dt="2020-05-18T15:00:33.688" v="2426" actId="2696"/>
        <pc:sldMkLst>
          <pc:docMk/>
          <pc:sldMk cId="3821032176" sldId="417"/>
        </pc:sldMkLst>
      </pc:sldChg>
    </pc:docChg>
  </pc:docChgLst>
  <pc:docChgLst>
    <pc:chgData name="Markus Wolski" userId="346be499-4b1f-43ef-9e54-f21f4a3b302c" providerId="ADAL" clId="{D1993BAA-39D2-4E29-869C-3595F3E6883C}"/>
    <pc:docChg chg="modSld">
      <pc:chgData name="Markus Wolski" userId="346be499-4b1f-43ef-9e54-f21f4a3b302c" providerId="ADAL" clId="{D1993BAA-39D2-4E29-869C-3595F3E6883C}" dt="2020-01-08T22:57:56.926" v="34" actId="20577"/>
      <pc:docMkLst>
        <pc:docMk/>
      </pc:docMkLst>
      <pc:sldChg chg="modSp">
        <pc:chgData name="Markus Wolski" userId="346be499-4b1f-43ef-9e54-f21f4a3b302c" providerId="ADAL" clId="{D1993BAA-39D2-4E29-869C-3595F3E6883C}" dt="2020-01-08T22:57:56.926" v="34" actId="20577"/>
        <pc:sldMkLst>
          <pc:docMk/>
          <pc:sldMk cId="2596730969" sldId="414"/>
        </pc:sldMkLst>
        <pc:spChg chg="mod">
          <ac:chgData name="Markus Wolski" userId="346be499-4b1f-43ef-9e54-f21f4a3b302c" providerId="ADAL" clId="{D1993BAA-39D2-4E29-869C-3595F3E6883C}" dt="2020-01-08T22:57:56.926" v="34" actId="20577"/>
          <ac:spMkLst>
            <pc:docMk/>
            <pc:sldMk cId="2596730969" sldId="414"/>
            <ac:spMk id="3" creationId="{C2CC4C38-57BF-4884-AD07-480927A542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617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281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79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0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9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Functions" TargetMode="External"/><Relationship Id="rId2" Type="http://schemas.openxmlformats.org/officeDocument/2006/relationships/hyperlink" Target="https://www.w3schools.com/js/js_arrow_functio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F8KN31LBW8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sfiddle.net/fz205hw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Modu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developer.mozilla.org/en-US/docs/Web/HTTP/CORS/Err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133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arkuswolski/pen/gOaJy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for...o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Template_liter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Default_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1528081"/>
            <a:ext cx="5105400" cy="140374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MDEV 1005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135022"/>
            <a:ext cx="4645250" cy="1678278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3900" dirty="0">
                <a:cs typeface="Calibri"/>
              </a:rPr>
              <a:t>Mobile Web Applications</a:t>
            </a:r>
            <a:br>
              <a:rPr lang="en-US" sz="3900" dirty="0">
                <a:cs typeface="Calibri"/>
              </a:rPr>
            </a:br>
            <a:r>
              <a:rPr lang="en-US" sz="3900" dirty="0">
                <a:cs typeface="Calibri"/>
              </a:rPr>
              <a:t>JavaScript ES6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Instructor: Mr. Wolski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9C76-0CA8-4515-9796-D7FDBE22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36E1-3CD3-4B4F-B882-DBE1B92A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arrow functions you have to type less to define functions, but you do lose the </a:t>
            </a:r>
            <a:r>
              <a:rPr lang="en-US" i="1" dirty="0"/>
              <a:t>this</a:t>
            </a:r>
            <a:r>
              <a:rPr lang="en-US" dirty="0"/>
              <a:t> keyword within the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means you should not use them within objects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can check out some ways to write arrow functions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F2A46-A3F0-4EB2-8424-C7AC6AC2A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798" y="3098482"/>
            <a:ext cx="6397790" cy="163027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BFAE82-598D-42CB-9471-78960F13DD86}"/>
              </a:ext>
            </a:extLst>
          </p:cNvPr>
          <p:cNvSpPr/>
          <p:nvPr/>
        </p:nvSpPr>
        <p:spPr>
          <a:xfrm rot="3821310">
            <a:off x="8790563" y="2981467"/>
            <a:ext cx="705395" cy="1789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2ACB7-07B1-4ECD-BEF1-73AEE8DA56CF}"/>
              </a:ext>
            </a:extLst>
          </p:cNvPr>
          <p:cNvSpPr txBox="1"/>
          <p:nvPr/>
        </p:nvSpPr>
        <p:spPr>
          <a:xfrm>
            <a:off x="8858754" y="2082375"/>
            <a:ext cx="315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Won’t work! </a:t>
            </a:r>
            <a:r>
              <a:rPr lang="en-US" sz="2800" i="1" dirty="0"/>
              <a:t>this</a:t>
            </a:r>
            <a:r>
              <a:rPr lang="en-US" sz="2800" dirty="0"/>
              <a:t> is not available in 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373502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C9A4-9E63-4683-AE81-23817ECB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303"/>
          </a:xfrm>
        </p:spPr>
        <p:txBody>
          <a:bodyPr/>
          <a:lstStyle/>
          <a:p>
            <a:r>
              <a:rPr lang="en-US" dirty="0"/>
              <a:t>Examples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C49B-F18E-44CD-B5A2-5E7A1DDF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30040"/>
          </a:xfrm>
        </p:spPr>
        <p:txBody>
          <a:bodyPr/>
          <a:lstStyle/>
          <a:p>
            <a:r>
              <a:rPr lang="en-US" dirty="0"/>
              <a:t>If you want to play around with some of these concepts you can check out the </a:t>
            </a:r>
            <a:r>
              <a:rPr lang="en-US" dirty="0">
                <a:hlinkClick r:id="rId2"/>
              </a:rPr>
              <a:t>following code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the functions, delete the contents and see if you can re-write them using your own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you add another button to check for a specific value in the passed-in array?</a:t>
            </a:r>
          </a:p>
          <a:p>
            <a:r>
              <a:rPr lang="en-US" dirty="0"/>
              <a:t>How about a button to average the values instead of summing them?</a:t>
            </a:r>
          </a:p>
          <a:p>
            <a:r>
              <a:rPr lang="en-US" dirty="0"/>
              <a:t>Would you be able to use numbers from input fields rather than hard coded values?</a:t>
            </a:r>
          </a:p>
        </p:txBody>
      </p:sp>
    </p:spTree>
    <p:extLst>
      <p:ext uri="{BB962C8B-B14F-4D97-AF65-F5344CB8AC3E}">
        <p14:creationId xmlns:p14="http://schemas.microsoft.com/office/powerpoint/2010/main" val="376133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29D6-FD89-4539-9249-F4466B4B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19C-CF5F-43B8-A4D8-AA74A235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difference between let and var when declaring variables is that let will contain a variable within the scope of the braces it is currently in and var will not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If you use let within curly braces, that variable will only exist between those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EF612-4FBF-455E-ADA4-E229A4BD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28" y="2853633"/>
            <a:ext cx="2422389" cy="2214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14BDF-54E3-4A73-8E6B-0DAA330C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53" y="2778578"/>
            <a:ext cx="2256607" cy="2189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96145B-CBCE-4C8A-A35B-87EEBECAE9CC}"/>
              </a:ext>
            </a:extLst>
          </p:cNvPr>
          <p:cNvSpPr/>
          <p:nvPr/>
        </p:nvSpPr>
        <p:spPr>
          <a:xfrm>
            <a:off x="6511471" y="3618773"/>
            <a:ext cx="940526" cy="50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12B-AD82-4DD9-B542-06E9678E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/>
          <a:lstStyle/>
          <a:p>
            <a:r>
              <a:rPr lang="en-US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81A1-AAE7-426A-93CD-11B4023A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2900"/>
            <a:ext cx="9601200" cy="4254500"/>
          </a:xfrm>
        </p:spPr>
        <p:txBody>
          <a:bodyPr/>
          <a:lstStyle/>
          <a:p>
            <a:r>
              <a:rPr lang="en-US" dirty="0"/>
              <a:t>If you want to define a read-only variable that will not change its value you can use a const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= “Mr. Wolski”;</a:t>
            </a:r>
            <a:br>
              <a:rPr lang="en-US" dirty="0"/>
            </a:br>
            <a:r>
              <a:rPr lang="en-US" dirty="0" err="1"/>
              <a:t>myName</a:t>
            </a:r>
            <a:r>
              <a:rPr lang="en-US" dirty="0"/>
              <a:t> = “Dr. Wolski”; //This will cause an error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However, please note that you can still modify arrays and objects that have been defined with const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myNames</a:t>
            </a:r>
            <a:r>
              <a:rPr lang="en-US" dirty="0"/>
              <a:t> = [“</a:t>
            </a:r>
            <a:r>
              <a:rPr lang="en-US" dirty="0" err="1"/>
              <a:t>Mr</a:t>
            </a:r>
            <a:r>
              <a:rPr lang="en-US" dirty="0"/>
              <a:t>”,”Wolski”];</a:t>
            </a:r>
            <a:br>
              <a:rPr lang="en-US" dirty="0"/>
            </a:br>
            <a:r>
              <a:rPr lang="en-US" dirty="0" err="1"/>
              <a:t>myNames.push</a:t>
            </a:r>
            <a:r>
              <a:rPr lang="en-US" dirty="0"/>
              <a:t>(“Dr.”); //This is allowed </a:t>
            </a:r>
            <a:br>
              <a:rPr lang="en-US" dirty="0"/>
            </a:br>
            <a:r>
              <a:rPr lang="en-US" dirty="0" err="1"/>
              <a:t>myNames.pop</a:t>
            </a:r>
            <a:r>
              <a:rPr lang="en-US" dirty="0"/>
              <a:t>(); //This is also allowed</a:t>
            </a:r>
          </a:p>
        </p:txBody>
      </p:sp>
    </p:spTree>
    <p:extLst>
      <p:ext uri="{BB962C8B-B14F-4D97-AF65-F5344CB8AC3E}">
        <p14:creationId xmlns:p14="http://schemas.microsoft.com/office/powerpoint/2010/main" val="222554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BB8-6317-4460-9586-B39BB135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Classes (object oriented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660-BDD3-44BF-B4A1-13E6893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There are many frameworks that have taken advantage of JavaScript’s newer classes features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now create classes, have a constructor, provide getters and setters and have classes extend other classes in the usual object oriented fashion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Let’s take a look at a simple example from </a:t>
            </a:r>
            <a:r>
              <a:rPr lang="en-US" dirty="0" err="1"/>
              <a:t>mozilla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6C838-6C1E-44F7-AF32-FB89168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962399"/>
            <a:ext cx="5428706" cy="29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835-FD4D-4C4A-87EB-D940DEC7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5" y="161109"/>
            <a:ext cx="9601200" cy="829491"/>
          </a:xfrm>
        </p:spPr>
        <p:txBody>
          <a:bodyPr/>
          <a:lstStyle/>
          <a:p>
            <a:r>
              <a:rPr lang="en-US" dirty="0"/>
              <a:t>Extending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520-0142-4B1A-A43D-0B35A7B3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5" y="1016726"/>
            <a:ext cx="4611189" cy="5357948"/>
          </a:xfrm>
        </p:spPr>
        <p:txBody>
          <a:bodyPr/>
          <a:lstStyle/>
          <a:p>
            <a:r>
              <a:rPr lang="en-US" dirty="0"/>
              <a:t>If we want to inherit the functions from a class but refine or add to them, we can extend a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also use the </a:t>
            </a:r>
            <a:r>
              <a:rPr lang="en-US" b="1" dirty="0"/>
              <a:t>super</a:t>
            </a:r>
            <a:r>
              <a:rPr lang="en-US" dirty="0"/>
              <a:t> keyword to reference the function or value from a class that you inherited from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out the example </a:t>
            </a:r>
            <a:r>
              <a:rPr lang="en-US" dirty="0">
                <a:hlinkClick r:id="rId2"/>
              </a:rPr>
              <a:t>in this </a:t>
            </a:r>
            <a:r>
              <a:rPr lang="en-US" dirty="0" err="1">
                <a:hlinkClick r:id="rId2"/>
              </a:rPr>
              <a:t>jsfiddle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and run it to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F61F1-B0EC-445D-AD9A-3A835BFE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05" y="1016725"/>
            <a:ext cx="5695994" cy="54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8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EFE4-3E30-4963-BE47-77D5A7E1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Export and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4935-0C38-4320-B096-652F09D1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/>
          <a:lstStyle/>
          <a:p>
            <a:r>
              <a:rPr lang="en-US" dirty="0"/>
              <a:t>It is now possible to split your code into modular files and then export and import them from one place to another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called using “Modules” and is very well explained </a:t>
            </a:r>
            <a:r>
              <a:rPr lang="en-US" dirty="0">
                <a:hlinkClick r:id="rId2"/>
              </a:rPr>
              <a:t>here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2E40-7D63-44E1-A01D-C3AE265C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examples without getting CORS errors – we need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A808-BF5A-430F-A05F-7A4D82E0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run the example files you downloaded for the JS import/export examples we will need a server to avoid </a:t>
            </a:r>
            <a:r>
              <a:rPr lang="en-US" dirty="0">
                <a:hlinkClick r:id="rId2"/>
              </a:rPr>
              <a:t>CORS errors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For that, we need a server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we can run local servers using 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you need to install it </a:t>
            </a:r>
            <a:r>
              <a:rPr lang="en-US" dirty="0">
                <a:hlinkClick r:id="rId3"/>
              </a:rPr>
              <a:t>https://www.python.org/downloads/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816-F065-44BD-9451-BE4213C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35A1-A5DC-4390-8EE2-C7DF5E88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>
            <a:normAutofit/>
          </a:bodyPr>
          <a:lstStyle/>
          <a:p>
            <a:r>
              <a:rPr lang="en-US" dirty="0"/>
              <a:t>Download the zip file importExportClassesExample.zip from blackboard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up a terminal window and navigate to the folder where you unzipped the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Enter the command python server.py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5F0E8-8F63-4C8F-AEFA-DAF4905A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33775"/>
            <a:ext cx="9674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7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CC1E-0AE9-4F63-A4AD-3065D182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303"/>
          </a:xfrm>
        </p:spPr>
        <p:txBody>
          <a:bodyPr/>
          <a:lstStyle/>
          <a:p>
            <a:r>
              <a:rPr lang="en-US" dirty="0"/>
              <a:t>Seeing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18F0-561C-4242-A7C7-F55D3462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4299857"/>
          </a:xfrm>
        </p:spPr>
        <p:txBody>
          <a:bodyPr/>
          <a:lstStyle/>
          <a:p>
            <a:r>
              <a:rPr lang="en-US" dirty="0"/>
              <a:t>When you navigate to </a:t>
            </a:r>
            <a:r>
              <a:rPr lang="en-US" dirty="0">
                <a:hlinkClick r:id="rId2"/>
              </a:rPr>
              <a:t>http://localhost:1337/</a:t>
            </a:r>
            <a:r>
              <a:rPr lang="en-US" dirty="0"/>
              <a:t> you should now see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BE91-5418-46CD-A657-3E0D4B54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95" y="1935344"/>
            <a:ext cx="4695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94D6-3957-4019-BE43-D01D24B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ES6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65D4-A28C-41E2-92FF-F79A7D1D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Here we will be reviewing some of the concepts that JavaScript has added to its feature set in more recent years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Please try the challenges that I put forth to you as they will really make you learn the code and the way these things work!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 are many other resources out there for exploring JavaScript functionality and examples. Don’t be afraid to search for another if the one I link is not making things clear </a:t>
            </a:r>
          </a:p>
        </p:txBody>
      </p:sp>
    </p:spTree>
    <p:extLst>
      <p:ext uri="{BB962C8B-B14F-4D97-AF65-F5344CB8AC3E}">
        <p14:creationId xmlns:p14="http://schemas.microsoft.com/office/powerpoint/2010/main" val="373887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2371-1F8A-404F-98B7-B01FC64F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en-US" dirty="0"/>
              <a:t>Looking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9672-0063-48F5-9C26-5D7545F4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4990011"/>
          </a:xfrm>
        </p:spPr>
        <p:txBody>
          <a:bodyPr/>
          <a:lstStyle/>
          <a:p>
            <a:r>
              <a:rPr lang="en-US" dirty="0"/>
              <a:t>When you take a look at the code you will notice that we are importing the shapes that are being drawn into the main.js file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main.js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create a new Canvas object and draw our shapes onto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A7FF7-8BC9-4109-9E8B-3E7A7AF3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25" y="2833415"/>
            <a:ext cx="66198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7F7-48AB-40D0-A8F1-EC2C242B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554"/>
          </a:xfrm>
        </p:spPr>
        <p:txBody>
          <a:bodyPr/>
          <a:lstStyle/>
          <a:p>
            <a:r>
              <a:rPr lang="en-US" dirty="0"/>
              <a:t>Challenges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FB9E-562F-4996-AD17-C93E0EC6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/>
          <a:lstStyle/>
          <a:p>
            <a:r>
              <a:rPr lang="en-US" dirty="0"/>
              <a:t>Can you create a new shape (rectangle.js) that extends square?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it draw on the canvas along with the other shapes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you add some CSS and have the shapes bounce around by implementing the JavaScript from this example</a:t>
            </a:r>
            <a:br>
              <a:rPr lang="en-US" dirty="0"/>
            </a:br>
            <a:r>
              <a:rPr lang="en-US" dirty="0">
                <a:hlinkClick r:id="rId2"/>
              </a:rPr>
              <a:t>https://codepen.io/markuswolski/pen/gOaJybe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you add a spin to the shapes so that they rotate as they bounce around?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Instead of bouncing them can you add drag and drop functionality to them?</a:t>
            </a:r>
          </a:p>
        </p:txBody>
      </p:sp>
    </p:spTree>
    <p:extLst>
      <p:ext uri="{BB962C8B-B14F-4D97-AF65-F5344CB8AC3E}">
        <p14:creationId xmlns:p14="http://schemas.microsoft.com/office/powerpoint/2010/main" val="41218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0F05-FEA9-423A-9A5A-C1D4233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0372"/>
            <a:ext cx="9601200" cy="760228"/>
          </a:xfrm>
        </p:spPr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51F8-71BA-4473-BECF-C2F46891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14401"/>
            <a:ext cx="9601200" cy="44213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new feature once again bares a resemblance to other languages. It allows you to iterate over an array’s elements and do something with each element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const </a:t>
            </a:r>
            <a:r>
              <a:rPr lang="en-US" dirty="0" err="1"/>
              <a:t>iterable</a:t>
            </a:r>
            <a:r>
              <a:rPr lang="en-US" dirty="0"/>
              <a:t> = [10, 20, 30];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(let value of </a:t>
            </a:r>
            <a:r>
              <a:rPr lang="en-US" dirty="0" err="1"/>
              <a:t>iterable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value += 1;</a:t>
            </a:r>
            <a:br>
              <a:rPr lang="en-US" dirty="0"/>
            </a:br>
            <a:r>
              <a:rPr lang="en-US" dirty="0"/>
              <a:t>    console.log(value);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11</a:t>
            </a:r>
          </a:p>
          <a:p>
            <a:pPr marL="0" indent="0">
              <a:buNone/>
            </a:pPr>
            <a:r>
              <a:rPr lang="en-US" dirty="0"/>
              <a:t>// 21</a:t>
            </a:r>
          </a:p>
          <a:p>
            <a:pPr marL="0" indent="0">
              <a:buNone/>
            </a:pPr>
            <a:r>
              <a:rPr lang="en-US" dirty="0"/>
              <a:t>// 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Note, you can also iterate over a string</a:t>
            </a:r>
          </a:p>
        </p:txBody>
      </p:sp>
    </p:spTree>
    <p:extLst>
      <p:ext uri="{BB962C8B-B14F-4D97-AF65-F5344CB8AC3E}">
        <p14:creationId xmlns:p14="http://schemas.microsoft.com/office/powerpoint/2010/main" val="28447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68F8-A92E-40BF-BA66-4A464ECB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5921"/>
          </a:xfrm>
        </p:spPr>
        <p:txBody>
          <a:bodyPr/>
          <a:lstStyle/>
          <a:p>
            <a:r>
              <a:rPr lang="en-US" dirty="0"/>
              <a:t>Iterating over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857E-0E24-438C-92EA-E7397CED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1721"/>
            <a:ext cx="9601200" cy="49654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iterable</a:t>
            </a:r>
            <a:r>
              <a:rPr lang="en-US" dirty="0"/>
              <a:t> = new Map([['a', 1], ['b', 2], ['c', 3]]);</a:t>
            </a:r>
          </a:p>
          <a:p>
            <a:pPr marL="0" indent="0">
              <a:buNone/>
            </a:pPr>
            <a:r>
              <a:rPr lang="en-US" dirty="0"/>
              <a:t>for (const entry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console.log(entry);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['a', 1]</a:t>
            </a:r>
          </a:p>
          <a:p>
            <a:pPr marL="0" indent="0">
              <a:buNone/>
            </a:pPr>
            <a:r>
              <a:rPr lang="en-US" dirty="0"/>
              <a:t>// ['b', 2]</a:t>
            </a:r>
          </a:p>
          <a:p>
            <a:pPr marL="0" indent="0">
              <a:buNone/>
            </a:pPr>
            <a:r>
              <a:rPr lang="en-US" dirty="0"/>
              <a:t>// ['c', 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(const [key, value]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console.log(value);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1</a:t>
            </a:r>
          </a:p>
          <a:p>
            <a:pPr marL="0" indent="0">
              <a:buNone/>
            </a:pPr>
            <a:r>
              <a:rPr lang="en-US" dirty="0"/>
              <a:t>// 2</a:t>
            </a:r>
          </a:p>
          <a:p>
            <a:pPr marL="0" indent="0">
              <a:buNone/>
            </a:pPr>
            <a:r>
              <a:rPr lang="en-US" dirty="0"/>
              <a:t>// 3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More examples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9C76-3E72-42CE-9F22-2A24CBC2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758"/>
          </a:xfrm>
        </p:spPr>
        <p:txBody>
          <a:bodyPr/>
          <a:lstStyle/>
          <a:p>
            <a:r>
              <a:rPr lang="en-US" dirty="0"/>
              <a:t>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B9AA-B8A7-486B-B184-A2C75981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8558"/>
            <a:ext cx="9601200" cy="5369442"/>
          </a:xfrm>
        </p:spPr>
        <p:txBody>
          <a:bodyPr>
            <a:normAutofit/>
          </a:bodyPr>
          <a:lstStyle/>
          <a:p>
            <a:r>
              <a:rPr lang="en-US" dirty="0"/>
              <a:t>If you are familiar with other programming languages (like PHP) you know it is possible to have the contents of a string be placed into another string by referencing it with a ${</a:t>
            </a:r>
            <a:r>
              <a:rPr lang="en-US" dirty="0" err="1"/>
              <a:t>variableNameHere</a:t>
            </a: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most basic example would be something like: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“Mr.”;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lastName</a:t>
            </a:r>
            <a:r>
              <a:rPr lang="en-US" dirty="0"/>
              <a:t> = “Wolski”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console.log(`${</a:t>
            </a:r>
            <a:r>
              <a:rPr lang="en-US" dirty="0" err="1"/>
              <a:t>firstName</a:t>
            </a:r>
            <a:r>
              <a:rPr lang="en-US" dirty="0"/>
              <a:t>} ${</a:t>
            </a:r>
            <a:r>
              <a:rPr lang="en-US" dirty="0" err="1"/>
              <a:t>lastName</a:t>
            </a:r>
            <a:r>
              <a:rPr lang="en-US" dirty="0"/>
              <a:t>}`); //Mr. Wolski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Note that we are NOT using single quotes ‘ </a:t>
            </a:r>
            <a:br>
              <a:rPr lang="en-US" sz="2400" dirty="0"/>
            </a:br>
            <a:r>
              <a:rPr lang="en-US" sz="2400" dirty="0"/>
              <a:t>but are using the back-tick `</a:t>
            </a:r>
            <a:br>
              <a:rPr lang="en-US" sz="2400" dirty="0"/>
            </a:br>
            <a:r>
              <a:rPr lang="en-US" sz="2400" dirty="0"/>
              <a:t>If you do not use the backtick the replacement will not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9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1D55-8702-40B2-A070-2D124C74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dirty="0"/>
              <a:t>Template Literals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53E2-76DB-4CC1-B829-8889C5F2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251"/>
            <a:ext cx="9601200" cy="4283149"/>
          </a:xfrm>
        </p:spPr>
        <p:txBody>
          <a:bodyPr/>
          <a:lstStyle/>
          <a:p>
            <a:r>
              <a:rPr lang="en-US" dirty="0"/>
              <a:t>You can also perform calculations within the braces for variables with numeric values like so: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a = 5;</a:t>
            </a:r>
            <a:br>
              <a:rPr lang="en-US" dirty="0"/>
            </a:br>
            <a:r>
              <a:rPr lang="en-US" dirty="0"/>
              <a:t>let b = 10;</a:t>
            </a:r>
            <a:br>
              <a:rPr lang="en-US" dirty="0"/>
            </a:br>
            <a:r>
              <a:rPr lang="en-US" dirty="0"/>
              <a:t>console.log(`Fifteen is ${a + b} and</a:t>
            </a:r>
            <a:br>
              <a:rPr lang="en-US" dirty="0"/>
            </a:br>
            <a:r>
              <a:rPr lang="en-US" dirty="0"/>
              <a:t>not ${2 * a + b}.`);</a:t>
            </a:r>
            <a:br>
              <a:rPr lang="en-US" dirty="0"/>
            </a:br>
            <a:r>
              <a:rPr lang="en-US" dirty="0"/>
              <a:t>// "Fifteen is 15 and</a:t>
            </a:r>
            <a:br>
              <a:rPr lang="en-US" dirty="0"/>
            </a:br>
            <a:r>
              <a:rPr lang="en-US" dirty="0"/>
              <a:t>// not 20.“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is some more </a:t>
            </a:r>
            <a:r>
              <a:rPr lang="en-US" dirty="0">
                <a:hlinkClick r:id="rId2"/>
              </a:rPr>
              <a:t>information and examples</a:t>
            </a:r>
            <a:r>
              <a:rPr lang="en-US" dirty="0"/>
              <a:t> you should play with if you are not familiar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861-19E9-40E8-8C90-F56361F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391"/>
          </a:xfrm>
        </p:spPr>
        <p:txBody>
          <a:bodyPr/>
          <a:lstStyle/>
          <a:p>
            <a:r>
              <a:rPr lang="en-US" dirty="0"/>
              <a:t>Spread Operator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28C9-4ED1-4DFC-B5F9-012F5EC3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9191"/>
            <a:ext cx="9601200" cy="4368209"/>
          </a:xfrm>
        </p:spPr>
        <p:txBody>
          <a:bodyPr/>
          <a:lstStyle/>
          <a:p>
            <a:r>
              <a:rPr lang="en-US" dirty="0"/>
              <a:t>The spread operator is a new addition that makes it easy to create copies of arrays (rather than passing by reference) and also pass values from objects into other objects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can also concatenate the values from one array into another easily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390FB-C266-47B7-821D-A8822323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76" y="2508422"/>
            <a:ext cx="4337924" cy="157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3441A-A0BC-4373-9283-A7DAD31F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02" y="4730159"/>
            <a:ext cx="4420693" cy="17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B57F-C065-43EB-BA38-E5C43A6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935"/>
          </a:xfrm>
        </p:spPr>
        <p:txBody>
          <a:bodyPr/>
          <a:lstStyle/>
          <a:p>
            <a:r>
              <a:rPr lang="en-US" dirty="0"/>
              <a:t>Rest operator function add(…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FC4C-491F-4F01-B8B8-9E4B3F98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8735"/>
            <a:ext cx="9601200" cy="4248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rest operator allows you to turn any number of arguments passed into a function into an 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add(...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nums</a:t>
            </a:r>
            <a:r>
              <a:rPr lang="en-US" dirty="0"/>
              <a:t> is now an array we can use with the number of elements passed in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   add(1,2,3); //[1,2,3]</a:t>
            </a:r>
          </a:p>
          <a:p>
            <a:pPr marL="0" indent="0">
              <a:buNone/>
            </a:pPr>
            <a:r>
              <a:rPr lang="en-US" dirty="0"/>
              <a:t>       add(6,1,2,3,4); //[6,1,2,3,4]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//You can also put required parameters before the rest operator</a:t>
            </a:r>
            <a:br>
              <a:rPr lang="en-US" dirty="0"/>
            </a:br>
            <a:r>
              <a:rPr lang="en-US" dirty="0"/>
              <a:t>function add(a, b, ...</a:t>
            </a:r>
            <a:r>
              <a:rPr lang="en-US" dirty="0" err="1"/>
              <a:t>moreNumbers</a:t>
            </a:r>
            <a:r>
              <a:rPr lang="en-US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72820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9E2A-2162-47DF-836B-D6C17890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10D6-3151-43DB-8A57-2D235427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/>
          <a:lstStyle/>
          <a:p>
            <a:r>
              <a:rPr lang="en-US" dirty="0"/>
              <a:t>You can specify default parameters in your functions. This can prevent errors when values are not passed in. Simply use the = in the function declaration to assign a default value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createRectangle</a:t>
            </a:r>
            <a:r>
              <a:rPr lang="en-US" dirty="0"/>
              <a:t>(w = 100, h = 50){</a:t>
            </a:r>
            <a:br>
              <a:rPr lang="en-US" dirty="0"/>
            </a:br>
            <a:r>
              <a:rPr lang="en-US" dirty="0"/>
              <a:t>  //now if someone does not pass in a height a default is used instead of undefined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/>
            </a:br>
            <a:r>
              <a:rPr lang="en-US"/>
              <a:t>As </a:t>
            </a:r>
            <a:r>
              <a:rPr lang="en-US" dirty="0"/>
              <a:t>usual, you can see more examples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7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33EF0D185B24B8491D59C16A7CE55" ma:contentTypeVersion="5" ma:contentTypeDescription="Create a new document." ma:contentTypeScope="" ma:versionID="b3e75632aa1c639d66d8d89d1bc1ccf5">
  <xsd:schema xmlns:xsd="http://www.w3.org/2001/XMLSchema" xmlns:xs="http://www.w3.org/2001/XMLSchema" xmlns:p="http://schemas.microsoft.com/office/2006/metadata/properties" xmlns:ns3="86c9f216-15e2-4ae5-8f90-03fc4f3cd660" targetNamespace="http://schemas.microsoft.com/office/2006/metadata/properties" ma:root="true" ma:fieldsID="ac8e657bb0c79d14b4a2e1ed5738ac33" ns3:_="">
    <xsd:import namespace="86c9f216-15e2-4ae5-8f90-03fc4f3cd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9f216-15e2-4ae5-8f90-03fc4f3cd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D6CD3-D9C2-4FD6-96D6-DD4AE09E5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c9f216-15e2-4ae5-8f90-03fc4f3cd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F57626-DAFC-4CEA-A24E-BC6CE37E4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0E8D68-FB21-49BB-83DC-3B51C0AA33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1663</TotalTime>
  <Words>1434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MDEV 1005</vt:lpstr>
      <vt:lpstr>JavaScript ES6 additions</vt:lpstr>
      <vt:lpstr>For…of loop</vt:lpstr>
      <vt:lpstr>Iterating over a map</vt:lpstr>
      <vt:lpstr>Template Literals</vt:lpstr>
      <vt:lpstr>Template Literals – Example 2</vt:lpstr>
      <vt:lpstr>Spread Operator …</vt:lpstr>
      <vt:lpstr>Rest operator function add(…nums)</vt:lpstr>
      <vt:lpstr>Default Parameters</vt:lpstr>
      <vt:lpstr>Arrow Functions</vt:lpstr>
      <vt:lpstr>Examples of concepts</vt:lpstr>
      <vt:lpstr>let vs var</vt:lpstr>
      <vt:lpstr>const</vt:lpstr>
      <vt:lpstr>Classes (object oriented JavaScript)</vt:lpstr>
      <vt:lpstr>Extending Classes</vt:lpstr>
      <vt:lpstr>Export and Import</vt:lpstr>
      <vt:lpstr>Running examples without getting CORS errors – we need a server</vt:lpstr>
      <vt:lpstr>Starting the Server</vt:lpstr>
      <vt:lpstr>Seeing the example</vt:lpstr>
      <vt:lpstr>Looking at the code</vt:lpstr>
      <vt:lpstr>Challenges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clever_oxymoron</dc:creator>
  <cp:lastModifiedBy>Markus Wolski</cp:lastModifiedBy>
  <cp:revision>885</cp:revision>
  <dcterms:created xsi:type="dcterms:W3CDTF">2013-07-15T20:26:40Z</dcterms:created>
  <dcterms:modified xsi:type="dcterms:W3CDTF">2020-05-28T01:04:09Z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0x01010061133EF0D185B24B8491D59C16A7CE55</vt:lpwstr>
  </property>
</Properties>
</file>