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1/31/2021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hyperlink" Target="https://www12.statcan.gc.ca/census-recensement/2016/dp-pd/prof/search-recherche/change-geo.cfm?Lang=E&amp;Geo1=FSA"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492990"/>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br>
              <a:rPr lang="en-CA" dirty="0"/>
            </a:br>
            <a:r>
              <a:rPr lang="en-CA" b="1" dirty="0"/>
              <a:t>* Key Observation: This is the optimum location for a new Restaurant Supply Store.*</a:t>
            </a:r>
            <a:endParaRPr lang="en-CA" dirty="0"/>
          </a:p>
          <a:p>
            <a:r>
              <a:rPr lang="en-CA" b="1" dirty="0"/>
              <a:t>3.1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569660"/>
          </a:xfrm>
          <a:prstGeom prst="rect">
            <a:avLst/>
          </a:prstGeom>
          <a:noFill/>
        </p:spPr>
        <p:txBody>
          <a:bodyPr wrap="square" rtlCol="0">
            <a:spAutoFit/>
          </a:bodyPr>
          <a:lstStyle/>
          <a:p>
            <a:r>
              <a:rPr lang="en-CA" b="1" dirty="0"/>
              <a:t>Conclusion:</a:t>
            </a:r>
          </a:p>
          <a:p>
            <a:endParaRPr lang="en-CA" b="1" dirty="0"/>
          </a:p>
          <a:p>
            <a:pPr algn="just"/>
            <a:r>
              <a:rPr lang="en-IN" sz="1200" b="0" i="0" dirty="0">
                <a:effectLst/>
                <a:latin typeface="Helvetica Neue"/>
              </a:rPr>
              <a:t>I feel confident with the recommendation I have given my friend as it is backed up with demonstrated data analysis. While nothing can ever be 100% certain he will certainly be better informed than he was prior to asking for my help.</a:t>
            </a:r>
          </a:p>
          <a:p>
            <a:pPr algn="just"/>
            <a:r>
              <a:rPr lang="en-IN" sz="1200" b="0" i="0" dirty="0">
                <a:effectLst/>
                <a:latin typeface="Helvetica Neue"/>
              </a:rPr>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107996"/>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79147"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https://github.com/Pankaj740/</a:t>
            </a:r>
            <a:r>
              <a:rPr lang="en-CA" sz="1200" dirty="0" err="1">
                <a:latin typeface="Calibri Light" panose="020F0302020204030204" pitchFamily="34" charset="0"/>
                <a:cs typeface="Calibri Light" panose="020F0302020204030204" pitchFamily="34" charset="0"/>
              </a:rPr>
              <a:t>Coursera_Capestone</a:t>
            </a:r>
            <a:r>
              <a:rPr lang="en-CA" sz="1200" dirty="0">
                <a:latin typeface="Calibri Light" panose="020F0302020204030204" pitchFamily="34" charset="0"/>
                <a:cs typeface="Calibri Light" panose="020F0302020204030204" pitchFamily="34" charset="0"/>
              </a:rPr>
              <a:t>/blob/main/To%20Best%20Neighborhood%20(Part-2)..</a:t>
            </a:r>
            <a:r>
              <a:rPr lang="en-CA" sz="1200" dirty="0" err="1">
                <a:latin typeface="Calibri Light" panose="020F0302020204030204" pitchFamily="34" charset="0"/>
                <a:cs typeface="Calibri Light" panose="020F0302020204030204" pitchFamily="34" charset="0"/>
              </a:rPr>
              <a:t>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2"/>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3"/>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4"/>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5"/>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57</TotalTime>
  <Words>1775</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 Light</vt:lpstr>
      <vt:lpstr>Century Gothic</vt:lpstr>
      <vt:lpstr>Helvetica Neue</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pankaj saha</cp:lastModifiedBy>
  <cp:revision>12</cp:revision>
  <dcterms:created xsi:type="dcterms:W3CDTF">2019-01-19T16:30:22Z</dcterms:created>
  <dcterms:modified xsi:type="dcterms:W3CDTF">2021-01-31T18:00:34Z</dcterms:modified>
</cp:coreProperties>
</file>