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_Science\Board%20Infinity\Session%2014022021\Project1\Project%20-%201%20Data%20(EDA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'Project - 1 Data'!$I$1</c:f>
              <c:strCache>
                <c:ptCount val="1"/>
                <c:pt idx="0">
                  <c:v>Concrete_compressive_strength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6">
                    <a:lumMod val="75000"/>
                  </a:schemeClr>
                </a:solidFill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29104151121780758"/>
                  <c:y val="-0.1396779729456894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'Project - 1 Data'!$A$2:$A$1031</c:f>
              <c:numCache>
                <c:formatCode>General</c:formatCode>
                <c:ptCount val="1030"/>
                <c:pt idx="0">
                  <c:v>540</c:v>
                </c:pt>
                <c:pt idx="1">
                  <c:v>540</c:v>
                </c:pt>
                <c:pt idx="2">
                  <c:v>332.5</c:v>
                </c:pt>
                <c:pt idx="3">
                  <c:v>332.5</c:v>
                </c:pt>
                <c:pt idx="4">
                  <c:v>198.6</c:v>
                </c:pt>
                <c:pt idx="5">
                  <c:v>266</c:v>
                </c:pt>
                <c:pt idx="6">
                  <c:v>380</c:v>
                </c:pt>
                <c:pt idx="7">
                  <c:v>380</c:v>
                </c:pt>
                <c:pt idx="8">
                  <c:v>266</c:v>
                </c:pt>
                <c:pt idx="9">
                  <c:v>475</c:v>
                </c:pt>
                <c:pt idx="10">
                  <c:v>198.6</c:v>
                </c:pt>
                <c:pt idx="11">
                  <c:v>198.6</c:v>
                </c:pt>
                <c:pt idx="12">
                  <c:v>427.5</c:v>
                </c:pt>
                <c:pt idx="13">
                  <c:v>190</c:v>
                </c:pt>
                <c:pt idx="14">
                  <c:v>304</c:v>
                </c:pt>
                <c:pt idx="15">
                  <c:v>380</c:v>
                </c:pt>
                <c:pt idx="16">
                  <c:v>139.6</c:v>
                </c:pt>
                <c:pt idx="17">
                  <c:v>342</c:v>
                </c:pt>
                <c:pt idx="18">
                  <c:v>380</c:v>
                </c:pt>
                <c:pt idx="19">
                  <c:v>475</c:v>
                </c:pt>
                <c:pt idx="20">
                  <c:v>427.5</c:v>
                </c:pt>
                <c:pt idx="21">
                  <c:v>139.6</c:v>
                </c:pt>
                <c:pt idx="22">
                  <c:v>139.6</c:v>
                </c:pt>
                <c:pt idx="23">
                  <c:v>139.6</c:v>
                </c:pt>
                <c:pt idx="24">
                  <c:v>380</c:v>
                </c:pt>
                <c:pt idx="25">
                  <c:v>380</c:v>
                </c:pt>
                <c:pt idx="26">
                  <c:v>380</c:v>
                </c:pt>
                <c:pt idx="27">
                  <c:v>342</c:v>
                </c:pt>
                <c:pt idx="28">
                  <c:v>427.5</c:v>
                </c:pt>
                <c:pt idx="29">
                  <c:v>475</c:v>
                </c:pt>
                <c:pt idx="30">
                  <c:v>304</c:v>
                </c:pt>
                <c:pt idx="31">
                  <c:v>266</c:v>
                </c:pt>
                <c:pt idx="32">
                  <c:v>198.6</c:v>
                </c:pt>
                <c:pt idx="33">
                  <c:v>475</c:v>
                </c:pt>
                <c:pt idx="34">
                  <c:v>190</c:v>
                </c:pt>
                <c:pt idx="35">
                  <c:v>237.5</c:v>
                </c:pt>
                <c:pt idx="36">
                  <c:v>237.5</c:v>
                </c:pt>
                <c:pt idx="37">
                  <c:v>332.5</c:v>
                </c:pt>
                <c:pt idx="38">
                  <c:v>475</c:v>
                </c:pt>
                <c:pt idx="39">
                  <c:v>237.5</c:v>
                </c:pt>
                <c:pt idx="40">
                  <c:v>342</c:v>
                </c:pt>
                <c:pt idx="41">
                  <c:v>427.5</c:v>
                </c:pt>
                <c:pt idx="42">
                  <c:v>237.5</c:v>
                </c:pt>
                <c:pt idx="43">
                  <c:v>380</c:v>
                </c:pt>
                <c:pt idx="44">
                  <c:v>427.5</c:v>
                </c:pt>
                <c:pt idx="45">
                  <c:v>427.5</c:v>
                </c:pt>
                <c:pt idx="46">
                  <c:v>349</c:v>
                </c:pt>
                <c:pt idx="47">
                  <c:v>380</c:v>
                </c:pt>
                <c:pt idx="48">
                  <c:v>237.5</c:v>
                </c:pt>
                <c:pt idx="49">
                  <c:v>380</c:v>
                </c:pt>
                <c:pt idx="50">
                  <c:v>332.5</c:v>
                </c:pt>
                <c:pt idx="51">
                  <c:v>190</c:v>
                </c:pt>
                <c:pt idx="52">
                  <c:v>237.5</c:v>
                </c:pt>
                <c:pt idx="53">
                  <c:v>304</c:v>
                </c:pt>
                <c:pt idx="54">
                  <c:v>139.6</c:v>
                </c:pt>
                <c:pt idx="55">
                  <c:v>198.6</c:v>
                </c:pt>
                <c:pt idx="56">
                  <c:v>475</c:v>
                </c:pt>
                <c:pt idx="57">
                  <c:v>198.6</c:v>
                </c:pt>
                <c:pt idx="58">
                  <c:v>304</c:v>
                </c:pt>
                <c:pt idx="59">
                  <c:v>332.5</c:v>
                </c:pt>
                <c:pt idx="60">
                  <c:v>304</c:v>
                </c:pt>
                <c:pt idx="61">
                  <c:v>266</c:v>
                </c:pt>
                <c:pt idx="62">
                  <c:v>310</c:v>
                </c:pt>
                <c:pt idx="63">
                  <c:v>190</c:v>
                </c:pt>
                <c:pt idx="64">
                  <c:v>266</c:v>
                </c:pt>
                <c:pt idx="65">
                  <c:v>342</c:v>
                </c:pt>
                <c:pt idx="66">
                  <c:v>139.6</c:v>
                </c:pt>
                <c:pt idx="67">
                  <c:v>332.5</c:v>
                </c:pt>
                <c:pt idx="68">
                  <c:v>190</c:v>
                </c:pt>
                <c:pt idx="69">
                  <c:v>485</c:v>
                </c:pt>
                <c:pt idx="70">
                  <c:v>374</c:v>
                </c:pt>
                <c:pt idx="71">
                  <c:v>313.3</c:v>
                </c:pt>
                <c:pt idx="72">
                  <c:v>425</c:v>
                </c:pt>
                <c:pt idx="73">
                  <c:v>425</c:v>
                </c:pt>
                <c:pt idx="74">
                  <c:v>375</c:v>
                </c:pt>
                <c:pt idx="75">
                  <c:v>475</c:v>
                </c:pt>
                <c:pt idx="76">
                  <c:v>469</c:v>
                </c:pt>
                <c:pt idx="77">
                  <c:v>425</c:v>
                </c:pt>
                <c:pt idx="78">
                  <c:v>388.6</c:v>
                </c:pt>
                <c:pt idx="79">
                  <c:v>531.29999999999995</c:v>
                </c:pt>
                <c:pt idx="80">
                  <c:v>425</c:v>
                </c:pt>
                <c:pt idx="81">
                  <c:v>318.8</c:v>
                </c:pt>
                <c:pt idx="82">
                  <c:v>401.8</c:v>
                </c:pt>
                <c:pt idx="83">
                  <c:v>362.6</c:v>
                </c:pt>
                <c:pt idx="84">
                  <c:v>323.7</c:v>
                </c:pt>
                <c:pt idx="85">
                  <c:v>379.5</c:v>
                </c:pt>
                <c:pt idx="86">
                  <c:v>362.6</c:v>
                </c:pt>
                <c:pt idx="87">
                  <c:v>286.3</c:v>
                </c:pt>
                <c:pt idx="88">
                  <c:v>362.6</c:v>
                </c:pt>
                <c:pt idx="89">
                  <c:v>439</c:v>
                </c:pt>
                <c:pt idx="90">
                  <c:v>389.9</c:v>
                </c:pt>
                <c:pt idx="91">
                  <c:v>362.6</c:v>
                </c:pt>
                <c:pt idx="92">
                  <c:v>337.9</c:v>
                </c:pt>
                <c:pt idx="93">
                  <c:v>374</c:v>
                </c:pt>
                <c:pt idx="94">
                  <c:v>313.3</c:v>
                </c:pt>
                <c:pt idx="95">
                  <c:v>425</c:v>
                </c:pt>
                <c:pt idx="96">
                  <c:v>425</c:v>
                </c:pt>
                <c:pt idx="97">
                  <c:v>375</c:v>
                </c:pt>
                <c:pt idx="98">
                  <c:v>475</c:v>
                </c:pt>
                <c:pt idx="99">
                  <c:v>469</c:v>
                </c:pt>
                <c:pt idx="100">
                  <c:v>425</c:v>
                </c:pt>
                <c:pt idx="101">
                  <c:v>388.6</c:v>
                </c:pt>
                <c:pt idx="102">
                  <c:v>531.29999999999995</c:v>
                </c:pt>
                <c:pt idx="103">
                  <c:v>425</c:v>
                </c:pt>
                <c:pt idx="104">
                  <c:v>318.8</c:v>
                </c:pt>
                <c:pt idx="105">
                  <c:v>401.8</c:v>
                </c:pt>
                <c:pt idx="106">
                  <c:v>362.6</c:v>
                </c:pt>
                <c:pt idx="107">
                  <c:v>323.7</c:v>
                </c:pt>
                <c:pt idx="108">
                  <c:v>379.5</c:v>
                </c:pt>
                <c:pt idx="109">
                  <c:v>362.6</c:v>
                </c:pt>
                <c:pt idx="110">
                  <c:v>286.3</c:v>
                </c:pt>
                <c:pt idx="111">
                  <c:v>362.6</c:v>
                </c:pt>
                <c:pt idx="112">
                  <c:v>439</c:v>
                </c:pt>
                <c:pt idx="113">
                  <c:v>389.9</c:v>
                </c:pt>
                <c:pt idx="114">
                  <c:v>362.6</c:v>
                </c:pt>
                <c:pt idx="115">
                  <c:v>337.9</c:v>
                </c:pt>
                <c:pt idx="116">
                  <c:v>374</c:v>
                </c:pt>
                <c:pt idx="117">
                  <c:v>313.3</c:v>
                </c:pt>
                <c:pt idx="118">
                  <c:v>425</c:v>
                </c:pt>
                <c:pt idx="119">
                  <c:v>425</c:v>
                </c:pt>
                <c:pt idx="120">
                  <c:v>375</c:v>
                </c:pt>
                <c:pt idx="121">
                  <c:v>475</c:v>
                </c:pt>
                <c:pt idx="122">
                  <c:v>469</c:v>
                </c:pt>
                <c:pt idx="123">
                  <c:v>425</c:v>
                </c:pt>
                <c:pt idx="124">
                  <c:v>388.6</c:v>
                </c:pt>
                <c:pt idx="125">
                  <c:v>531.29999999999995</c:v>
                </c:pt>
                <c:pt idx="126">
                  <c:v>425</c:v>
                </c:pt>
                <c:pt idx="127">
                  <c:v>318.8</c:v>
                </c:pt>
                <c:pt idx="128">
                  <c:v>401.8</c:v>
                </c:pt>
                <c:pt idx="129">
                  <c:v>362.6</c:v>
                </c:pt>
                <c:pt idx="130">
                  <c:v>323.7</c:v>
                </c:pt>
                <c:pt idx="131">
                  <c:v>379.5</c:v>
                </c:pt>
                <c:pt idx="132">
                  <c:v>362.6</c:v>
                </c:pt>
                <c:pt idx="133">
                  <c:v>286.3</c:v>
                </c:pt>
                <c:pt idx="134">
                  <c:v>362.6</c:v>
                </c:pt>
                <c:pt idx="135">
                  <c:v>439</c:v>
                </c:pt>
                <c:pt idx="136">
                  <c:v>389.9</c:v>
                </c:pt>
                <c:pt idx="137">
                  <c:v>362.6</c:v>
                </c:pt>
                <c:pt idx="138">
                  <c:v>337.9</c:v>
                </c:pt>
                <c:pt idx="139">
                  <c:v>374</c:v>
                </c:pt>
                <c:pt idx="140">
                  <c:v>313.3</c:v>
                </c:pt>
                <c:pt idx="141">
                  <c:v>425</c:v>
                </c:pt>
                <c:pt idx="142">
                  <c:v>425</c:v>
                </c:pt>
                <c:pt idx="143">
                  <c:v>375</c:v>
                </c:pt>
                <c:pt idx="144">
                  <c:v>475</c:v>
                </c:pt>
                <c:pt idx="145">
                  <c:v>469</c:v>
                </c:pt>
                <c:pt idx="146">
                  <c:v>425</c:v>
                </c:pt>
                <c:pt idx="147">
                  <c:v>388.6</c:v>
                </c:pt>
                <c:pt idx="148">
                  <c:v>531.29999999999995</c:v>
                </c:pt>
                <c:pt idx="149">
                  <c:v>425</c:v>
                </c:pt>
                <c:pt idx="150">
                  <c:v>318.8</c:v>
                </c:pt>
                <c:pt idx="151">
                  <c:v>401.8</c:v>
                </c:pt>
                <c:pt idx="152">
                  <c:v>362.6</c:v>
                </c:pt>
                <c:pt idx="153">
                  <c:v>323.7</c:v>
                </c:pt>
                <c:pt idx="154">
                  <c:v>379.5</c:v>
                </c:pt>
                <c:pt idx="155">
                  <c:v>362.6</c:v>
                </c:pt>
                <c:pt idx="156">
                  <c:v>286.3</c:v>
                </c:pt>
                <c:pt idx="157">
                  <c:v>362.6</c:v>
                </c:pt>
                <c:pt idx="158">
                  <c:v>439</c:v>
                </c:pt>
                <c:pt idx="159">
                  <c:v>389.9</c:v>
                </c:pt>
                <c:pt idx="160">
                  <c:v>362.6</c:v>
                </c:pt>
                <c:pt idx="161">
                  <c:v>337.9</c:v>
                </c:pt>
                <c:pt idx="162">
                  <c:v>374</c:v>
                </c:pt>
                <c:pt idx="163">
                  <c:v>313.3</c:v>
                </c:pt>
                <c:pt idx="164">
                  <c:v>425</c:v>
                </c:pt>
                <c:pt idx="165">
                  <c:v>425</c:v>
                </c:pt>
                <c:pt idx="166">
                  <c:v>375</c:v>
                </c:pt>
                <c:pt idx="167">
                  <c:v>475</c:v>
                </c:pt>
                <c:pt idx="168">
                  <c:v>469</c:v>
                </c:pt>
                <c:pt idx="169">
                  <c:v>425</c:v>
                </c:pt>
                <c:pt idx="170">
                  <c:v>388.6</c:v>
                </c:pt>
                <c:pt idx="171">
                  <c:v>531.29999999999995</c:v>
                </c:pt>
                <c:pt idx="172">
                  <c:v>425</c:v>
                </c:pt>
                <c:pt idx="173">
                  <c:v>318.8</c:v>
                </c:pt>
                <c:pt idx="174">
                  <c:v>401.8</c:v>
                </c:pt>
                <c:pt idx="175">
                  <c:v>362.6</c:v>
                </c:pt>
                <c:pt idx="176">
                  <c:v>379.5</c:v>
                </c:pt>
                <c:pt idx="177">
                  <c:v>362.6</c:v>
                </c:pt>
                <c:pt idx="178">
                  <c:v>286.3</c:v>
                </c:pt>
                <c:pt idx="179">
                  <c:v>362.6</c:v>
                </c:pt>
                <c:pt idx="180">
                  <c:v>439</c:v>
                </c:pt>
                <c:pt idx="181">
                  <c:v>389.9</c:v>
                </c:pt>
                <c:pt idx="182">
                  <c:v>362.6</c:v>
                </c:pt>
                <c:pt idx="183">
                  <c:v>337.9</c:v>
                </c:pt>
                <c:pt idx="184">
                  <c:v>222.4</c:v>
                </c:pt>
                <c:pt idx="185">
                  <c:v>222.4</c:v>
                </c:pt>
                <c:pt idx="186">
                  <c:v>222.4</c:v>
                </c:pt>
                <c:pt idx="187">
                  <c:v>222.4</c:v>
                </c:pt>
                <c:pt idx="188">
                  <c:v>222.4</c:v>
                </c:pt>
                <c:pt idx="189">
                  <c:v>233.8</c:v>
                </c:pt>
                <c:pt idx="190">
                  <c:v>233.8</c:v>
                </c:pt>
                <c:pt idx="191">
                  <c:v>233.8</c:v>
                </c:pt>
                <c:pt idx="192">
                  <c:v>233.8</c:v>
                </c:pt>
                <c:pt idx="193">
                  <c:v>233.8</c:v>
                </c:pt>
                <c:pt idx="194">
                  <c:v>194.7</c:v>
                </c:pt>
                <c:pt idx="195">
                  <c:v>194.7</c:v>
                </c:pt>
                <c:pt idx="196">
                  <c:v>194.7</c:v>
                </c:pt>
                <c:pt idx="197">
                  <c:v>194.7</c:v>
                </c:pt>
                <c:pt idx="198">
                  <c:v>194.7</c:v>
                </c:pt>
                <c:pt idx="199">
                  <c:v>190.7</c:v>
                </c:pt>
                <c:pt idx="200">
                  <c:v>190.7</c:v>
                </c:pt>
                <c:pt idx="201">
                  <c:v>190.7</c:v>
                </c:pt>
                <c:pt idx="202">
                  <c:v>190.7</c:v>
                </c:pt>
                <c:pt idx="203">
                  <c:v>190.7</c:v>
                </c:pt>
                <c:pt idx="204">
                  <c:v>212.1</c:v>
                </c:pt>
                <c:pt idx="205">
                  <c:v>212.1</c:v>
                </c:pt>
                <c:pt idx="206">
                  <c:v>212.1</c:v>
                </c:pt>
                <c:pt idx="207">
                  <c:v>212.1</c:v>
                </c:pt>
                <c:pt idx="208">
                  <c:v>212.1</c:v>
                </c:pt>
                <c:pt idx="209">
                  <c:v>230</c:v>
                </c:pt>
                <c:pt idx="210">
                  <c:v>230</c:v>
                </c:pt>
                <c:pt idx="211">
                  <c:v>230</c:v>
                </c:pt>
                <c:pt idx="212">
                  <c:v>230</c:v>
                </c:pt>
                <c:pt idx="213">
                  <c:v>230</c:v>
                </c:pt>
                <c:pt idx="214">
                  <c:v>190.3</c:v>
                </c:pt>
                <c:pt idx="215">
                  <c:v>190.3</c:v>
                </c:pt>
                <c:pt idx="216">
                  <c:v>190.3</c:v>
                </c:pt>
                <c:pt idx="217">
                  <c:v>190.3</c:v>
                </c:pt>
                <c:pt idx="218">
                  <c:v>190.3</c:v>
                </c:pt>
                <c:pt idx="219">
                  <c:v>166.1</c:v>
                </c:pt>
                <c:pt idx="220">
                  <c:v>166.1</c:v>
                </c:pt>
                <c:pt idx="221">
                  <c:v>166.1</c:v>
                </c:pt>
                <c:pt idx="222">
                  <c:v>166.1</c:v>
                </c:pt>
                <c:pt idx="223">
                  <c:v>166.1</c:v>
                </c:pt>
                <c:pt idx="224">
                  <c:v>168</c:v>
                </c:pt>
                <c:pt idx="225">
                  <c:v>168</c:v>
                </c:pt>
                <c:pt idx="226">
                  <c:v>168</c:v>
                </c:pt>
                <c:pt idx="227">
                  <c:v>168</c:v>
                </c:pt>
                <c:pt idx="228">
                  <c:v>168</c:v>
                </c:pt>
                <c:pt idx="229">
                  <c:v>213.7</c:v>
                </c:pt>
                <c:pt idx="230">
                  <c:v>213.7</c:v>
                </c:pt>
                <c:pt idx="231">
                  <c:v>213.7</c:v>
                </c:pt>
                <c:pt idx="232">
                  <c:v>213.7</c:v>
                </c:pt>
                <c:pt idx="233">
                  <c:v>213.7</c:v>
                </c:pt>
                <c:pt idx="234">
                  <c:v>213.8</c:v>
                </c:pt>
                <c:pt idx="235">
                  <c:v>213.8</c:v>
                </c:pt>
                <c:pt idx="236">
                  <c:v>213.8</c:v>
                </c:pt>
                <c:pt idx="237">
                  <c:v>213.8</c:v>
                </c:pt>
                <c:pt idx="238">
                  <c:v>213.8</c:v>
                </c:pt>
                <c:pt idx="239">
                  <c:v>229.7</c:v>
                </c:pt>
                <c:pt idx="240">
                  <c:v>229.7</c:v>
                </c:pt>
                <c:pt idx="241">
                  <c:v>229.7</c:v>
                </c:pt>
                <c:pt idx="242">
                  <c:v>229.7</c:v>
                </c:pt>
                <c:pt idx="243">
                  <c:v>229.7</c:v>
                </c:pt>
                <c:pt idx="244">
                  <c:v>238.1</c:v>
                </c:pt>
                <c:pt idx="245">
                  <c:v>238.1</c:v>
                </c:pt>
                <c:pt idx="246">
                  <c:v>238.1</c:v>
                </c:pt>
                <c:pt idx="247">
                  <c:v>238.1</c:v>
                </c:pt>
                <c:pt idx="248">
                  <c:v>238.1</c:v>
                </c:pt>
                <c:pt idx="249">
                  <c:v>250</c:v>
                </c:pt>
                <c:pt idx="250">
                  <c:v>250</c:v>
                </c:pt>
                <c:pt idx="251">
                  <c:v>250</c:v>
                </c:pt>
                <c:pt idx="252">
                  <c:v>250</c:v>
                </c:pt>
                <c:pt idx="253">
                  <c:v>250</c:v>
                </c:pt>
                <c:pt idx="254">
                  <c:v>212.5</c:v>
                </c:pt>
                <c:pt idx="255">
                  <c:v>212.5</c:v>
                </c:pt>
                <c:pt idx="256">
                  <c:v>212.5</c:v>
                </c:pt>
                <c:pt idx="257">
                  <c:v>212.5</c:v>
                </c:pt>
                <c:pt idx="258">
                  <c:v>212.5</c:v>
                </c:pt>
                <c:pt idx="259">
                  <c:v>212.6</c:v>
                </c:pt>
                <c:pt idx="260">
                  <c:v>212.6</c:v>
                </c:pt>
                <c:pt idx="261">
                  <c:v>212.6</c:v>
                </c:pt>
                <c:pt idx="262">
                  <c:v>212.6</c:v>
                </c:pt>
                <c:pt idx="263">
                  <c:v>212.6</c:v>
                </c:pt>
                <c:pt idx="264">
                  <c:v>212</c:v>
                </c:pt>
                <c:pt idx="265">
                  <c:v>212</c:v>
                </c:pt>
                <c:pt idx="266">
                  <c:v>212</c:v>
                </c:pt>
                <c:pt idx="267">
                  <c:v>212</c:v>
                </c:pt>
                <c:pt idx="268">
                  <c:v>212</c:v>
                </c:pt>
                <c:pt idx="269">
                  <c:v>231.8</c:v>
                </c:pt>
                <c:pt idx="270">
                  <c:v>231.8</c:v>
                </c:pt>
                <c:pt idx="271">
                  <c:v>231.8</c:v>
                </c:pt>
                <c:pt idx="272">
                  <c:v>231.8</c:v>
                </c:pt>
                <c:pt idx="273">
                  <c:v>231.8</c:v>
                </c:pt>
                <c:pt idx="274">
                  <c:v>251.4</c:v>
                </c:pt>
                <c:pt idx="275">
                  <c:v>251.4</c:v>
                </c:pt>
                <c:pt idx="276">
                  <c:v>251.4</c:v>
                </c:pt>
                <c:pt idx="277">
                  <c:v>251.4</c:v>
                </c:pt>
                <c:pt idx="278">
                  <c:v>251.4</c:v>
                </c:pt>
                <c:pt idx="279">
                  <c:v>251.4</c:v>
                </c:pt>
                <c:pt idx="280">
                  <c:v>251.4</c:v>
                </c:pt>
                <c:pt idx="281">
                  <c:v>251.4</c:v>
                </c:pt>
                <c:pt idx="282">
                  <c:v>251.4</c:v>
                </c:pt>
                <c:pt idx="283">
                  <c:v>251.4</c:v>
                </c:pt>
                <c:pt idx="284">
                  <c:v>181.4</c:v>
                </c:pt>
                <c:pt idx="285">
                  <c:v>181.4</c:v>
                </c:pt>
                <c:pt idx="286">
                  <c:v>181.4</c:v>
                </c:pt>
                <c:pt idx="287">
                  <c:v>181.4</c:v>
                </c:pt>
                <c:pt idx="288">
                  <c:v>181.4</c:v>
                </c:pt>
                <c:pt idx="289">
                  <c:v>182</c:v>
                </c:pt>
                <c:pt idx="290">
                  <c:v>182</c:v>
                </c:pt>
                <c:pt idx="291">
                  <c:v>182</c:v>
                </c:pt>
                <c:pt idx="292">
                  <c:v>182</c:v>
                </c:pt>
                <c:pt idx="293">
                  <c:v>182</c:v>
                </c:pt>
                <c:pt idx="294">
                  <c:v>168.9</c:v>
                </c:pt>
                <c:pt idx="295">
                  <c:v>168.9</c:v>
                </c:pt>
                <c:pt idx="296">
                  <c:v>168.9</c:v>
                </c:pt>
                <c:pt idx="297">
                  <c:v>168.9</c:v>
                </c:pt>
                <c:pt idx="298">
                  <c:v>168.9</c:v>
                </c:pt>
                <c:pt idx="299">
                  <c:v>290.39999999999998</c:v>
                </c:pt>
                <c:pt idx="300">
                  <c:v>290.39999999999998</c:v>
                </c:pt>
                <c:pt idx="301">
                  <c:v>290.39999999999998</c:v>
                </c:pt>
                <c:pt idx="302">
                  <c:v>290.39999999999998</c:v>
                </c:pt>
                <c:pt idx="303">
                  <c:v>290.39999999999998</c:v>
                </c:pt>
                <c:pt idx="304">
                  <c:v>277.10000000000002</c:v>
                </c:pt>
                <c:pt idx="305">
                  <c:v>277.10000000000002</c:v>
                </c:pt>
                <c:pt idx="306">
                  <c:v>277.10000000000002</c:v>
                </c:pt>
                <c:pt idx="307">
                  <c:v>277.10000000000002</c:v>
                </c:pt>
                <c:pt idx="308">
                  <c:v>277.10000000000002</c:v>
                </c:pt>
                <c:pt idx="309">
                  <c:v>295.7</c:v>
                </c:pt>
                <c:pt idx="310">
                  <c:v>295.7</c:v>
                </c:pt>
                <c:pt idx="311">
                  <c:v>295.7</c:v>
                </c:pt>
                <c:pt idx="312">
                  <c:v>295.7</c:v>
                </c:pt>
                <c:pt idx="313">
                  <c:v>295.7</c:v>
                </c:pt>
                <c:pt idx="314">
                  <c:v>251.8</c:v>
                </c:pt>
                <c:pt idx="315">
                  <c:v>251.8</c:v>
                </c:pt>
                <c:pt idx="316">
                  <c:v>251.8</c:v>
                </c:pt>
                <c:pt idx="317">
                  <c:v>251.8</c:v>
                </c:pt>
                <c:pt idx="318">
                  <c:v>251.8</c:v>
                </c:pt>
                <c:pt idx="319">
                  <c:v>249.1</c:v>
                </c:pt>
                <c:pt idx="320">
                  <c:v>249.1</c:v>
                </c:pt>
                <c:pt idx="321">
                  <c:v>249.1</c:v>
                </c:pt>
                <c:pt idx="322">
                  <c:v>249.1</c:v>
                </c:pt>
                <c:pt idx="323">
                  <c:v>249.1</c:v>
                </c:pt>
                <c:pt idx="324">
                  <c:v>252.3</c:v>
                </c:pt>
                <c:pt idx="325">
                  <c:v>252.3</c:v>
                </c:pt>
                <c:pt idx="326">
                  <c:v>252.3</c:v>
                </c:pt>
                <c:pt idx="327">
                  <c:v>252.3</c:v>
                </c:pt>
                <c:pt idx="328">
                  <c:v>252.3</c:v>
                </c:pt>
                <c:pt idx="329">
                  <c:v>246.8</c:v>
                </c:pt>
                <c:pt idx="330">
                  <c:v>246.8</c:v>
                </c:pt>
                <c:pt idx="331">
                  <c:v>246.8</c:v>
                </c:pt>
                <c:pt idx="332">
                  <c:v>246.8</c:v>
                </c:pt>
                <c:pt idx="333">
                  <c:v>246.8</c:v>
                </c:pt>
                <c:pt idx="334">
                  <c:v>275.10000000000002</c:v>
                </c:pt>
                <c:pt idx="335">
                  <c:v>275.10000000000002</c:v>
                </c:pt>
                <c:pt idx="336">
                  <c:v>275.10000000000002</c:v>
                </c:pt>
                <c:pt idx="337">
                  <c:v>275.10000000000002</c:v>
                </c:pt>
                <c:pt idx="338">
                  <c:v>275.10000000000002</c:v>
                </c:pt>
                <c:pt idx="339">
                  <c:v>297.2</c:v>
                </c:pt>
                <c:pt idx="340">
                  <c:v>297.2</c:v>
                </c:pt>
                <c:pt idx="341">
                  <c:v>297.2</c:v>
                </c:pt>
                <c:pt idx="342">
                  <c:v>297.2</c:v>
                </c:pt>
                <c:pt idx="343">
                  <c:v>297.2</c:v>
                </c:pt>
                <c:pt idx="344">
                  <c:v>213.7</c:v>
                </c:pt>
                <c:pt idx="345">
                  <c:v>213.7</c:v>
                </c:pt>
                <c:pt idx="346">
                  <c:v>213.7</c:v>
                </c:pt>
                <c:pt idx="347">
                  <c:v>213.7</c:v>
                </c:pt>
                <c:pt idx="348">
                  <c:v>213.7</c:v>
                </c:pt>
                <c:pt idx="349">
                  <c:v>213.5</c:v>
                </c:pt>
                <c:pt idx="350">
                  <c:v>213.5</c:v>
                </c:pt>
                <c:pt idx="351">
                  <c:v>213.5</c:v>
                </c:pt>
                <c:pt idx="352">
                  <c:v>213.5</c:v>
                </c:pt>
                <c:pt idx="353">
                  <c:v>213.5</c:v>
                </c:pt>
                <c:pt idx="354">
                  <c:v>277.2</c:v>
                </c:pt>
                <c:pt idx="355">
                  <c:v>277.2</c:v>
                </c:pt>
                <c:pt idx="356">
                  <c:v>277.2</c:v>
                </c:pt>
                <c:pt idx="357">
                  <c:v>277.2</c:v>
                </c:pt>
                <c:pt idx="358">
                  <c:v>277.2</c:v>
                </c:pt>
                <c:pt idx="359">
                  <c:v>218.2</c:v>
                </c:pt>
                <c:pt idx="360">
                  <c:v>218.2</c:v>
                </c:pt>
                <c:pt idx="361">
                  <c:v>218.2</c:v>
                </c:pt>
                <c:pt idx="362">
                  <c:v>218.2</c:v>
                </c:pt>
                <c:pt idx="363">
                  <c:v>218.2</c:v>
                </c:pt>
                <c:pt idx="364">
                  <c:v>214.9</c:v>
                </c:pt>
                <c:pt idx="365">
                  <c:v>214.9</c:v>
                </c:pt>
                <c:pt idx="366">
                  <c:v>214.9</c:v>
                </c:pt>
                <c:pt idx="367">
                  <c:v>214.9</c:v>
                </c:pt>
                <c:pt idx="368">
                  <c:v>214.9</c:v>
                </c:pt>
                <c:pt idx="369">
                  <c:v>218.9</c:v>
                </c:pt>
                <c:pt idx="370">
                  <c:v>218.9</c:v>
                </c:pt>
                <c:pt idx="371">
                  <c:v>218.9</c:v>
                </c:pt>
                <c:pt idx="372">
                  <c:v>218.9</c:v>
                </c:pt>
                <c:pt idx="373">
                  <c:v>218.9</c:v>
                </c:pt>
                <c:pt idx="374">
                  <c:v>376</c:v>
                </c:pt>
                <c:pt idx="375">
                  <c:v>376</c:v>
                </c:pt>
                <c:pt idx="376">
                  <c:v>376</c:v>
                </c:pt>
                <c:pt idx="377">
                  <c:v>376</c:v>
                </c:pt>
                <c:pt idx="378">
                  <c:v>376</c:v>
                </c:pt>
                <c:pt idx="379">
                  <c:v>500</c:v>
                </c:pt>
                <c:pt idx="380">
                  <c:v>475</c:v>
                </c:pt>
                <c:pt idx="381">
                  <c:v>315</c:v>
                </c:pt>
                <c:pt idx="382">
                  <c:v>505</c:v>
                </c:pt>
                <c:pt idx="383">
                  <c:v>451</c:v>
                </c:pt>
                <c:pt idx="384">
                  <c:v>516</c:v>
                </c:pt>
                <c:pt idx="385">
                  <c:v>520</c:v>
                </c:pt>
                <c:pt idx="386">
                  <c:v>528</c:v>
                </c:pt>
                <c:pt idx="387">
                  <c:v>520</c:v>
                </c:pt>
                <c:pt idx="388">
                  <c:v>385</c:v>
                </c:pt>
                <c:pt idx="389">
                  <c:v>500.1</c:v>
                </c:pt>
                <c:pt idx="390">
                  <c:v>450.1</c:v>
                </c:pt>
                <c:pt idx="391">
                  <c:v>397</c:v>
                </c:pt>
                <c:pt idx="392">
                  <c:v>333</c:v>
                </c:pt>
                <c:pt idx="393">
                  <c:v>334</c:v>
                </c:pt>
                <c:pt idx="394">
                  <c:v>405</c:v>
                </c:pt>
                <c:pt idx="395">
                  <c:v>200</c:v>
                </c:pt>
                <c:pt idx="396">
                  <c:v>516</c:v>
                </c:pt>
                <c:pt idx="397">
                  <c:v>145</c:v>
                </c:pt>
                <c:pt idx="398">
                  <c:v>160</c:v>
                </c:pt>
                <c:pt idx="399">
                  <c:v>234</c:v>
                </c:pt>
                <c:pt idx="400">
                  <c:v>250</c:v>
                </c:pt>
                <c:pt idx="401">
                  <c:v>475</c:v>
                </c:pt>
                <c:pt idx="402">
                  <c:v>285</c:v>
                </c:pt>
                <c:pt idx="403">
                  <c:v>356</c:v>
                </c:pt>
                <c:pt idx="404">
                  <c:v>275</c:v>
                </c:pt>
                <c:pt idx="405">
                  <c:v>500</c:v>
                </c:pt>
                <c:pt idx="406">
                  <c:v>165</c:v>
                </c:pt>
                <c:pt idx="407">
                  <c:v>165</c:v>
                </c:pt>
                <c:pt idx="408">
                  <c:v>178</c:v>
                </c:pt>
                <c:pt idx="409">
                  <c:v>167.4</c:v>
                </c:pt>
                <c:pt idx="410">
                  <c:v>172.4</c:v>
                </c:pt>
                <c:pt idx="411">
                  <c:v>173.5</c:v>
                </c:pt>
                <c:pt idx="412">
                  <c:v>167</c:v>
                </c:pt>
                <c:pt idx="413">
                  <c:v>173.8</c:v>
                </c:pt>
                <c:pt idx="414">
                  <c:v>190.3</c:v>
                </c:pt>
                <c:pt idx="415">
                  <c:v>250</c:v>
                </c:pt>
                <c:pt idx="416">
                  <c:v>213.5</c:v>
                </c:pt>
                <c:pt idx="417">
                  <c:v>194.7</c:v>
                </c:pt>
                <c:pt idx="418">
                  <c:v>251.4</c:v>
                </c:pt>
                <c:pt idx="419">
                  <c:v>165</c:v>
                </c:pt>
                <c:pt idx="420">
                  <c:v>165</c:v>
                </c:pt>
                <c:pt idx="421">
                  <c:v>178</c:v>
                </c:pt>
                <c:pt idx="422">
                  <c:v>167.4</c:v>
                </c:pt>
                <c:pt idx="423">
                  <c:v>172.4</c:v>
                </c:pt>
                <c:pt idx="424">
                  <c:v>173.5</c:v>
                </c:pt>
                <c:pt idx="425">
                  <c:v>167</c:v>
                </c:pt>
                <c:pt idx="426">
                  <c:v>173.8</c:v>
                </c:pt>
                <c:pt idx="427">
                  <c:v>190.3</c:v>
                </c:pt>
                <c:pt idx="428">
                  <c:v>250</c:v>
                </c:pt>
                <c:pt idx="429">
                  <c:v>213.5</c:v>
                </c:pt>
                <c:pt idx="430">
                  <c:v>194.7</c:v>
                </c:pt>
                <c:pt idx="431">
                  <c:v>251.4</c:v>
                </c:pt>
                <c:pt idx="432">
                  <c:v>165</c:v>
                </c:pt>
                <c:pt idx="433">
                  <c:v>165</c:v>
                </c:pt>
                <c:pt idx="434">
                  <c:v>178</c:v>
                </c:pt>
                <c:pt idx="435">
                  <c:v>167.4</c:v>
                </c:pt>
                <c:pt idx="436">
                  <c:v>172.4</c:v>
                </c:pt>
                <c:pt idx="437">
                  <c:v>173.5</c:v>
                </c:pt>
                <c:pt idx="438">
                  <c:v>167</c:v>
                </c:pt>
                <c:pt idx="439">
                  <c:v>173.8</c:v>
                </c:pt>
                <c:pt idx="440">
                  <c:v>190.3</c:v>
                </c:pt>
                <c:pt idx="441">
                  <c:v>250</c:v>
                </c:pt>
                <c:pt idx="442">
                  <c:v>213.5</c:v>
                </c:pt>
                <c:pt idx="443">
                  <c:v>194.7</c:v>
                </c:pt>
                <c:pt idx="444">
                  <c:v>251.4</c:v>
                </c:pt>
                <c:pt idx="445">
                  <c:v>165</c:v>
                </c:pt>
                <c:pt idx="446">
                  <c:v>165</c:v>
                </c:pt>
                <c:pt idx="447">
                  <c:v>178</c:v>
                </c:pt>
                <c:pt idx="448">
                  <c:v>167.4</c:v>
                </c:pt>
                <c:pt idx="449">
                  <c:v>172.4</c:v>
                </c:pt>
                <c:pt idx="450">
                  <c:v>173.5</c:v>
                </c:pt>
                <c:pt idx="451">
                  <c:v>167</c:v>
                </c:pt>
                <c:pt idx="452">
                  <c:v>173.8</c:v>
                </c:pt>
                <c:pt idx="453">
                  <c:v>190.3</c:v>
                </c:pt>
                <c:pt idx="454">
                  <c:v>250</c:v>
                </c:pt>
                <c:pt idx="455">
                  <c:v>213.5</c:v>
                </c:pt>
                <c:pt idx="456">
                  <c:v>194.7</c:v>
                </c:pt>
                <c:pt idx="457">
                  <c:v>251.4</c:v>
                </c:pt>
                <c:pt idx="458">
                  <c:v>165</c:v>
                </c:pt>
                <c:pt idx="459">
                  <c:v>165</c:v>
                </c:pt>
                <c:pt idx="460">
                  <c:v>178</c:v>
                </c:pt>
                <c:pt idx="461">
                  <c:v>167.4</c:v>
                </c:pt>
                <c:pt idx="462">
                  <c:v>172.4</c:v>
                </c:pt>
                <c:pt idx="463">
                  <c:v>173.5</c:v>
                </c:pt>
                <c:pt idx="464">
                  <c:v>167</c:v>
                </c:pt>
                <c:pt idx="465">
                  <c:v>173.8</c:v>
                </c:pt>
                <c:pt idx="466">
                  <c:v>190.3</c:v>
                </c:pt>
                <c:pt idx="467">
                  <c:v>250</c:v>
                </c:pt>
                <c:pt idx="468">
                  <c:v>213.5</c:v>
                </c:pt>
                <c:pt idx="469">
                  <c:v>194.7</c:v>
                </c:pt>
                <c:pt idx="470">
                  <c:v>251.4</c:v>
                </c:pt>
                <c:pt idx="471">
                  <c:v>446</c:v>
                </c:pt>
                <c:pt idx="472">
                  <c:v>446</c:v>
                </c:pt>
                <c:pt idx="473">
                  <c:v>446</c:v>
                </c:pt>
                <c:pt idx="474">
                  <c:v>446</c:v>
                </c:pt>
                <c:pt idx="475">
                  <c:v>446</c:v>
                </c:pt>
                <c:pt idx="476">
                  <c:v>446</c:v>
                </c:pt>
                <c:pt idx="477">
                  <c:v>446</c:v>
                </c:pt>
                <c:pt idx="478">
                  <c:v>446</c:v>
                </c:pt>
                <c:pt idx="479">
                  <c:v>446</c:v>
                </c:pt>
                <c:pt idx="480">
                  <c:v>446</c:v>
                </c:pt>
                <c:pt idx="481">
                  <c:v>446</c:v>
                </c:pt>
                <c:pt idx="482">
                  <c:v>446</c:v>
                </c:pt>
                <c:pt idx="483">
                  <c:v>446</c:v>
                </c:pt>
                <c:pt idx="484">
                  <c:v>446</c:v>
                </c:pt>
                <c:pt idx="485">
                  <c:v>387</c:v>
                </c:pt>
                <c:pt idx="486">
                  <c:v>387</c:v>
                </c:pt>
                <c:pt idx="487">
                  <c:v>387</c:v>
                </c:pt>
                <c:pt idx="488">
                  <c:v>387</c:v>
                </c:pt>
                <c:pt idx="489">
                  <c:v>387</c:v>
                </c:pt>
                <c:pt idx="490">
                  <c:v>387</c:v>
                </c:pt>
                <c:pt idx="491">
                  <c:v>387</c:v>
                </c:pt>
                <c:pt idx="492">
                  <c:v>387</c:v>
                </c:pt>
                <c:pt idx="493">
                  <c:v>387</c:v>
                </c:pt>
                <c:pt idx="494">
                  <c:v>387</c:v>
                </c:pt>
                <c:pt idx="495">
                  <c:v>387</c:v>
                </c:pt>
                <c:pt idx="496">
                  <c:v>387</c:v>
                </c:pt>
                <c:pt idx="497">
                  <c:v>355</c:v>
                </c:pt>
                <c:pt idx="498">
                  <c:v>355</c:v>
                </c:pt>
                <c:pt idx="499">
                  <c:v>491</c:v>
                </c:pt>
                <c:pt idx="500">
                  <c:v>491</c:v>
                </c:pt>
                <c:pt idx="501">
                  <c:v>491</c:v>
                </c:pt>
                <c:pt idx="502">
                  <c:v>491</c:v>
                </c:pt>
                <c:pt idx="503">
                  <c:v>491</c:v>
                </c:pt>
                <c:pt idx="504">
                  <c:v>491</c:v>
                </c:pt>
                <c:pt idx="505">
                  <c:v>491</c:v>
                </c:pt>
                <c:pt idx="506">
                  <c:v>491</c:v>
                </c:pt>
                <c:pt idx="507">
                  <c:v>424</c:v>
                </c:pt>
                <c:pt idx="508">
                  <c:v>424</c:v>
                </c:pt>
                <c:pt idx="509">
                  <c:v>424</c:v>
                </c:pt>
                <c:pt idx="510">
                  <c:v>424</c:v>
                </c:pt>
                <c:pt idx="511">
                  <c:v>424</c:v>
                </c:pt>
                <c:pt idx="512">
                  <c:v>424</c:v>
                </c:pt>
                <c:pt idx="513">
                  <c:v>424</c:v>
                </c:pt>
                <c:pt idx="514">
                  <c:v>424</c:v>
                </c:pt>
                <c:pt idx="515">
                  <c:v>202</c:v>
                </c:pt>
                <c:pt idx="516">
                  <c:v>202</c:v>
                </c:pt>
                <c:pt idx="517">
                  <c:v>202</c:v>
                </c:pt>
                <c:pt idx="518">
                  <c:v>202</c:v>
                </c:pt>
                <c:pt idx="519">
                  <c:v>284</c:v>
                </c:pt>
                <c:pt idx="520">
                  <c:v>284</c:v>
                </c:pt>
                <c:pt idx="521">
                  <c:v>284</c:v>
                </c:pt>
                <c:pt idx="522">
                  <c:v>284</c:v>
                </c:pt>
                <c:pt idx="523">
                  <c:v>359</c:v>
                </c:pt>
                <c:pt idx="524">
                  <c:v>359</c:v>
                </c:pt>
                <c:pt idx="525">
                  <c:v>359</c:v>
                </c:pt>
                <c:pt idx="526">
                  <c:v>359</c:v>
                </c:pt>
                <c:pt idx="527">
                  <c:v>359</c:v>
                </c:pt>
                <c:pt idx="528">
                  <c:v>359</c:v>
                </c:pt>
                <c:pt idx="529">
                  <c:v>359</c:v>
                </c:pt>
                <c:pt idx="530">
                  <c:v>359</c:v>
                </c:pt>
                <c:pt idx="531">
                  <c:v>436</c:v>
                </c:pt>
                <c:pt idx="532">
                  <c:v>289</c:v>
                </c:pt>
                <c:pt idx="533">
                  <c:v>289</c:v>
                </c:pt>
                <c:pt idx="534">
                  <c:v>393</c:v>
                </c:pt>
                <c:pt idx="535">
                  <c:v>393</c:v>
                </c:pt>
                <c:pt idx="536">
                  <c:v>393</c:v>
                </c:pt>
                <c:pt idx="537">
                  <c:v>480</c:v>
                </c:pt>
                <c:pt idx="538">
                  <c:v>480</c:v>
                </c:pt>
                <c:pt idx="539">
                  <c:v>480</c:v>
                </c:pt>
                <c:pt idx="540">
                  <c:v>480</c:v>
                </c:pt>
                <c:pt idx="541">
                  <c:v>333</c:v>
                </c:pt>
                <c:pt idx="542">
                  <c:v>255</c:v>
                </c:pt>
                <c:pt idx="543">
                  <c:v>255</c:v>
                </c:pt>
                <c:pt idx="544">
                  <c:v>289</c:v>
                </c:pt>
                <c:pt idx="545">
                  <c:v>255</c:v>
                </c:pt>
                <c:pt idx="546">
                  <c:v>333</c:v>
                </c:pt>
                <c:pt idx="547">
                  <c:v>333</c:v>
                </c:pt>
                <c:pt idx="548">
                  <c:v>289</c:v>
                </c:pt>
                <c:pt idx="549">
                  <c:v>333</c:v>
                </c:pt>
                <c:pt idx="550">
                  <c:v>393</c:v>
                </c:pt>
                <c:pt idx="551">
                  <c:v>255</c:v>
                </c:pt>
                <c:pt idx="552">
                  <c:v>158.80000000000001</c:v>
                </c:pt>
                <c:pt idx="553">
                  <c:v>239.6</c:v>
                </c:pt>
                <c:pt idx="554">
                  <c:v>238.2</c:v>
                </c:pt>
                <c:pt idx="555">
                  <c:v>181.9</c:v>
                </c:pt>
                <c:pt idx="556">
                  <c:v>193.5</c:v>
                </c:pt>
                <c:pt idx="557">
                  <c:v>255.5</c:v>
                </c:pt>
                <c:pt idx="558">
                  <c:v>272.8</c:v>
                </c:pt>
                <c:pt idx="559">
                  <c:v>239.6</c:v>
                </c:pt>
                <c:pt idx="560">
                  <c:v>220.8</c:v>
                </c:pt>
                <c:pt idx="561">
                  <c:v>397</c:v>
                </c:pt>
                <c:pt idx="562">
                  <c:v>382.5</c:v>
                </c:pt>
                <c:pt idx="563">
                  <c:v>210.7</c:v>
                </c:pt>
                <c:pt idx="564">
                  <c:v>158.80000000000001</c:v>
                </c:pt>
                <c:pt idx="565">
                  <c:v>295.8</c:v>
                </c:pt>
                <c:pt idx="566">
                  <c:v>255.5</c:v>
                </c:pt>
                <c:pt idx="567">
                  <c:v>203.5</c:v>
                </c:pt>
                <c:pt idx="568">
                  <c:v>397</c:v>
                </c:pt>
                <c:pt idx="569">
                  <c:v>381.4</c:v>
                </c:pt>
                <c:pt idx="570">
                  <c:v>295.8</c:v>
                </c:pt>
                <c:pt idx="571">
                  <c:v>228</c:v>
                </c:pt>
                <c:pt idx="572">
                  <c:v>220.8</c:v>
                </c:pt>
                <c:pt idx="573">
                  <c:v>316.10000000000002</c:v>
                </c:pt>
                <c:pt idx="574">
                  <c:v>135.69999999999999</c:v>
                </c:pt>
                <c:pt idx="575">
                  <c:v>238.1</c:v>
                </c:pt>
                <c:pt idx="576">
                  <c:v>339.2</c:v>
                </c:pt>
                <c:pt idx="577">
                  <c:v>135.69999999999999</c:v>
                </c:pt>
                <c:pt idx="578">
                  <c:v>193.5</c:v>
                </c:pt>
                <c:pt idx="579">
                  <c:v>203.5</c:v>
                </c:pt>
                <c:pt idx="580">
                  <c:v>290.2</c:v>
                </c:pt>
                <c:pt idx="581">
                  <c:v>181.9</c:v>
                </c:pt>
                <c:pt idx="582">
                  <c:v>170.3</c:v>
                </c:pt>
                <c:pt idx="583">
                  <c:v>210.7</c:v>
                </c:pt>
                <c:pt idx="584">
                  <c:v>228</c:v>
                </c:pt>
                <c:pt idx="585">
                  <c:v>290.2</c:v>
                </c:pt>
                <c:pt idx="586">
                  <c:v>381.4</c:v>
                </c:pt>
                <c:pt idx="587">
                  <c:v>238.2</c:v>
                </c:pt>
                <c:pt idx="588">
                  <c:v>186.2</c:v>
                </c:pt>
                <c:pt idx="589">
                  <c:v>339.2</c:v>
                </c:pt>
                <c:pt idx="590">
                  <c:v>238.1</c:v>
                </c:pt>
                <c:pt idx="591">
                  <c:v>252.5</c:v>
                </c:pt>
                <c:pt idx="592">
                  <c:v>382.5</c:v>
                </c:pt>
                <c:pt idx="593">
                  <c:v>252.5</c:v>
                </c:pt>
                <c:pt idx="594">
                  <c:v>316.10000000000002</c:v>
                </c:pt>
                <c:pt idx="595">
                  <c:v>186.2</c:v>
                </c:pt>
                <c:pt idx="596">
                  <c:v>170.3</c:v>
                </c:pt>
                <c:pt idx="597">
                  <c:v>272.8</c:v>
                </c:pt>
                <c:pt idx="598">
                  <c:v>339</c:v>
                </c:pt>
                <c:pt idx="599">
                  <c:v>339</c:v>
                </c:pt>
                <c:pt idx="600">
                  <c:v>339</c:v>
                </c:pt>
                <c:pt idx="601">
                  <c:v>339</c:v>
                </c:pt>
                <c:pt idx="602">
                  <c:v>339</c:v>
                </c:pt>
                <c:pt idx="603">
                  <c:v>339</c:v>
                </c:pt>
                <c:pt idx="604">
                  <c:v>339</c:v>
                </c:pt>
                <c:pt idx="605">
                  <c:v>236</c:v>
                </c:pt>
                <c:pt idx="606">
                  <c:v>236</c:v>
                </c:pt>
                <c:pt idx="607">
                  <c:v>236</c:v>
                </c:pt>
                <c:pt idx="608">
                  <c:v>236</c:v>
                </c:pt>
                <c:pt idx="609">
                  <c:v>236</c:v>
                </c:pt>
                <c:pt idx="610">
                  <c:v>236</c:v>
                </c:pt>
                <c:pt idx="611">
                  <c:v>277</c:v>
                </c:pt>
                <c:pt idx="612">
                  <c:v>277</c:v>
                </c:pt>
                <c:pt idx="613">
                  <c:v>277</c:v>
                </c:pt>
                <c:pt idx="614">
                  <c:v>277</c:v>
                </c:pt>
                <c:pt idx="615">
                  <c:v>277</c:v>
                </c:pt>
                <c:pt idx="616">
                  <c:v>277</c:v>
                </c:pt>
                <c:pt idx="617">
                  <c:v>254</c:v>
                </c:pt>
                <c:pt idx="618">
                  <c:v>254</c:v>
                </c:pt>
                <c:pt idx="619">
                  <c:v>254</c:v>
                </c:pt>
                <c:pt idx="620">
                  <c:v>254</c:v>
                </c:pt>
                <c:pt idx="621">
                  <c:v>307</c:v>
                </c:pt>
                <c:pt idx="622">
                  <c:v>307</c:v>
                </c:pt>
                <c:pt idx="623">
                  <c:v>307</c:v>
                </c:pt>
                <c:pt idx="624">
                  <c:v>307</c:v>
                </c:pt>
                <c:pt idx="625">
                  <c:v>307</c:v>
                </c:pt>
                <c:pt idx="626">
                  <c:v>236</c:v>
                </c:pt>
                <c:pt idx="627">
                  <c:v>200</c:v>
                </c:pt>
                <c:pt idx="628">
                  <c:v>200</c:v>
                </c:pt>
                <c:pt idx="629">
                  <c:v>225</c:v>
                </c:pt>
                <c:pt idx="630">
                  <c:v>225</c:v>
                </c:pt>
                <c:pt idx="631">
                  <c:v>325</c:v>
                </c:pt>
                <c:pt idx="632">
                  <c:v>325</c:v>
                </c:pt>
                <c:pt idx="633">
                  <c:v>275</c:v>
                </c:pt>
                <c:pt idx="634">
                  <c:v>275</c:v>
                </c:pt>
                <c:pt idx="635">
                  <c:v>300</c:v>
                </c:pt>
                <c:pt idx="636">
                  <c:v>300</c:v>
                </c:pt>
                <c:pt idx="637">
                  <c:v>375</c:v>
                </c:pt>
                <c:pt idx="638">
                  <c:v>375</c:v>
                </c:pt>
                <c:pt idx="639">
                  <c:v>400</c:v>
                </c:pt>
                <c:pt idx="640">
                  <c:v>400</c:v>
                </c:pt>
                <c:pt idx="641">
                  <c:v>250</c:v>
                </c:pt>
                <c:pt idx="642">
                  <c:v>250</c:v>
                </c:pt>
                <c:pt idx="643">
                  <c:v>350</c:v>
                </c:pt>
                <c:pt idx="644">
                  <c:v>350</c:v>
                </c:pt>
                <c:pt idx="645">
                  <c:v>203.5</c:v>
                </c:pt>
                <c:pt idx="646">
                  <c:v>250.2</c:v>
                </c:pt>
                <c:pt idx="647">
                  <c:v>157</c:v>
                </c:pt>
                <c:pt idx="648">
                  <c:v>141.30000000000001</c:v>
                </c:pt>
                <c:pt idx="649">
                  <c:v>166.8</c:v>
                </c:pt>
                <c:pt idx="650">
                  <c:v>122.6</c:v>
                </c:pt>
                <c:pt idx="651">
                  <c:v>183.9</c:v>
                </c:pt>
                <c:pt idx="652">
                  <c:v>102</c:v>
                </c:pt>
                <c:pt idx="653">
                  <c:v>102</c:v>
                </c:pt>
                <c:pt idx="654">
                  <c:v>122.6</c:v>
                </c:pt>
                <c:pt idx="655">
                  <c:v>166.8</c:v>
                </c:pt>
                <c:pt idx="656">
                  <c:v>200</c:v>
                </c:pt>
                <c:pt idx="657">
                  <c:v>108.3</c:v>
                </c:pt>
                <c:pt idx="658">
                  <c:v>305.3</c:v>
                </c:pt>
                <c:pt idx="659">
                  <c:v>108.3</c:v>
                </c:pt>
                <c:pt idx="660">
                  <c:v>116</c:v>
                </c:pt>
                <c:pt idx="661">
                  <c:v>141.30000000000001</c:v>
                </c:pt>
                <c:pt idx="662">
                  <c:v>157</c:v>
                </c:pt>
                <c:pt idx="663">
                  <c:v>133</c:v>
                </c:pt>
                <c:pt idx="664">
                  <c:v>250.2</c:v>
                </c:pt>
                <c:pt idx="665">
                  <c:v>173</c:v>
                </c:pt>
                <c:pt idx="666">
                  <c:v>192</c:v>
                </c:pt>
                <c:pt idx="667">
                  <c:v>192</c:v>
                </c:pt>
                <c:pt idx="668">
                  <c:v>153</c:v>
                </c:pt>
                <c:pt idx="669">
                  <c:v>288</c:v>
                </c:pt>
                <c:pt idx="670">
                  <c:v>305.3</c:v>
                </c:pt>
                <c:pt idx="671">
                  <c:v>236</c:v>
                </c:pt>
                <c:pt idx="672">
                  <c:v>173</c:v>
                </c:pt>
                <c:pt idx="673">
                  <c:v>212</c:v>
                </c:pt>
                <c:pt idx="674">
                  <c:v>236</c:v>
                </c:pt>
                <c:pt idx="675">
                  <c:v>183.9</c:v>
                </c:pt>
                <c:pt idx="676">
                  <c:v>166.8</c:v>
                </c:pt>
                <c:pt idx="677">
                  <c:v>102</c:v>
                </c:pt>
                <c:pt idx="678">
                  <c:v>288</c:v>
                </c:pt>
                <c:pt idx="679">
                  <c:v>212</c:v>
                </c:pt>
                <c:pt idx="680">
                  <c:v>102</c:v>
                </c:pt>
                <c:pt idx="681">
                  <c:v>173</c:v>
                </c:pt>
                <c:pt idx="682">
                  <c:v>183.9</c:v>
                </c:pt>
                <c:pt idx="683">
                  <c:v>133</c:v>
                </c:pt>
                <c:pt idx="684">
                  <c:v>192</c:v>
                </c:pt>
                <c:pt idx="685">
                  <c:v>133</c:v>
                </c:pt>
                <c:pt idx="686">
                  <c:v>305.3</c:v>
                </c:pt>
                <c:pt idx="687">
                  <c:v>236</c:v>
                </c:pt>
                <c:pt idx="688">
                  <c:v>108.3</c:v>
                </c:pt>
                <c:pt idx="689">
                  <c:v>157</c:v>
                </c:pt>
                <c:pt idx="690">
                  <c:v>288</c:v>
                </c:pt>
                <c:pt idx="691">
                  <c:v>212</c:v>
                </c:pt>
                <c:pt idx="692">
                  <c:v>212</c:v>
                </c:pt>
                <c:pt idx="693">
                  <c:v>153</c:v>
                </c:pt>
                <c:pt idx="694">
                  <c:v>236</c:v>
                </c:pt>
                <c:pt idx="695">
                  <c:v>116</c:v>
                </c:pt>
                <c:pt idx="696">
                  <c:v>183.9</c:v>
                </c:pt>
                <c:pt idx="697">
                  <c:v>108.3</c:v>
                </c:pt>
                <c:pt idx="698">
                  <c:v>203.5</c:v>
                </c:pt>
                <c:pt idx="699">
                  <c:v>203.5</c:v>
                </c:pt>
                <c:pt idx="700">
                  <c:v>133</c:v>
                </c:pt>
                <c:pt idx="701">
                  <c:v>288</c:v>
                </c:pt>
                <c:pt idx="702">
                  <c:v>200</c:v>
                </c:pt>
                <c:pt idx="703">
                  <c:v>200</c:v>
                </c:pt>
                <c:pt idx="704">
                  <c:v>250.2</c:v>
                </c:pt>
                <c:pt idx="705">
                  <c:v>122.6</c:v>
                </c:pt>
                <c:pt idx="706">
                  <c:v>153</c:v>
                </c:pt>
                <c:pt idx="707">
                  <c:v>200</c:v>
                </c:pt>
                <c:pt idx="708">
                  <c:v>116</c:v>
                </c:pt>
                <c:pt idx="709">
                  <c:v>173</c:v>
                </c:pt>
                <c:pt idx="710">
                  <c:v>250.2</c:v>
                </c:pt>
                <c:pt idx="711">
                  <c:v>305.3</c:v>
                </c:pt>
                <c:pt idx="712">
                  <c:v>192</c:v>
                </c:pt>
                <c:pt idx="713">
                  <c:v>157</c:v>
                </c:pt>
                <c:pt idx="714">
                  <c:v>153</c:v>
                </c:pt>
                <c:pt idx="715">
                  <c:v>141.30000000000001</c:v>
                </c:pt>
                <c:pt idx="716">
                  <c:v>116</c:v>
                </c:pt>
                <c:pt idx="717">
                  <c:v>141.30000000000001</c:v>
                </c:pt>
                <c:pt idx="718">
                  <c:v>122.6</c:v>
                </c:pt>
                <c:pt idx="719">
                  <c:v>166.8</c:v>
                </c:pt>
                <c:pt idx="720">
                  <c:v>203.5</c:v>
                </c:pt>
                <c:pt idx="721">
                  <c:v>310</c:v>
                </c:pt>
                <c:pt idx="722">
                  <c:v>310</c:v>
                </c:pt>
                <c:pt idx="723">
                  <c:v>310</c:v>
                </c:pt>
                <c:pt idx="724">
                  <c:v>310</c:v>
                </c:pt>
                <c:pt idx="725">
                  <c:v>310</c:v>
                </c:pt>
                <c:pt idx="726">
                  <c:v>331</c:v>
                </c:pt>
                <c:pt idx="727">
                  <c:v>331</c:v>
                </c:pt>
                <c:pt idx="728">
                  <c:v>331</c:v>
                </c:pt>
                <c:pt idx="729">
                  <c:v>331</c:v>
                </c:pt>
                <c:pt idx="730">
                  <c:v>331</c:v>
                </c:pt>
                <c:pt idx="731">
                  <c:v>349</c:v>
                </c:pt>
                <c:pt idx="732">
                  <c:v>349</c:v>
                </c:pt>
                <c:pt idx="733">
                  <c:v>349</c:v>
                </c:pt>
                <c:pt idx="734">
                  <c:v>349</c:v>
                </c:pt>
                <c:pt idx="735">
                  <c:v>349</c:v>
                </c:pt>
                <c:pt idx="736">
                  <c:v>238</c:v>
                </c:pt>
                <c:pt idx="737">
                  <c:v>238</c:v>
                </c:pt>
                <c:pt idx="738">
                  <c:v>296</c:v>
                </c:pt>
                <c:pt idx="739">
                  <c:v>296</c:v>
                </c:pt>
                <c:pt idx="740">
                  <c:v>297</c:v>
                </c:pt>
                <c:pt idx="741">
                  <c:v>480</c:v>
                </c:pt>
                <c:pt idx="742">
                  <c:v>480</c:v>
                </c:pt>
                <c:pt idx="743">
                  <c:v>397</c:v>
                </c:pt>
                <c:pt idx="744">
                  <c:v>281</c:v>
                </c:pt>
                <c:pt idx="745">
                  <c:v>281</c:v>
                </c:pt>
                <c:pt idx="746">
                  <c:v>500</c:v>
                </c:pt>
                <c:pt idx="747">
                  <c:v>500</c:v>
                </c:pt>
                <c:pt idx="748">
                  <c:v>500</c:v>
                </c:pt>
                <c:pt idx="749">
                  <c:v>500</c:v>
                </c:pt>
                <c:pt idx="750">
                  <c:v>500</c:v>
                </c:pt>
                <c:pt idx="751">
                  <c:v>540</c:v>
                </c:pt>
                <c:pt idx="752">
                  <c:v>540</c:v>
                </c:pt>
                <c:pt idx="753">
                  <c:v>540</c:v>
                </c:pt>
                <c:pt idx="754">
                  <c:v>540</c:v>
                </c:pt>
                <c:pt idx="755">
                  <c:v>540</c:v>
                </c:pt>
                <c:pt idx="756">
                  <c:v>540</c:v>
                </c:pt>
                <c:pt idx="757">
                  <c:v>350</c:v>
                </c:pt>
                <c:pt idx="758">
                  <c:v>350</c:v>
                </c:pt>
                <c:pt idx="759">
                  <c:v>350</c:v>
                </c:pt>
                <c:pt idx="760">
                  <c:v>350</c:v>
                </c:pt>
                <c:pt idx="761">
                  <c:v>350</c:v>
                </c:pt>
                <c:pt idx="762">
                  <c:v>350</c:v>
                </c:pt>
                <c:pt idx="763">
                  <c:v>385</c:v>
                </c:pt>
                <c:pt idx="764">
                  <c:v>385</c:v>
                </c:pt>
                <c:pt idx="765">
                  <c:v>385</c:v>
                </c:pt>
                <c:pt idx="766">
                  <c:v>385</c:v>
                </c:pt>
                <c:pt idx="767">
                  <c:v>385</c:v>
                </c:pt>
                <c:pt idx="768">
                  <c:v>331</c:v>
                </c:pt>
                <c:pt idx="769">
                  <c:v>331</c:v>
                </c:pt>
                <c:pt idx="770">
                  <c:v>349</c:v>
                </c:pt>
                <c:pt idx="771">
                  <c:v>331</c:v>
                </c:pt>
                <c:pt idx="772">
                  <c:v>382</c:v>
                </c:pt>
                <c:pt idx="773">
                  <c:v>382</c:v>
                </c:pt>
                <c:pt idx="774">
                  <c:v>382</c:v>
                </c:pt>
                <c:pt idx="775">
                  <c:v>281</c:v>
                </c:pt>
                <c:pt idx="776">
                  <c:v>339</c:v>
                </c:pt>
                <c:pt idx="777">
                  <c:v>339</c:v>
                </c:pt>
                <c:pt idx="778">
                  <c:v>295</c:v>
                </c:pt>
                <c:pt idx="779">
                  <c:v>295</c:v>
                </c:pt>
                <c:pt idx="780">
                  <c:v>238</c:v>
                </c:pt>
                <c:pt idx="781">
                  <c:v>296</c:v>
                </c:pt>
                <c:pt idx="782">
                  <c:v>296</c:v>
                </c:pt>
                <c:pt idx="783">
                  <c:v>296</c:v>
                </c:pt>
                <c:pt idx="784">
                  <c:v>331</c:v>
                </c:pt>
                <c:pt idx="785">
                  <c:v>331</c:v>
                </c:pt>
                <c:pt idx="786">
                  <c:v>331</c:v>
                </c:pt>
                <c:pt idx="787">
                  <c:v>331</c:v>
                </c:pt>
                <c:pt idx="788">
                  <c:v>349</c:v>
                </c:pt>
                <c:pt idx="789">
                  <c:v>349</c:v>
                </c:pt>
                <c:pt idx="790">
                  <c:v>349</c:v>
                </c:pt>
                <c:pt idx="791">
                  <c:v>349</c:v>
                </c:pt>
                <c:pt idx="792">
                  <c:v>349</c:v>
                </c:pt>
                <c:pt idx="793">
                  <c:v>302</c:v>
                </c:pt>
                <c:pt idx="794">
                  <c:v>302</c:v>
                </c:pt>
                <c:pt idx="795">
                  <c:v>525</c:v>
                </c:pt>
                <c:pt idx="796">
                  <c:v>500</c:v>
                </c:pt>
                <c:pt idx="797">
                  <c:v>500</c:v>
                </c:pt>
                <c:pt idx="798">
                  <c:v>500</c:v>
                </c:pt>
                <c:pt idx="799">
                  <c:v>540</c:v>
                </c:pt>
                <c:pt idx="800">
                  <c:v>252</c:v>
                </c:pt>
                <c:pt idx="801">
                  <c:v>252</c:v>
                </c:pt>
                <c:pt idx="802">
                  <c:v>339</c:v>
                </c:pt>
                <c:pt idx="803">
                  <c:v>393</c:v>
                </c:pt>
                <c:pt idx="804">
                  <c:v>393</c:v>
                </c:pt>
                <c:pt idx="805">
                  <c:v>393</c:v>
                </c:pt>
                <c:pt idx="806">
                  <c:v>382</c:v>
                </c:pt>
                <c:pt idx="807">
                  <c:v>382</c:v>
                </c:pt>
                <c:pt idx="808">
                  <c:v>252</c:v>
                </c:pt>
                <c:pt idx="809">
                  <c:v>252</c:v>
                </c:pt>
                <c:pt idx="810">
                  <c:v>310</c:v>
                </c:pt>
                <c:pt idx="811">
                  <c:v>310</c:v>
                </c:pt>
                <c:pt idx="812">
                  <c:v>310</c:v>
                </c:pt>
                <c:pt idx="813">
                  <c:v>310</c:v>
                </c:pt>
                <c:pt idx="814">
                  <c:v>310</c:v>
                </c:pt>
                <c:pt idx="815">
                  <c:v>525</c:v>
                </c:pt>
                <c:pt idx="816">
                  <c:v>525</c:v>
                </c:pt>
                <c:pt idx="817">
                  <c:v>525</c:v>
                </c:pt>
                <c:pt idx="818">
                  <c:v>525</c:v>
                </c:pt>
                <c:pt idx="819">
                  <c:v>525</c:v>
                </c:pt>
                <c:pt idx="820">
                  <c:v>525</c:v>
                </c:pt>
                <c:pt idx="821">
                  <c:v>322</c:v>
                </c:pt>
                <c:pt idx="822">
                  <c:v>322</c:v>
                </c:pt>
                <c:pt idx="823">
                  <c:v>322</c:v>
                </c:pt>
                <c:pt idx="824">
                  <c:v>302</c:v>
                </c:pt>
                <c:pt idx="825">
                  <c:v>397</c:v>
                </c:pt>
                <c:pt idx="826">
                  <c:v>480</c:v>
                </c:pt>
                <c:pt idx="827">
                  <c:v>522</c:v>
                </c:pt>
                <c:pt idx="828">
                  <c:v>522</c:v>
                </c:pt>
                <c:pt idx="829">
                  <c:v>273</c:v>
                </c:pt>
                <c:pt idx="830">
                  <c:v>162</c:v>
                </c:pt>
                <c:pt idx="831">
                  <c:v>154</c:v>
                </c:pt>
                <c:pt idx="832">
                  <c:v>147</c:v>
                </c:pt>
                <c:pt idx="833">
                  <c:v>152</c:v>
                </c:pt>
                <c:pt idx="834">
                  <c:v>310</c:v>
                </c:pt>
                <c:pt idx="835">
                  <c:v>144</c:v>
                </c:pt>
                <c:pt idx="836">
                  <c:v>304</c:v>
                </c:pt>
                <c:pt idx="837">
                  <c:v>374</c:v>
                </c:pt>
                <c:pt idx="838">
                  <c:v>159</c:v>
                </c:pt>
                <c:pt idx="839">
                  <c:v>153</c:v>
                </c:pt>
                <c:pt idx="840">
                  <c:v>310</c:v>
                </c:pt>
                <c:pt idx="841">
                  <c:v>305</c:v>
                </c:pt>
                <c:pt idx="842">
                  <c:v>151</c:v>
                </c:pt>
                <c:pt idx="843">
                  <c:v>142</c:v>
                </c:pt>
                <c:pt idx="844">
                  <c:v>298</c:v>
                </c:pt>
                <c:pt idx="845">
                  <c:v>321</c:v>
                </c:pt>
                <c:pt idx="846">
                  <c:v>366</c:v>
                </c:pt>
                <c:pt idx="847">
                  <c:v>280</c:v>
                </c:pt>
                <c:pt idx="848">
                  <c:v>252</c:v>
                </c:pt>
                <c:pt idx="849">
                  <c:v>165</c:v>
                </c:pt>
                <c:pt idx="850">
                  <c:v>156</c:v>
                </c:pt>
                <c:pt idx="851">
                  <c:v>160</c:v>
                </c:pt>
                <c:pt idx="852">
                  <c:v>298</c:v>
                </c:pt>
                <c:pt idx="853">
                  <c:v>318</c:v>
                </c:pt>
                <c:pt idx="854">
                  <c:v>287</c:v>
                </c:pt>
                <c:pt idx="855">
                  <c:v>326</c:v>
                </c:pt>
                <c:pt idx="856">
                  <c:v>356</c:v>
                </c:pt>
                <c:pt idx="857">
                  <c:v>132</c:v>
                </c:pt>
                <c:pt idx="858">
                  <c:v>322</c:v>
                </c:pt>
                <c:pt idx="859">
                  <c:v>164</c:v>
                </c:pt>
                <c:pt idx="860">
                  <c:v>314</c:v>
                </c:pt>
                <c:pt idx="861">
                  <c:v>321</c:v>
                </c:pt>
                <c:pt idx="862">
                  <c:v>140</c:v>
                </c:pt>
                <c:pt idx="863">
                  <c:v>288</c:v>
                </c:pt>
                <c:pt idx="864">
                  <c:v>298</c:v>
                </c:pt>
                <c:pt idx="865">
                  <c:v>265</c:v>
                </c:pt>
                <c:pt idx="866">
                  <c:v>160</c:v>
                </c:pt>
                <c:pt idx="867">
                  <c:v>166</c:v>
                </c:pt>
                <c:pt idx="868">
                  <c:v>276</c:v>
                </c:pt>
                <c:pt idx="869">
                  <c:v>322</c:v>
                </c:pt>
                <c:pt idx="870">
                  <c:v>149</c:v>
                </c:pt>
                <c:pt idx="871">
                  <c:v>159</c:v>
                </c:pt>
                <c:pt idx="872">
                  <c:v>261</c:v>
                </c:pt>
                <c:pt idx="873">
                  <c:v>237</c:v>
                </c:pt>
                <c:pt idx="874">
                  <c:v>313</c:v>
                </c:pt>
                <c:pt idx="875">
                  <c:v>155</c:v>
                </c:pt>
                <c:pt idx="876">
                  <c:v>146</c:v>
                </c:pt>
                <c:pt idx="877">
                  <c:v>296</c:v>
                </c:pt>
                <c:pt idx="878">
                  <c:v>133</c:v>
                </c:pt>
                <c:pt idx="879">
                  <c:v>313</c:v>
                </c:pt>
                <c:pt idx="880">
                  <c:v>152</c:v>
                </c:pt>
                <c:pt idx="881">
                  <c:v>153</c:v>
                </c:pt>
                <c:pt idx="882">
                  <c:v>140</c:v>
                </c:pt>
                <c:pt idx="883">
                  <c:v>149</c:v>
                </c:pt>
                <c:pt idx="884">
                  <c:v>300</c:v>
                </c:pt>
                <c:pt idx="885">
                  <c:v>153</c:v>
                </c:pt>
                <c:pt idx="886">
                  <c:v>148</c:v>
                </c:pt>
                <c:pt idx="887">
                  <c:v>326</c:v>
                </c:pt>
                <c:pt idx="888">
                  <c:v>153</c:v>
                </c:pt>
                <c:pt idx="889">
                  <c:v>262</c:v>
                </c:pt>
                <c:pt idx="890">
                  <c:v>158</c:v>
                </c:pt>
                <c:pt idx="891">
                  <c:v>151</c:v>
                </c:pt>
                <c:pt idx="892">
                  <c:v>273</c:v>
                </c:pt>
                <c:pt idx="893">
                  <c:v>149</c:v>
                </c:pt>
                <c:pt idx="894">
                  <c:v>143</c:v>
                </c:pt>
                <c:pt idx="895">
                  <c:v>260</c:v>
                </c:pt>
                <c:pt idx="896">
                  <c:v>313</c:v>
                </c:pt>
                <c:pt idx="897">
                  <c:v>284</c:v>
                </c:pt>
                <c:pt idx="898">
                  <c:v>336</c:v>
                </c:pt>
                <c:pt idx="899">
                  <c:v>145</c:v>
                </c:pt>
                <c:pt idx="900">
                  <c:v>150</c:v>
                </c:pt>
                <c:pt idx="901">
                  <c:v>144</c:v>
                </c:pt>
                <c:pt idx="902">
                  <c:v>331</c:v>
                </c:pt>
                <c:pt idx="903">
                  <c:v>155</c:v>
                </c:pt>
                <c:pt idx="904">
                  <c:v>155</c:v>
                </c:pt>
                <c:pt idx="905">
                  <c:v>135</c:v>
                </c:pt>
                <c:pt idx="906">
                  <c:v>266</c:v>
                </c:pt>
                <c:pt idx="907">
                  <c:v>314</c:v>
                </c:pt>
                <c:pt idx="908">
                  <c:v>313</c:v>
                </c:pt>
                <c:pt idx="909">
                  <c:v>146</c:v>
                </c:pt>
                <c:pt idx="910">
                  <c:v>144</c:v>
                </c:pt>
                <c:pt idx="911">
                  <c:v>148</c:v>
                </c:pt>
                <c:pt idx="912">
                  <c:v>277</c:v>
                </c:pt>
                <c:pt idx="913">
                  <c:v>298</c:v>
                </c:pt>
                <c:pt idx="914">
                  <c:v>313</c:v>
                </c:pt>
                <c:pt idx="915">
                  <c:v>155</c:v>
                </c:pt>
                <c:pt idx="916">
                  <c:v>289</c:v>
                </c:pt>
                <c:pt idx="917">
                  <c:v>148</c:v>
                </c:pt>
                <c:pt idx="918">
                  <c:v>145</c:v>
                </c:pt>
                <c:pt idx="919">
                  <c:v>313</c:v>
                </c:pt>
                <c:pt idx="920">
                  <c:v>136</c:v>
                </c:pt>
                <c:pt idx="921">
                  <c:v>155</c:v>
                </c:pt>
                <c:pt idx="922">
                  <c:v>255</c:v>
                </c:pt>
                <c:pt idx="923">
                  <c:v>162</c:v>
                </c:pt>
                <c:pt idx="924">
                  <c:v>136</c:v>
                </c:pt>
                <c:pt idx="925">
                  <c:v>164</c:v>
                </c:pt>
                <c:pt idx="926">
                  <c:v>162</c:v>
                </c:pt>
                <c:pt idx="927">
                  <c:v>157</c:v>
                </c:pt>
                <c:pt idx="928">
                  <c:v>149</c:v>
                </c:pt>
                <c:pt idx="929">
                  <c:v>135</c:v>
                </c:pt>
                <c:pt idx="930">
                  <c:v>159</c:v>
                </c:pt>
                <c:pt idx="931">
                  <c:v>144</c:v>
                </c:pt>
                <c:pt idx="932">
                  <c:v>154</c:v>
                </c:pt>
                <c:pt idx="933">
                  <c:v>167</c:v>
                </c:pt>
                <c:pt idx="934">
                  <c:v>184</c:v>
                </c:pt>
                <c:pt idx="935">
                  <c:v>156</c:v>
                </c:pt>
                <c:pt idx="936">
                  <c:v>236.9</c:v>
                </c:pt>
                <c:pt idx="937">
                  <c:v>313.3</c:v>
                </c:pt>
                <c:pt idx="938">
                  <c:v>154.80000000000001</c:v>
                </c:pt>
                <c:pt idx="939">
                  <c:v>145.9</c:v>
                </c:pt>
                <c:pt idx="940">
                  <c:v>296</c:v>
                </c:pt>
                <c:pt idx="941">
                  <c:v>133.1</c:v>
                </c:pt>
                <c:pt idx="942">
                  <c:v>313.3</c:v>
                </c:pt>
                <c:pt idx="943">
                  <c:v>151.6</c:v>
                </c:pt>
                <c:pt idx="944">
                  <c:v>153.1</c:v>
                </c:pt>
                <c:pt idx="945">
                  <c:v>139.9</c:v>
                </c:pt>
                <c:pt idx="946">
                  <c:v>149.5</c:v>
                </c:pt>
                <c:pt idx="947">
                  <c:v>299.8</c:v>
                </c:pt>
                <c:pt idx="948">
                  <c:v>153.1</c:v>
                </c:pt>
                <c:pt idx="949">
                  <c:v>148.1</c:v>
                </c:pt>
                <c:pt idx="950">
                  <c:v>326.5</c:v>
                </c:pt>
                <c:pt idx="951">
                  <c:v>152.69999999999999</c:v>
                </c:pt>
                <c:pt idx="952">
                  <c:v>261.89999999999998</c:v>
                </c:pt>
                <c:pt idx="953">
                  <c:v>158.4</c:v>
                </c:pt>
                <c:pt idx="954">
                  <c:v>150.69999999999999</c:v>
                </c:pt>
                <c:pt idx="955">
                  <c:v>272.60000000000002</c:v>
                </c:pt>
                <c:pt idx="956">
                  <c:v>149</c:v>
                </c:pt>
                <c:pt idx="957">
                  <c:v>143</c:v>
                </c:pt>
                <c:pt idx="958">
                  <c:v>259.89999999999998</c:v>
                </c:pt>
                <c:pt idx="959">
                  <c:v>312.89999999999998</c:v>
                </c:pt>
                <c:pt idx="960">
                  <c:v>284</c:v>
                </c:pt>
                <c:pt idx="961">
                  <c:v>336.5</c:v>
                </c:pt>
                <c:pt idx="962">
                  <c:v>144.80000000000001</c:v>
                </c:pt>
                <c:pt idx="963">
                  <c:v>150</c:v>
                </c:pt>
                <c:pt idx="964">
                  <c:v>143.69999999999999</c:v>
                </c:pt>
                <c:pt idx="965">
                  <c:v>330.5</c:v>
                </c:pt>
                <c:pt idx="966">
                  <c:v>154.80000000000001</c:v>
                </c:pt>
                <c:pt idx="967">
                  <c:v>154.80000000000001</c:v>
                </c:pt>
                <c:pt idx="968">
                  <c:v>134.69999999999999</c:v>
                </c:pt>
                <c:pt idx="969">
                  <c:v>266.2</c:v>
                </c:pt>
                <c:pt idx="970">
                  <c:v>314</c:v>
                </c:pt>
                <c:pt idx="971">
                  <c:v>312.7</c:v>
                </c:pt>
                <c:pt idx="972">
                  <c:v>145.69999999999999</c:v>
                </c:pt>
                <c:pt idx="973">
                  <c:v>143.80000000000001</c:v>
                </c:pt>
                <c:pt idx="974">
                  <c:v>148.1</c:v>
                </c:pt>
                <c:pt idx="975">
                  <c:v>277</c:v>
                </c:pt>
                <c:pt idx="976">
                  <c:v>298.10000000000002</c:v>
                </c:pt>
                <c:pt idx="977">
                  <c:v>313.3</c:v>
                </c:pt>
                <c:pt idx="978">
                  <c:v>155.19999999999999</c:v>
                </c:pt>
                <c:pt idx="979">
                  <c:v>289</c:v>
                </c:pt>
                <c:pt idx="980">
                  <c:v>147.80000000000001</c:v>
                </c:pt>
                <c:pt idx="981">
                  <c:v>145.4</c:v>
                </c:pt>
                <c:pt idx="982">
                  <c:v>312.7</c:v>
                </c:pt>
                <c:pt idx="983">
                  <c:v>136.4</c:v>
                </c:pt>
                <c:pt idx="984">
                  <c:v>154.80000000000001</c:v>
                </c:pt>
                <c:pt idx="985">
                  <c:v>255.3</c:v>
                </c:pt>
                <c:pt idx="986">
                  <c:v>272.8</c:v>
                </c:pt>
                <c:pt idx="987">
                  <c:v>162</c:v>
                </c:pt>
                <c:pt idx="988">
                  <c:v>153.6</c:v>
                </c:pt>
                <c:pt idx="989">
                  <c:v>146.5</c:v>
                </c:pt>
                <c:pt idx="990">
                  <c:v>151.80000000000001</c:v>
                </c:pt>
                <c:pt idx="991">
                  <c:v>309.89999999999998</c:v>
                </c:pt>
                <c:pt idx="992">
                  <c:v>143.6</c:v>
                </c:pt>
                <c:pt idx="993">
                  <c:v>303.60000000000002</c:v>
                </c:pt>
                <c:pt idx="994">
                  <c:v>374.3</c:v>
                </c:pt>
                <c:pt idx="995">
                  <c:v>158.6</c:v>
                </c:pt>
                <c:pt idx="996">
                  <c:v>152.6</c:v>
                </c:pt>
                <c:pt idx="997">
                  <c:v>310</c:v>
                </c:pt>
                <c:pt idx="998">
                  <c:v>304.8</c:v>
                </c:pt>
                <c:pt idx="999">
                  <c:v>150.9</c:v>
                </c:pt>
                <c:pt idx="1000">
                  <c:v>141.9</c:v>
                </c:pt>
                <c:pt idx="1001">
                  <c:v>297.8</c:v>
                </c:pt>
                <c:pt idx="1002">
                  <c:v>321.3</c:v>
                </c:pt>
                <c:pt idx="1003">
                  <c:v>366</c:v>
                </c:pt>
                <c:pt idx="1004">
                  <c:v>279.8</c:v>
                </c:pt>
                <c:pt idx="1005">
                  <c:v>252.1</c:v>
                </c:pt>
                <c:pt idx="1006">
                  <c:v>164.6</c:v>
                </c:pt>
                <c:pt idx="1007">
                  <c:v>155.6</c:v>
                </c:pt>
                <c:pt idx="1008">
                  <c:v>160.19999999999999</c:v>
                </c:pt>
                <c:pt idx="1009">
                  <c:v>298.10000000000002</c:v>
                </c:pt>
                <c:pt idx="1010">
                  <c:v>317.89999999999998</c:v>
                </c:pt>
                <c:pt idx="1011">
                  <c:v>287.3</c:v>
                </c:pt>
                <c:pt idx="1012">
                  <c:v>325.60000000000002</c:v>
                </c:pt>
                <c:pt idx="1013">
                  <c:v>355.9</c:v>
                </c:pt>
                <c:pt idx="1014">
                  <c:v>132</c:v>
                </c:pt>
                <c:pt idx="1015">
                  <c:v>322.5</c:v>
                </c:pt>
                <c:pt idx="1016">
                  <c:v>164.2</c:v>
                </c:pt>
                <c:pt idx="1017">
                  <c:v>313.8</c:v>
                </c:pt>
                <c:pt idx="1018">
                  <c:v>321.39999999999998</c:v>
                </c:pt>
                <c:pt idx="1019">
                  <c:v>139.69999999999999</c:v>
                </c:pt>
                <c:pt idx="1020">
                  <c:v>288.39999999999998</c:v>
                </c:pt>
                <c:pt idx="1021">
                  <c:v>298.2</c:v>
                </c:pt>
                <c:pt idx="1022">
                  <c:v>264.5</c:v>
                </c:pt>
                <c:pt idx="1023">
                  <c:v>159.80000000000001</c:v>
                </c:pt>
                <c:pt idx="1024">
                  <c:v>166</c:v>
                </c:pt>
                <c:pt idx="1025">
                  <c:v>276.39999999999998</c:v>
                </c:pt>
                <c:pt idx="1026">
                  <c:v>322.2</c:v>
                </c:pt>
                <c:pt idx="1027">
                  <c:v>148.5</c:v>
                </c:pt>
                <c:pt idx="1028">
                  <c:v>159.1</c:v>
                </c:pt>
                <c:pt idx="1029">
                  <c:v>260.89999999999998</c:v>
                </c:pt>
              </c:numCache>
            </c:numRef>
          </c:xVal>
          <c:yVal>
            <c:numRef>
              <c:f>'Project - 1 Data'!$I$2:$I$1031</c:f>
              <c:numCache>
                <c:formatCode>General</c:formatCode>
                <c:ptCount val="1030"/>
                <c:pt idx="0">
                  <c:v>79.989999999999995</c:v>
                </c:pt>
                <c:pt idx="1">
                  <c:v>61.89</c:v>
                </c:pt>
                <c:pt idx="2">
                  <c:v>40.270000000000003</c:v>
                </c:pt>
                <c:pt idx="3">
                  <c:v>41.05</c:v>
                </c:pt>
                <c:pt idx="4">
                  <c:v>44.3</c:v>
                </c:pt>
                <c:pt idx="5">
                  <c:v>47.03</c:v>
                </c:pt>
                <c:pt idx="6">
                  <c:v>43.7</c:v>
                </c:pt>
                <c:pt idx="7">
                  <c:v>36.450000000000003</c:v>
                </c:pt>
                <c:pt idx="8">
                  <c:v>45.85</c:v>
                </c:pt>
                <c:pt idx="9">
                  <c:v>39.29</c:v>
                </c:pt>
                <c:pt idx="10">
                  <c:v>38.07</c:v>
                </c:pt>
                <c:pt idx="11">
                  <c:v>28.02</c:v>
                </c:pt>
                <c:pt idx="12">
                  <c:v>43.01</c:v>
                </c:pt>
                <c:pt idx="13">
                  <c:v>42.33</c:v>
                </c:pt>
                <c:pt idx="14">
                  <c:v>47.81</c:v>
                </c:pt>
                <c:pt idx="15">
                  <c:v>52.91</c:v>
                </c:pt>
                <c:pt idx="16">
                  <c:v>39.36</c:v>
                </c:pt>
                <c:pt idx="17">
                  <c:v>56.14</c:v>
                </c:pt>
                <c:pt idx="18">
                  <c:v>40.56</c:v>
                </c:pt>
                <c:pt idx="19">
                  <c:v>42.62</c:v>
                </c:pt>
                <c:pt idx="20">
                  <c:v>41.84</c:v>
                </c:pt>
                <c:pt idx="21">
                  <c:v>28.24</c:v>
                </c:pt>
                <c:pt idx="22">
                  <c:v>8.06</c:v>
                </c:pt>
                <c:pt idx="23">
                  <c:v>44.21</c:v>
                </c:pt>
                <c:pt idx="24">
                  <c:v>52.52</c:v>
                </c:pt>
                <c:pt idx="25">
                  <c:v>53.3</c:v>
                </c:pt>
                <c:pt idx="26">
                  <c:v>41.15</c:v>
                </c:pt>
                <c:pt idx="27">
                  <c:v>52.12</c:v>
                </c:pt>
                <c:pt idx="28">
                  <c:v>37.43</c:v>
                </c:pt>
                <c:pt idx="29">
                  <c:v>38.6</c:v>
                </c:pt>
                <c:pt idx="30">
                  <c:v>55.26</c:v>
                </c:pt>
                <c:pt idx="31">
                  <c:v>52.91</c:v>
                </c:pt>
                <c:pt idx="32">
                  <c:v>41.72</c:v>
                </c:pt>
                <c:pt idx="33">
                  <c:v>42.13</c:v>
                </c:pt>
                <c:pt idx="34">
                  <c:v>53.69</c:v>
                </c:pt>
                <c:pt idx="35">
                  <c:v>38.409999999999997</c:v>
                </c:pt>
                <c:pt idx="36">
                  <c:v>30.08</c:v>
                </c:pt>
                <c:pt idx="37">
                  <c:v>37.72</c:v>
                </c:pt>
                <c:pt idx="38">
                  <c:v>42.23</c:v>
                </c:pt>
                <c:pt idx="39">
                  <c:v>36.25</c:v>
                </c:pt>
                <c:pt idx="40">
                  <c:v>50.46</c:v>
                </c:pt>
                <c:pt idx="41">
                  <c:v>43.7</c:v>
                </c:pt>
                <c:pt idx="42">
                  <c:v>39</c:v>
                </c:pt>
                <c:pt idx="43">
                  <c:v>53.1</c:v>
                </c:pt>
                <c:pt idx="44">
                  <c:v>41.54</c:v>
                </c:pt>
                <c:pt idx="45">
                  <c:v>35.08</c:v>
                </c:pt>
                <c:pt idx="46">
                  <c:v>15.05</c:v>
                </c:pt>
                <c:pt idx="47">
                  <c:v>40.76</c:v>
                </c:pt>
                <c:pt idx="48">
                  <c:v>26.26</c:v>
                </c:pt>
                <c:pt idx="49">
                  <c:v>32.82</c:v>
                </c:pt>
                <c:pt idx="50">
                  <c:v>39.78</c:v>
                </c:pt>
                <c:pt idx="51">
                  <c:v>46.93</c:v>
                </c:pt>
                <c:pt idx="52">
                  <c:v>33.119999999999997</c:v>
                </c:pt>
                <c:pt idx="53">
                  <c:v>49.19</c:v>
                </c:pt>
                <c:pt idx="54">
                  <c:v>14.59</c:v>
                </c:pt>
                <c:pt idx="55">
                  <c:v>14.64</c:v>
                </c:pt>
                <c:pt idx="56">
                  <c:v>41.93</c:v>
                </c:pt>
                <c:pt idx="57">
                  <c:v>9.1300000000000008</c:v>
                </c:pt>
                <c:pt idx="58">
                  <c:v>50.95</c:v>
                </c:pt>
                <c:pt idx="59">
                  <c:v>33.020000000000003</c:v>
                </c:pt>
                <c:pt idx="60">
                  <c:v>54.38</c:v>
                </c:pt>
                <c:pt idx="61">
                  <c:v>51.73</c:v>
                </c:pt>
                <c:pt idx="62">
                  <c:v>9.8699999999999992</c:v>
                </c:pt>
                <c:pt idx="63">
                  <c:v>50.66</c:v>
                </c:pt>
                <c:pt idx="64">
                  <c:v>48.7</c:v>
                </c:pt>
                <c:pt idx="65">
                  <c:v>55.06</c:v>
                </c:pt>
                <c:pt idx="66">
                  <c:v>44.7</c:v>
                </c:pt>
                <c:pt idx="67">
                  <c:v>30.28</c:v>
                </c:pt>
                <c:pt idx="68">
                  <c:v>40.86</c:v>
                </c:pt>
                <c:pt idx="69">
                  <c:v>71.989999999999995</c:v>
                </c:pt>
                <c:pt idx="70">
                  <c:v>34.4</c:v>
                </c:pt>
                <c:pt idx="71">
                  <c:v>28.8</c:v>
                </c:pt>
                <c:pt idx="72">
                  <c:v>33.4</c:v>
                </c:pt>
                <c:pt idx="73">
                  <c:v>36.299999999999997</c:v>
                </c:pt>
                <c:pt idx="74">
                  <c:v>29</c:v>
                </c:pt>
                <c:pt idx="75">
                  <c:v>37.799999999999997</c:v>
                </c:pt>
                <c:pt idx="76">
                  <c:v>40.200000000000003</c:v>
                </c:pt>
                <c:pt idx="77">
                  <c:v>33.4</c:v>
                </c:pt>
                <c:pt idx="78">
                  <c:v>28.1</c:v>
                </c:pt>
                <c:pt idx="79">
                  <c:v>41.3</c:v>
                </c:pt>
                <c:pt idx="80">
                  <c:v>33.4</c:v>
                </c:pt>
                <c:pt idx="81">
                  <c:v>25.2</c:v>
                </c:pt>
                <c:pt idx="82">
                  <c:v>41.1</c:v>
                </c:pt>
                <c:pt idx="83">
                  <c:v>35.299999999999997</c:v>
                </c:pt>
                <c:pt idx="84">
                  <c:v>28.3</c:v>
                </c:pt>
                <c:pt idx="85">
                  <c:v>28.6</c:v>
                </c:pt>
                <c:pt idx="86">
                  <c:v>35.299999999999997</c:v>
                </c:pt>
                <c:pt idx="87">
                  <c:v>24.4</c:v>
                </c:pt>
                <c:pt idx="88">
                  <c:v>35.299999999999997</c:v>
                </c:pt>
                <c:pt idx="89">
                  <c:v>39.299999999999997</c:v>
                </c:pt>
                <c:pt idx="90">
                  <c:v>40.6</c:v>
                </c:pt>
                <c:pt idx="91">
                  <c:v>35.299999999999997</c:v>
                </c:pt>
                <c:pt idx="92">
                  <c:v>24.1</c:v>
                </c:pt>
                <c:pt idx="93">
                  <c:v>46.2</c:v>
                </c:pt>
                <c:pt idx="94">
                  <c:v>42.8</c:v>
                </c:pt>
                <c:pt idx="95">
                  <c:v>49.2</c:v>
                </c:pt>
                <c:pt idx="96">
                  <c:v>46.8</c:v>
                </c:pt>
                <c:pt idx="97">
                  <c:v>45.7</c:v>
                </c:pt>
                <c:pt idx="98">
                  <c:v>55.6</c:v>
                </c:pt>
                <c:pt idx="99">
                  <c:v>54.9</c:v>
                </c:pt>
                <c:pt idx="100">
                  <c:v>49.2</c:v>
                </c:pt>
                <c:pt idx="101">
                  <c:v>34.9</c:v>
                </c:pt>
                <c:pt idx="102">
                  <c:v>46.9</c:v>
                </c:pt>
                <c:pt idx="103">
                  <c:v>49.2</c:v>
                </c:pt>
                <c:pt idx="104">
                  <c:v>33.4</c:v>
                </c:pt>
                <c:pt idx="105">
                  <c:v>54.1</c:v>
                </c:pt>
                <c:pt idx="106">
                  <c:v>55.9</c:v>
                </c:pt>
                <c:pt idx="107">
                  <c:v>49.8</c:v>
                </c:pt>
                <c:pt idx="108">
                  <c:v>47.1</c:v>
                </c:pt>
                <c:pt idx="109">
                  <c:v>55.9</c:v>
                </c:pt>
                <c:pt idx="110">
                  <c:v>38</c:v>
                </c:pt>
                <c:pt idx="111">
                  <c:v>55.9</c:v>
                </c:pt>
                <c:pt idx="112">
                  <c:v>56.1</c:v>
                </c:pt>
                <c:pt idx="113">
                  <c:v>59.09</c:v>
                </c:pt>
                <c:pt idx="114">
                  <c:v>22.9</c:v>
                </c:pt>
                <c:pt idx="115">
                  <c:v>35.1</c:v>
                </c:pt>
                <c:pt idx="116">
                  <c:v>61.09</c:v>
                </c:pt>
                <c:pt idx="117">
                  <c:v>59.8</c:v>
                </c:pt>
                <c:pt idx="118">
                  <c:v>60.29</c:v>
                </c:pt>
                <c:pt idx="119">
                  <c:v>61.8</c:v>
                </c:pt>
                <c:pt idx="120">
                  <c:v>56.7</c:v>
                </c:pt>
                <c:pt idx="121">
                  <c:v>68.3</c:v>
                </c:pt>
                <c:pt idx="122">
                  <c:v>66.900000000000006</c:v>
                </c:pt>
                <c:pt idx="123">
                  <c:v>60.29</c:v>
                </c:pt>
                <c:pt idx="124">
                  <c:v>50.7</c:v>
                </c:pt>
                <c:pt idx="125">
                  <c:v>56.4</c:v>
                </c:pt>
                <c:pt idx="126">
                  <c:v>60.29</c:v>
                </c:pt>
                <c:pt idx="127">
                  <c:v>55.5</c:v>
                </c:pt>
                <c:pt idx="128">
                  <c:v>68.5</c:v>
                </c:pt>
                <c:pt idx="129">
                  <c:v>71.3</c:v>
                </c:pt>
                <c:pt idx="130">
                  <c:v>74.7</c:v>
                </c:pt>
                <c:pt idx="131">
                  <c:v>52.2</c:v>
                </c:pt>
                <c:pt idx="132">
                  <c:v>71.3</c:v>
                </c:pt>
                <c:pt idx="133">
                  <c:v>67.7</c:v>
                </c:pt>
                <c:pt idx="134">
                  <c:v>71.3</c:v>
                </c:pt>
                <c:pt idx="135">
                  <c:v>66</c:v>
                </c:pt>
                <c:pt idx="136">
                  <c:v>74.5</c:v>
                </c:pt>
                <c:pt idx="137">
                  <c:v>71.3</c:v>
                </c:pt>
                <c:pt idx="138">
                  <c:v>49.9</c:v>
                </c:pt>
                <c:pt idx="139">
                  <c:v>63.4</c:v>
                </c:pt>
                <c:pt idx="140">
                  <c:v>64.900000000000006</c:v>
                </c:pt>
                <c:pt idx="141">
                  <c:v>64.3</c:v>
                </c:pt>
                <c:pt idx="142">
                  <c:v>64.900000000000006</c:v>
                </c:pt>
                <c:pt idx="143">
                  <c:v>60.2</c:v>
                </c:pt>
                <c:pt idx="144">
                  <c:v>72.3</c:v>
                </c:pt>
                <c:pt idx="145">
                  <c:v>69.3</c:v>
                </c:pt>
                <c:pt idx="146">
                  <c:v>64.3</c:v>
                </c:pt>
                <c:pt idx="147">
                  <c:v>55.2</c:v>
                </c:pt>
                <c:pt idx="148">
                  <c:v>58.8</c:v>
                </c:pt>
                <c:pt idx="149">
                  <c:v>64.3</c:v>
                </c:pt>
                <c:pt idx="150">
                  <c:v>66.099999999999994</c:v>
                </c:pt>
                <c:pt idx="151">
                  <c:v>73.7</c:v>
                </c:pt>
                <c:pt idx="152">
                  <c:v>77.3</c:v>
                </c:pt>
                <c:pt idx="153">
                  <c:v>80.2</c:v>
                </c:pt>
                <c:pt idx="154">
                  <c:v>54.9</c:v>
                </c:pt>
                <c:pt idx="155">
                  <c:v>77.3</c:v>
                </c:pt>
                <c:pt idx="156">
                  <c:v>72.989999999999995</c:v>
                </c:pt>
                <c:pt idx="157">
                  <c:v>77.3</c:v>
                </c:pt>
                <c:pt idx="158">
                  <c:v>71.7</c:v>
                </c:pt>
                <c:pt idx="159">
                  <c:v>79.400000000000006</c:v>
                </c:pt>
                <c:pt idx="160">
                  <c:v>77.3</c:v>
                </c:pt>
                <c:pt idx="161">
                  <c:v>59.89</c:v>
                </c:pt>
                <c:pt idx="162">
                  <c:v>64.900000000000006</c:v>
                </c:pt>
                <c:pt idx="163">
                  <c:v>66.599999999999994</c:v>
                </c:pt>
                <c:pt idx="164">
                  <c:v>65.2</c:v>
                </c:pt>
                <c:pt idx="165">
                  <c:v>66.7</c:v>
                </c:pt>
                <c:pt idx="166">
                  <c:v>62.5</c:v>
                </c:pt>
                <c:pt idx="167">
                  <c:v>74.19</c:v>
                </c:pt>
                <c:pt idx="168">
                  <c:v>70.7</c:v>
                </c:pt>
                <c:pt idx="169">
                  <c:v>65.2</c:v>
                </c:pt>
                <c:pt idx="170">
                  <c:v>57.6</c:v>
                </c:pt>
                <c:pt idx="171">
                  <c:v>59.2</c:v>
                </c:pt>
                <c:pt idx="172">
                  <c:v>65.2</c:v>
                </c:pt>
                <c:pt idx="173">
                  <c:v>68.099999999999994</c:v>
                </c:pt>
                <c:pt idx="174">
                  <c:v>75.5</c:v>
                </c:pt>
                <c:pt idx="175">
                  <c:v>79.3</c:v>
                </c:pt>
                <c:pt idx="176">
                  <c:v>56.5</c:v>
                </c:pt>
                <c:pt idx="177">
                  <c:v>79.3</c:v>
                </c:pt>
                <c:pt idx="178">
                  <c:v>76.8</c:v>
                </c:pt>
                <c:pt idx="179">
                  <c:v>79.3</c:v>
                </c:pt>
                <c:pt idx="180">
                  <c:v>73.3</c:v>
                </c:pt>
                <c:pt idx="181">
                  <c:v>82.6</c:v>
                </c:pt>
                <c:pt idx="182">
                  <c:v>79.3</c:v>
                </c:pt>
                <c:pt idx="183">
                  <c:v>67.8</c:v>
                </c:pt>
                <c:pt idx="184">
                  <c:v>11.58</c:v>
                </c:pt>
                <c:pt idx="185">
                  <c:v>24.45</c:v>
                </c:pt>
                <c:pt idx="186">
                  <c:v>24.89</c:v>
                </c:pt>
                <c:pt idx="187">
                  <c:v>29.45</c:v>
                </c:pt>
                <c:pt idx="188">
                  <c:v>40.71</c:v>
                </c:pt>
                <c:pt idx="189">
                  <c:v>10.38</c:v>
                </c:pt>
                <c:pt idx="190">
                  <c:v>22.14</c:v>
                </c:pt>
                <c:pt idx="191">
                  <c:v>22.84</c:v>
                </c:pt>
                <c:pt idx="192">
                  <c:v>27.66</c:v>
                </c:pt>
                <c:pt idx="193">
                  <c:v>34.56</c:v>
                </c:pt>
                <c:pt idx="194">
                  <c:v>12.45</c:v>
                </c:pt>
                <c:pt idx="195">
                  <c:v>24.99</c:v>
                </c:pt>
                <c:pt idx="196">
                  <c:v>25.72</c:v>
                </c:pt>
                <c:pt idx="197">
                  <c:v>33.96</c:v>
                </c:pt>
                <c:pt idx="198">
                  <c:v>37.340000000000003</c:v>
                </c:pt>
                <c:pt idx="199">
                  <c:v>15.04</c:v>
                </c:pt>
                <c:pt idx="200">
                  <c:v>21.06</c:v>
                </c:pt>
                <c:pt idx="201">
                  <c:v>26.4</c:v>
                </c:pt>
                <c:pt idx="202">
                  <c:v>35.340000000000003</c:v>
                </c:pt>
                <c:pt idx="203">
                  <c:v>40.57</c:v>
                </c:pt>
                <c:pt idx="204">
                  <c:v>12.47</c:v>
                </c:pt>
                <c:pt idx="205">
                  <c:v>20.92</c:v>
                </c:pt>
                <c:pt idx="206">
                  <c:v>24.9</c:v>
                </c:pt>
                <c:pt idx="207">
                  <c:v>34.200000000000003</c:v>
                </c:pt>
                <c:pt idx="208">
                  <c:v>39.61</c:v>
                </c:pt>
                <c:pt idx="209">
                  <c:v>10.029999999999999</c:v>
                </c:pt>
                <c:pt idx="210">
                  <c:v>20.079999999999998</c:v>
                </c:pt>
                <c:pt idx="211">
                  <c:v>24.48</c:v>
                </c:pt>
                <c:pt idx="212">
                  <c:v>31.54</c:v>
                </c:pt>
                <c:pt idx="213">
                  <c:v>35.340000000000003</c:v>
                </c:pt>
                <c:pt idx="214">
                  <c:v>9.4499999999999993</c:v>
                </c:pt>
                <c:pt idx="215">
                  <c:v>22.72</c:v>
                </c:pt>
                <c:pt idx="216">
                  <c:v>28.47</c:v>
                </c:pt>
                <c:pt idx="217">
                  <c:v>38.56</c:v>
                </c:pt>
                <c:pt idx="218">
                  <c:v>40.39</c:v>
                </c:pt>
                <c:pt idx="219">
                  <c:v>10.76</c:v>
                </c:pt>
                <c:pt idx="220">
                  <c:v>25.48</c:v>
                </c:pt>
                <c:pt idx="221">
                  <c:v>21.54</c:v>
                </c:pt>
                <c:pt idx="222">
                  <c:v>28.63</c:v>
                </c:pt>
                <c:pt idx="223">
                  <c:v>33.54</c:v>
                </c:pt>
                <c:pt idx="224">
                  <c:v>7.75</c:v>
                </c:pt>
                <c:pt idx="225">
                  <c:v>17.82</c:v>
                </c:pt>
                <c:pt idx="226">
                  <c:v>24.24</c:v>
                </c:pt>
                <c:pt idx="227">
                  <c:v>32.85</c:v>
                </c:pt>
                <c:pt idx="228">
                  <c:v>39.229999999999997</c:v>
                </c:pt>
                <c:pt idx="229">
                  <c:v>18</c:v>
                </c:pt>
                <c:pt idx="230">
                  <c:v>30.39</c:v>
                </c:pt>
                <c:pt idx="231">
                  <c:v>45.71</c:v>
                </c:pt>
                <c:pt idx="232">
                  <c:v>50.77</c:v>
                </c:pt>
                <c:pt idx="233">
                  <c:v>53.9</c:v>
                </c:pt>
                <c:pt idx="234">
                  <c:v>13.18</c:v>
                </c:pt>
                <c:pt idx="235">
                  <c:v>17.84</c:v>
                </c:pt>
                <c:pt idx="236">
                  <c:v>40.229999999999997</c:v>
                </c:pt>
                <c:pt idx="237">
                  <c:v>47.13</c:v>
                </c:pt>
                <c:pt idx="238">
                  <c:v>49.97</c:v>
                </c:pt>
                <c:pt idx="239">
                  <c:v>13.36</c:v>
                </c:pt>
                <c:pt idx="240">
                  <c:v>22.32</c:v>
                </c:pt>
                <c:pt idx="241">
                  <c:v>24.54</c:v>
                </c:pt>
                <c:pt idx="242">
                  <c:v>31.35</c:v>
                </c:pt>
                <c:pt idx="243">
                  <c:v>40.86</c:v>
                </c:pt>
                <c:pt idx="244">
                  <c:v>19.93</c:v>
                </c:pt>
                <c:pt idx="245">
                  <c:v>25.69</c:v>
                </c:pt>
                <c:pt idx="246">
                  <c:v>30.23</c:v>
                </c:pt>
                <c:pt idx="247">
                  <c:v>39.590000000000003</c:v>
                </c:pt>
                <c:pt idx="248">
                  <c:v>44.3</c:v>
                </c:pt>
                <c:pt idx="249">
                  <c:v>13.82</c:v>
                </c:pt>
                <c:pt idx="250">
                  <c:v>24.92</c:v>
                </c:pt>
                <c:pt idx="251">
                  <c:v>29.22</c:v>
                </c:pt>
                <c:pt idx="252">
                  <c:v>38.33</c:v>
                </c:pt>
                <c:pt idx="253">
                  <c:v>42.35</c:v>
                </c:pt>
                <c:pt idx="254">
                  <c:v>13.54</c:v>
                </c:pt>
                <c:pt idx="255">
                  <c:v>26.31</c:v>
                </c:pt>
                <c:pt idx="256">
                  <c:v>31.64</c:v>
                </c:pt>
                <c:pt idx="257">
                  <c:v>42.55</c:v>
                </c:pt>
                <c:pt idx="258">
                  <c:v>42.92</c:v>
                </c:pt>
                <c:pt idx="259">
                  <c:v>13.33</c:v>
                </c:pt>
                <c:pt idx="260">
                  <c:v>25.37</c:v>
                </c:pt>
                <c:pt idx="261">
                  <c:v>37.4</c:v>
                </c:pt>
                <c:pt idx="262">
                  <c:v>44.4</c:v>
                </c:pt>
                <c:pt idx="263">
                  <c:v>47.74</c:v>
                </c:pt>
                <c:pt idx="264">
                  <c:v>19.52</c:v>
                </c:pt>
                <c:pt idx="265">
                  <c:v>31.35</c:v>
                </c:pt>
                <c:pt idx="266">
                  <c:v>38.5</c:v>
                </c:pt>
                <c:pt idx="267">
                  <c:v>45.08</c:v>
                </c:pt>
                <c:pt idx="268">
                  <c:v>47.82</c:v>
                </c:pt>
                <c:pt idx="269">
                  <c:v>15.44</c:v>
                </c:pt>
                <c:pt idx="270">
                  <c:v>26.77</c:v>
                </c:pt>
                <c:pt idx="271">
                  <c:v>33.729999999999997</c:v>
                </c:pt>
                <c:pt idx="272">
                  <c:v>42.7</c:v>
                </c:pt>
                <c:pt idx="273">
                  <c:v>45.84</c:v>
                </c:pt>
                <c:pt idx="274">
                  <c:v>17.22</c:v>
                </c:pt>
                <c:pt idx="275">
                  <c:v>29.93</c:v>
                </c:pt>
                <c:pt idx="276">
                  <c:v>29.65</c:v>
                </c:pt>
                <c:pt idx="277">
                  <c:v>36.97</c:v>
                </c:pt>
                <c:pt idx="278">
                  <c:v>43.58</c:v>
                </c:pt>
                <c:pt idx="279">
                  <c:v>13.12</c:v>
                </c:pt>
                <c:pt idx="280">
                  <c:v>24.43</c:v>
                </c:pt>
                <c:pt idx="281">
                  <c:v>32.659999999999997</c:v>
                </c:pt>
                <c:pt idx="282">
                  <c:v>36.64</c:v>
                </c:pt>
                <c:pt idx="283">
                  <c:v>44.21</c:v>
                </c:pt>
                <c:pt idx="284">
                  <c:v>13.62</c:v>
                </c:pt>
                <c:pt idx="285">
                  <c:v>21.6</c:v>
                </c:pt>
                <c:pt idx="286">
                  <c:v>27.77</c:v>
                </c:pt>
                <c:pt idx="287">
                  <c:v>35.57</c:v>
                </c:pt>
                <c:pt idx="288">
                  <c:v>45.37</c:v>
                </c:pt>
                <c:pt idx="289">
                  <c:v>7.32</c:v>
                </c:pt>
                <c:pt idx="290">
                  <c:v>21.5</c:v>
                </c:pt>
                <c:pt idx="291">
                  <c:v>31.27</c:v>
                </c:pt>
                <c:pt idx="292">
                  <c:v>43.5</c:v>
                </c:pt>
                <c:pt idx="293">
                  <c:v>48.67</c:v>
                </c:pt>
                <c:pt idx="294">
                  <c:v>7.4</c:v>
                </c:pt>
                <c:pt idx="295">
                  <c:v>23.51</c:v>
                </c:pt>
                <c:pt idx="296">
                  <c:v>31.12</c:v>
                </c:pt>
                <c:pt idx="297">
                  <c:v>39.15</c:v>
                </c:pt>
                <c:pt idx="298">
                  <c:v>48.15</c:v>
                </c:pt>
                <c:pt idx="299">
                  <c:v>22.5</c:v>
                </c:pt>
                <c:pt idx="300">
                  <c:v>34.67</c:v>
                </c:pt>
                <c:pt idx="301">
                  <c:v>34.74</c:v>
                </c:pt>
                <c:pt idx="302">
                  <c:v>45.08</c:v>
                </c:pt>
                <c:pt idx="303">
                  <c:v>48.97</c:v>
                </c:pt>
                <c:pt idx="304">
                  <c:v>23.14</c:v>
                </c:pt>
                <c:pt idx="305">
                  <c:v>41.89</c:v>
                </c:pt>
                <c:pt idx="306">
                  <c:v>48.28</c:v>
                </c:pt>
                <c:pt idx="307">
                  <c:v>51.04</c:v>
                </c:pt>
                <c:pt idx="308">
                  <c:v>55.64</c:v>
                </c:pt>
                <c:pt idx="309">
                  <c:v>22.95</c:v>
                </c:pt>
                <c:pt idx="310">
                  <c:v>35.229999999999997</c:v>
                </c:pt>
                <c:pt idx="311">
                  <c:v>39.94</c:v>
                </c:pt>
                <c:pt idx="312">
                  <c:v>48.72</c:v>
                </c:pt>
                <c:pt idx="313">
                  <c:v>52.04</c:v>
                </c:pt>
                <c:pt idx="314">
                  <c:v>21.02</c:v>
                </c:pt>
                <c:pt idx="315">
                  <c:v>33.36</c:v>
                </c:pt>
                <c:pt idx="316">
                  <c:v>33.94</c:v>
                </c:pt>
                <c:pt idx="317">
                  <c:v>44.14</c:v>
                </c:pt>
                <c:pt idx="318">
                  <c:v>45.37</c:v>
                </c:pt>
                <c:pt idx="319">
                  <c:v>15.36</c:v>
                </c:pt>
                <c:pt idx="320">
                  <c:v>28.68</c:v>
                </c:pt>
                <c:pt idx="321">
                  <c:v>30.85</c:v>
                </c:pt>
                <c:pt idx="322">
                  <c:v>42.03</c:v>
                </c:pt>
                <c:pt idx="323">
                  <c:v>51.06</c:v>
                </c:pt>
                <c:pt idx="324">
                  <c:v>21.78</c:v>
                </c:pt>
                <c:pt idx="325">
                  <c:v>42.29</c:v>
                </c:pt>
                <c:pt idx="326">
                  <c:v>50.6</c:v>
                </c:pt>
                <c:pt idx="327">
                  <c:v>55.83</c:v>
                </c:pt>
                <c:pt idx="328">
                  <c:v>60.95</c:v>
                </c:pt>
                <c:pt idx="329">
                  <c:v>23.52</c:v>
                </c:pt>
                <c:pt idx="330">
                  <c:v>42.22</c:v>
                </c:pt>
                <c:pt idx="331">
                  <c:v>52.5</c:v>
                </c:pt>
                <c:pt idx="332">
                  <c:v>60.32</c:v>
                </c:pt>
                <c:pt idx="333">
                  <c:v>66.42</c:v>
                </c:pt>
                <c:pt idx="334">
                  <c:v>23.8</c:v>
                </c:pt>
                <c:pt idx="335">
                  <c:v>38.770000000000003</c:v>
                </c:pt>
                <c:pt idx="336">
                  <c:v>51.33</c:v>
                </c:pt>
                <c:pt idx="337">
                  <c:v>56.85</c:v>
                </c:pt>
                <c:pt idx="338">
                  <c:v>58.61</c:v>
                </c:pt>
                <c:pt idx="339">
                  <c:v>21.91</c:v>
                </c:pt>
                <c:pt idx="340">
                  <c:v>36.99</c:v>
                </c:pt>
                <c:pt idx="341">
                  <c:v>47.4</c:v>
                </c:pt>
                <c:pt idx="342">
                  <c:v>51.96</c:v>
                </c:pt>
                <c:pt idx="343">
                  <c:v>56.74</c:v>
                </c:pt>
                <c:pt idx="344">
                  <c:v>17.57</c:v>
                </c:pt>
                <c:pt idx="345">
                  <c:v>33.729999999999997</c:v>
                </c:pt>
                <c:pt idx="346">
                  <c:v>40.15</c:v>
                </c:pt>
                <c:pt idx="347">
                  <c:v>46.64</c:v>
                </c:pt>
                <c:pt idx="348">
                  <c:v>50.08</c:v>
                </c:pt>
                <c:pt idx="349">
                  <c:v>17.37</c:v>
                </c:pt>
                <c:pt idx="350">
                  <c:v>33.700000000000003</c:v>
                </c:pt>
                <c:pt idx="351">
                  <c:v>45.94</c:v>
                </c:pt>
                <c:pt idx="352">
                  <c:v>51.43</c:v>
                </c:pt>
                <c:pt idx="353">
                  <c:v>59.3</c:v>
                </c:pt>
                <c:pt idx="354">
                  <c:v>30.45</c:v>
                </c:pt>
                <c:pt idx="355">
                  <c:v>47.71</c:v>
                </c:pt>
                <c:pt idx="356">
                  <c:v>63.14</c:v>
                </c:pt>
                <c:pt idx="357">
                  <c:v>66.819999999999993</c:v>
                </c:pt>
                <c:pt idx="358">
                  <c:v>66.95</c:v>
                </c:pt>
                <c:pt idx="359">
                  <c:v>27.42</c:v>
                </c:pt>
                <c:pt idx="360">
                  <c:v>35.96</c:v>
                </c:pt>
                <c:pt idx="361">
                  <c:v>55.51</c:v>
                </c:pt>
                <c:pt idx="362">
                  <c:v>61.99</c:v>
                </c:pt>
                <c:pt idx="363">
                  <c:v>63.53</c:v>
                </c:pt>
                <c:pt idx="364">
                  <c:v>18.02</c:v>
                </c:pt>
                <c:pt idx="365">
                  <c:v>38.6</c:v>
                </c:pt>
                <c:pt idx="366">
                  <c:v>52.2</c:v>
                </c:pt>
                <c:pt idx="367">
                  <c:v>53.96</c:v>
                </c:pt>
                <c:pt idx="368">
                  <c:v>56.63</c:v>
                </c:pt>
                <c:pt idx="369">
                  <c:v>15.34</c:v>
                </c:pt>
                <c:pt idx="370">
                  <c:v>26.05</c:v>
                </c:pt>
                <c:pt idx="371">
                  <c:v>30.22</c:v>
                </c:pt>
                <c:pt idx="372">
                  <c:v>37.270000000000003</c:v>
                </c:pt>
                <c:pt idx="373">
                  <c:v>46.23</c:v>
                </c:pt>
                <c:pt idx="374">
                  <c:v>16.28</c:v>
                </c:pt>
                <c:pt idx="375">
                  <c:v>25.62</c:v>
                </c:pt>
                <c:pt idx="376">
                  <c:v>31.97</c:v>
                </c:pt>
                <c:pt idx="377">
                  <c:v>36.299999999999997</c:v>
                </c:pt>
                <c:pt idx="378">
                  <c:v>43.06</c:v>
                </c:pt>
                <c:pt idx="379">
                  <c:v>67.569999999999993</c:v>
                </c:pt>
                <c:pt idx="380">
                  <c:v>57.23</c:v>
                </c:pt>
                <c:pt idx="381">
                  <c:v>81.75</c:v>
                </c:pt>
                <c:pt idx="382">
                  <c:v>64.02</c:v>
                </c:pt>
                <c:pt idx="383">
                  <c:v>78.8</c:v>
                </c:pt>
                <c:pt idx="384">
                  <c:v>41.37</c:v>
                </c:pt>
                <c:pt idx="385">
                  <c:v>60.28</c:v>
                </c:pt>
                <c:pt idx="386">
                  <c:v>56.83</c:v>
                </c:pt>
                <c:pt idx="387">
                  <c:v>51.02</c:v>
                </c:pt>
                <c:pt idx="388">
                  <c:v>55.55</c:v>
                </c:pt>
                <c:pt idx="389">
                  <c:v>44.13</c:v>
                </c:pt>
                <c:pt idx="390">
                  <c:v>39.380000000000003</c:v>
                </c:pt>
                <c:pt idx="391">
                  <c:v>55.65</c:v>
                </c:pt>
                <c:pt idx="392">
                  <c:v>47.28</c:v>
                </c:pt>
                <c:pt idx="393">
                  <c:v>44.33</c:v>
                </c:pt>
                <c:pt idx="394">
                  <c:v>52.3</c:v>
                </c:pt>
                <c:pt idx="395">
                  <c:v>49.25</c:v>
                </c:pt>
                <c:pt idx="396">
                  <c:v>41.37</c:v>
                </c:pt>
                <c:pt idx="397">
                  <c:v>29.16</c:v>
                </c:pt>
                <c:pt idx="398">
                  <c:v>39.4</c:v>
                </c:pt>
                <c:pt idx="399">
                  <c:v>39.299999999999997</c:v>
                </c:pt>
                <c:pt idx="400">
                  <c:v>67.87</c:v>
                </c:pt>
                <c:pt idx="401">
                  <c:v>58.52</c:v>
                </c:pt>
                <c:pt idx="402">
                  <c:v>53.58</c:v>
                </c:pt>
                <c:pt idx="403">
                  <c:v>59</c:v>
                </c:pt>
                <c:pt idx="404">
                  <c:v>76.239999999999995</c:v>
                </c:pt>
                <c:pt idx="405">
                  <c:v>69.84</c:v>
                </c:pt>
                <c:pt idx="406">
                  <c:v>14.4</c:v>
                </c:pt>
                <c:pt idx="407">
                  <c:v>19.420000000000002</c:v>
                </c:pt>
                <c:pt idx="408">
                  <c:v>20.73</c:v>
                </c:pt>
                <c:pt idx="409">
                  <c:v>14.94</c:v>
                </c:pt>
                <c:pt idx="410">
                  <c:v>21.29</c:v>
                </c:pt>
                <c:pt idx="411">
                  <c:v>23.08</c:v>
                </c:pt>
                <c:pt idx="412">
                  <c:v>15.52</c:v>
                </c:pt>
                <c:pt idx="413">
                  <c:v>15.82</c:v>
                </c:pt>
                <c:pt idx="414">
                  <c:v>12.55</c:v>
                </c:pt>
                <c:pt idx="415">
                  <c:v>8.49</c:v>
                </c:pt>
                <c:pt idx="416">
                  <c:v>15.61</c:v>
                </c:pt>
                <c:pt idx="417">
                  <c:v>12.18</c:v>
                </c:pt>
                <c:pt idx="418">
                  <c:v>11.98</c:v>
                </c:pt>
                <c:pt idx="419">
                  <c:v>16.88</c:v>
                </c:pt>
                <c:pt idx="420">
                  <c:v>33.090000000000003</c:v>
                </c:pt>
                <c:pt idx="421">
                  <c:v>34.24</c:v>
                </c:pt>
                <c:pt idx="422">
                  <c:v>31.81</c:v>
                </c:pt>
                <c:pt idx="423">
                  <c:v>29.75</c:v>
                </c:pt>
                <c:pt idx="424">
                  <c:v>33.01</c:v>
                </c:pt>
                <c:pt idx="425">
                  <c:v>32.9</c:v>
                </c:pt>
                <c:pt idx="426">
                  <c:v>29.55</c:v>
                </c:pt>
                <c:pt idx="427">
                  <c:v>19.420000000000002</c:v>
                </c:pt>
                <c:pt idx="428">
                  <c:v>24.66</c:v>
                </c:pt>
                <c:pt idx="429">
                  <c:v>29.59</c:v>
                </c:pt>
                <c:pt idx="430">
                  <c:v>24.28</c:v>
                </c:pt>
                <c:pt idx="431">
                  <c:v>20.73</c:v>
                </c:pt>
                <c:pt idx="432">
                  <c:v>26.2</c:v>
                </c:pt>
                <c:pt idx="433">
                  <c:v>46.39</c:v>
                </c:pt>
                <c:pt idx="434">
                  <c:v>39.159999999999997</c:v>
                </c:pt>
                <c:pt idx="435">
                  <c:v>41.2</c:v>
                </c:pt>
                <c:pt idx="436">
                  <c:v>33.69</c:v>
                </c:pt>
                <c:pt idx="437">
                  <c:v>38.200000000000003</c:v>
                </c:pt>
                <c:pt idx="438">
                  <c:v>41.41</c:v>
                </c:pt>
                <c:pt idx="439">
                  <c:v>37.81</c:v>
                </c:pt>
                <c:pt idx="440">
                  <c:v>24.85</c:v>
                </c:pt>
                <c:pt idx="441">
                  <c:v>27.22</c:v>
                </c:pt>
                <c:pt idx="442">
                  <c:v>44.64</c:v>
                </c:pt>
                <c:pt idx="443">
                  <c:v>37.270000000000003</c:v>
                </c:pt>
                <c:pt idx="444">
                  <c:v>33.270000000000003</c:v>
                </c:pt>
                <c:pt idx="445">
                  <c:v>36.56</c:v>
                </c:pt>
                <c:pt idx="446">
                  <c:v>53.72</c:v>
                </c:pt>
                <c:pt idx="447">
                  <c:v>48.59</c:v>
                </c:pt>
                <c:pt idx="448">
                  <c:v>51.72</c:v>
                </c:pt>
                <c:pt idx="449">
                  <c:v>35.85</c:v>
                </c:pt>
                <c:pt idx="450">
                  <c:v>53.77</c:v>
                </c:pt>
                <c:pt idx="451">
                  <c:v>53.46</c:v>
                </c:pt>
                <c:pt idx="452">
                  <c:v>48.99</c:v>
                </c:pt>
                <c:pt idx="453">
                  <c:v>31.72</c:v>
                </c:pt>
                <c:pt idx="454">
                  <c:v>39.64</c:v>
                </c:pt>
                <c:pt idx="455">
                  <c:v>51.26</c:v>
                </c:pt>
                <c:pt idx="456">
                  <c:v>43.39</c:v>
                </c:pt>
                <c:pt idx="457">
                  <c:v>39.270000000000003</c:v>
                </c:pt>
                <c:pt idx="458">
                  <c:v>37.96</c:v>
                </c:pt>
                <c:pt idx="459">
                  <c:v>55.02</c:v>
                </c:pt>
                <c:pt idx="460">
                  <c:v>49.99</c:v>
                </c:pt>
                <c:pt idx="461">
                  <c:v>53.66</c:v>
                </c:pt>
                <c:pt idx="462">
                  <c:v>37.68</c:v>
                </c:pt>
                <c:pt idx="463">
                  <c:v>56.06</c:v>
                </c:pt>
                <c:pt idx="464">
                  <c:v>56.81</c:v>
                </c:pt>
                <c:pt idx="465">
                  <c:v>50.94</c:v>
                </c:pt>
                <c:pt idx="466">
                  <c:v>33.56</c:v>
                </c:pt>
                <c:pt idx="467">
                  <c:v>41.16</c:v>
                </c:pt>
                <c:pt idx="468">
                  <c:v>52.96</c:v>
                </c:pt>
                <c:pt idx="469">
                  <c:v>44.28</c:v>
                </c:pt>
                <c:pt idx="470">
                  <c:v>40.15</c:v>
                </c:pt>
                <c:pt idx="471">
                  <c:v>57.03</c:v>
                </c:pt>
                <c:pt idx="472">
                  <c:v>44.42</c:v>
                </c:pt>
                <c:pt idx="473">
                  <c:v>51.02</c:v>
                </c:pt>
                <c:pt idx="474">
                  <c:v>53.39</c:v>
                </c:pt>
                <c:pt idx="475">
                  <c:v>35.36</c:v>
                </c:pt>
                <c:pt idx="476">
                  <c:v>25.02</c:v>
                </c:pt>
                <c:pt idx="477">
                  <c:v>23.35</c:v>
                </c:pt>
                <c:pt idx="478">
                  <c:v>52.01</c:v>
                </c:pt>
                <c:pt idx="479">
                  <c:v>38.020000000000003</c:v>
                </c:pt>
                <c:pt idx="480">
                  <c:v>39.299999999999997</c:v>
                </c:pt>
                <c:pt idx="481">
                  <c:v>61.07</c:v>
                </c:pt>
                <c:pt idx="482">
                  <c:v>56.14</c:v>
                </c:pt>
                <c:pt idx="483">
                  <c:v>55.25</c:v>
                </c:pt>
                <c:pt idx="484">
                  <c:v>54.77</c:v>
                </c:pt>
                <c:pt idx="485">
                  <c:v>50.24</c:v>
                </c:pt>
                <c:pt idx="486">
                  <c:v>46.68</c:v>
                </c:pt>
                <c:pt idx="487">
                  <c:v>46.68</c:v>
                </c:pt>
                <c:pt idx="488">
                  <c:v>22.75</c:v>
                </c:pt>
                <c:pt idx="489">
                  <c:v>25.51</c:v>
                </c:pt>
                <c:pt idx="490">
                  <c:v>34.770000000000003</c:v>
                </c:pt>
                <c:pt idx="491">
                  <c:v>36.840000000000003</c:v>
                </c:pt>
                <c:pt idx="492">
                  <c:v>45.9</c:v>
                </c:pt>
                <c:pt idx="493">
                  <c:v>41.67</c:v>
                </c:pt>
                <c:pt idx="494">
                  <c:v>56.34</c:v>
                </c:pt>
                <c:pt idx="495">
                  <c:v>47.97</c:v>
                </c:pt>
                <c:pt idx="496">
                  <c:v>61.46</c:v>
                </c:pt>
                <c:pt idx="497">
                  <c:v>44.03</c:v>
                </c:pt>
                <c:pt idx="498">
                  <c:v>55.45</c:v>
                </c:pt>
                <c:pt idx="499">
                  <c:v>55.55</c:v>
                </c:pt>
                <c:pt idx="500">
                  <c:v>57.92</c:v>
                </c:pt>
                <c:pt idx="501">
                  <c:v>25.61</c:v>
                </c:pt>
                <c:pt idx="502">
                  <c:v>33.49</c:v>
                </c:pt>
                <c:pt idx="503">
                  <c:v>59.59</c:v>
                </c:pt>
                <c:pt idx="504">
                  <c:v>29.55</c:v>
                </c:pt>
                <c:pt idx="505">
                  <c:v>37.92</c:v>
                </c:pt>
                <c:pt idx="506">
                  <c:v>61.86</c:v>
                </c:pt>
                <c:pt idx="507">
                  <c:v>62.05</c:v>
                </c:pt>
                <c:pt idx="508">
                  <c:v>32.01</c:v>
                </c:pt>
                <c:pt idx="509">
                  <c:v>72.099999999999994</c:v>
                </c:pt>
                <c:pt idx="510">
                  <c:v>39</c:v>
                </c:pt>
                <c:pt idx="511">
                  <c:v>65.7</c:v>
                </c:pt>
                <c:pt idx="512">
                  <c:v>32.11</c:v>
                </c:pt>
                <c:pt idx="513">
                  <c:v>40.29</c:v>
                </c:pt>
                <c:pt idx="514">
                  <c:v>74.36</c:v>
                </c:pt>
                <c:pt idx="515">
                  <c:v>21.97</c:v>
                </c:pt>
                <c:pt idx="516">
                  <c:v>9.85</c:v>
                </c:pt>
                <c:pt idx="517">
                  <c:v>15.07</c:v>
                </c:pt>
                <c:pt idx="518">
                  <c:v>23.25</c:v>
                </c:pt>
                <c:pt idx="519">
                  <c:v>43.73</c:v>
                </c:pt>
                <c:pt idx="520">
                  <c:v>13.4</c:v>
                </c:pt>
                <c:pt idx="521">
                  <c:v>24.13</c:v>
                </c:pt>
                <c:pt idx="522">
                  <c:v>44.52</c:v>
                </c:pt>
                <c:pt idx="523">
                  <c:v>62.94</c:v>
                </c:pt>
                <c:pt idx="524">
                  <c:v>59.49</c:v>
                </c:pt>
                <c:pt idx="525">
                  <c:v>25.12</c:v>
                </c:pt>
                <c:pt idx="526">
                  <c:v>23.64</c:v>
                </c:pt>
                <c:pt idx="527">
                  <c:v>35.75</c:v>
                </c:pt>
                <c:pt idx="528">
                  <c:v>38.61</c:v>
                </c:pt>
                <c:pt idx="529">
                  <c:v>68.75</c:v>
                </c:pt>
                <c:pt idx="530">
                  <c:v>66.78</c:v>
                </c:pt>
                <c:pt idx="531">
                  <c:v>23.85</c:v>
                </c:pt>
                <c:pt idx="532">
                  <c:v>32.07</c:v>
                </c:pt>
                <c:pt idx="533">
                  <c:v>11.65</c:v>
                </c:pt>
                <c:pt idx="534">
                  <c:v>19.2</c:v>
                </c:pt>
                <c:pt idx="535">
                  <c:v>48.85</c:v>
                </c:pt>
                <c:pt idx="536">
                  <c:v>39.6</c:v>
                </c:pt>
                <c:pt idx="537">
                  <c:v>43.94</c:v>
                </c:pt>
                <c:pt idx="538">
                  <c:v>34.57</c:v>
                </c:pt>
                <c:pt idx="539">
                  <c:v>54.32</c:v>
                </c:pt>
                <c:pt idx="540">
                  <c:v>24.4</c:v>
                </c:pt>
                <c:pt idx="541">
                  <c:v>15.62</c:v>
                </c:pt>
                <c:pt idx="542">
                  <c:v>21.86</c:v>
                </c:pt>
                <c:pt idx="543">
                  <c:v>10.220000000000001</c:v>
                </c:pt>
                <c:pt idx="544">
                  <c:v>14.6</c:v>
                </c:pt>
                <c:pt idx="545">
                  <c:v>18.75</c:v>
                </c:pt>
                <c:pt idx="546">
                  <c:v>31.97</c:v>
                </c:pt>
                <c:pt idx="547">
                  <c:v>23.4</c:v>
                </c:pt>
                <c:pt idx="548">
                  <c:v>25.57</c:v>
                </c:pt>
                <c:pt idx="549">
                  <c:v>41.68</c:v>
                </c:pt>
                <c:pt idx="550">
                  <c:v>27.74</c:v>
                </c:pt>
                <c:pt idx="551">
                  <c:v>8.1999999999999993</c:v>
                </c:pt>
                <c:pt idx="552">
                  <c:v>9.6199999999999992</c:v>
                </c:pt>
                <c:pt idx="553">
                  <c:v>25.42</c:v>
                </c:pt>
                <c:pt idx="554">
                  <c:v>15.69</c:v>
                </c:pt>
                <c:pt idx="555">
                  <c:v>27.94</c:v>
                </c:pt>
                <c:pt idx="556">
                  <c:v>32.630000000000003</c:v>
                </c:pt>
                <c:pt idx="557">
                  <c:v>17.239999999999998</c:v>
                </c:pt>
                <c:pt idx="558">
                  <c:v>19.77</c:v>
                </c:pt>
                <c:pt idx="559">
                  <c:v>39.44</c:v>
                </c:pt>
                <c:pt idx="560">
                  <c:v>25.75</c:v>
                </c:pt>
                <c:pt idx="561">
                  <c:v>33.08</c:v>
                </c:pt>
                <c:pt idx="562">
                  <c:v>24.07</c:v>
                </c:pt>
                <c:pt idx="563">
                  <c:v>21.82</c:v>
                </c:pt>
                <c:pt idx="564">
                  <c:v>21.07</c:v>
                </c:pt>
                <c:pt idx="565">
                  <c:v>14.84</c:v>
                </c:pt>
                <c:pt idx="566">
                  <c:v>32.049999999999997</c:v>
                </c:pt>
                <c:pt idx="567">
                  <c:v>11.96</c:v>
                </c:pt>
                <c:pt idx="568">
                  <c:v>25.45</c:v>
                </c:pt>
                <c:pt idx="569">
                  <c:v>22.49</c:v>
                </c:pt>
                <c:pt idx="570">
                  <c:v>25.22</c:v>
                </c:pt>
                <c:pt idx="571">
                  <c:v>39.700000000000003</c:v>
                </c:pt>
                <c:pt idx="572">
                  <c:v>13.09</c:v>
                </c:pt>
                <c:pt idx="573">
                  <c:v>38.700000000000003</c:v>
                </c:pt>
                <c:pt idx="574">
                  <c:v>7.51</c:v>
                </c:pt>
                <c:pt idx="575">
                  <c:v>17.579999999999998</c:v>
                </c:pt>
                <c:pt idx="576">
                  <c:v>21.18</c:v>
                </c:pt>
                <c:pt idx="577">
                  <c:v>18.2</c:v>
                </c:pt>
                <c:pt idx="578">
                  <c:v>17.2</c:v>
                </c:pt>
                <c:pt idx="579">
                  <c:v>22.63</c:v>
                </c:pt>
                <c:pt idx="580">
                  <c:v>21.86</c:v>
                </c:pt>
                <c:pt idx="581">
                  <c:v>12.37</c:v>
                </c:pt>
                <c:pt idx="582">
                  <c:v>25.73</c:v>
                </c:pt>
                <c:pt idx="583">
                  <c:v>37.81</c:v>
                </c:pt>
                <c:pt idx="584">
                  <c:v>21.92</c:v>
                </c:pt>
                <c:pt idx="585">
                  <c:v>33.04</c:v>
                </c:pt>
                <c:pt idx="586">
                  <c:v>14.54</c:v>
                </c:pt>
                <c:pt idx="587">
                  <c:v>26.91</c:v>
                </c:pt>
                <c:pt idx="588">
                  <c:v>8</c:v>
                </c:pt>
                <c:pt idx="589">
                  <c:v>31.9</c:v>
                </c:pt>
                <c:pt idx="590">
                  <c:v>10.34</c:v>
                </c:pt>
                <c:pt idx="591">
                  <c:v>19.77</c:v>
                </c:pt>
                <c:pt idx="592">
                  <c:v>37.44</c:v>
                </c:pt>
                <c:pt idx="593">
                  <c:v>11.48</c:v>
                </c:pt>
                <c:pt idx="594">
                  <c:v>24.44</c:v>
                </c:pt>
                <c:pt idx="595">
                  <c:v>17.600000000000001</c:v>
                </c:pt>
                <c:pt idx="596">
                  <c:v>10.73</c:v>
                </c:pt>
                <c:pt idx="597">
                  <c:v>31.38</c:v>
                </c:pt>
                <c:pt idx="598">
                  <c:v>13.22</c:v>
                </c:pt>
                <c:pt idx="599">
                  <c:v>20.97</c:v>
                </c:pt>
                <c:pt idx="600">
                  <c:v>27.04</c:v>
                </c:pt>
                <c:pt idx="601">
                  <c:v>32.04</c:v>
                </c:pt>
                <c:pt idx="602">
                  <c:v>35.17</c:v>
                </c:pt>
                <c:pt idx="603">
                  <c:v>36.450000000000003</c:v>
                </c:pt>
                <c:pt idx="604">
                  <c:v>38.89</c:v>
                </c:pt>
                <c:pt idx="605">
                  <c:v>6.47</c:v>
                </c:pt>
                <c:pt idx="606">
                  <c:v>12.84</c:v>
                </c:pt>
                <c:pt idx="607">
                  <c:v>18.420000000000002</c:v>
                </c:pt>
                <c:pt idx="608">
                  <c:v>21.95</c:v>
                </c:pt>
                <c:pt idx="609">
                  <c:v>24.1</c:v>
                </c:pt>
                <c:pt idx="610">
                  <c:v>25.08</c:v>
                </c:pt>
                <c:pt idx="611">
                  <c:v>21.26</c:v>
                </c:pt>
                <c:pt idx="612">
                  <c:v>25.97</c:v>
                </c:pt>
                <c:pt idx="613">
                  <c:v>11.36</c:v>
                </c:pt>
                <c:pt idx="614">
                  <c:v>31.25</c:v>
                </c:pt>
                <c:pt idx="615">
                  <c:v>32.33</c:v>
                </c:pt>
                <c:pt idx="616">
                  <c:v>33.700000000000003</c:v>
                </c:pt>
                <c:pt idx="617">
                  <c:v>9.31</c:v>
                </c:pt>
                <c:pt idx="618">
                  <c:v>26.94</c:v>
                </c:pt>
                <c:pt idx="619">
                  <c:v>27.63</c:v>
                </c:pt>
                <c:pt idx="620">
                  <c:v>29.79</c:v>
                </c:pt>
                <c:pt idx="621">
                  <c:v>34.49</c:v>
                </c:pt>
                <c:pt idx="622">
                  <c:v>36.15</c:v>
                </c:pt>
                <c:pt idx="623">
                  <c:v>12.54</c:v>
                </c:pt>
                <c:pt idx="624">
                  <c:v>27.53</c:v>
                </c:pt>
                <c:pt idx="625">
                  <c:v>32.92</c:v>
                </c:pt>
                <c:pt idx="626">
                  <c:v>9.99</c:v>
                </c:pt>
                <c:pt idx="627">
                  <c:v>7.84</c:v>
                </c:pt>
                <c:pt idx="628">
                  <c:v>12.25</c:v>
                </c:pt>
                <c:pt idx="629">
                  <c:v>11.17</c:v>
                </c:pt>
                <c:pt idx="630">
                  <c:v>17.34</c:v>
                </c:pt>
                <c:pt idx="631">
                  <c:v>17.54</c:v>
                </c:pt>
                <c:pt idx="632">
                  <c:v>30.57</c:v>
                </c:pt>
                <c:pt idx="633">
                  <c:v>14.2</c:v>
                </c:pt>
                <c:pt idx="634">
                  <c:v>24.5</c:v>
                </c:pt>
                <c:pt idx="635">
                  <c:v>15.58</c:v>
                </c:pt>
                <c:pt idx="636">
                  <c:v>26.85</c:v>
                </c:pt>
                <c:pt idx="637">
                  <c:v>26.06</c:v>
                </c:pt>
                <c:pt idx="638">
                  <c:v>38.21</c:v>
                </c:pt>
                <c:pt idx="639">
                  <c:v>43.7</c:v>
                </c:pt>
                <c:pt idx="640">
                  <c:v>30.14</c:v>
                </c:pt>
                <c:pt idx="641">
                  <c:v>12.73</c:v>
                </c:pt>
                <c:pt idx="642">
                  <c:v>20.87</c:v>
                </c:pt>
                <c:pt idx="643">
                  <c:v>20.28</c:v>
                </c:pt>
                <c:pt idx="644">
                  <c:v>34.29</c:v>
                </c:pt>
                <c:pt idx="645">
                  <c:v>19.54</c:v>
                </c:pt>
                <c:pt idx="646">
                  <c:v>47.71</c:v>
                </c:pt>
                <c:pt idx="647">
                  <c:v>43.38</c:v>
                </c:pt>
                <c:pt idx="648">
                  <c:v>29.89</c:v>
                </c:pt>
                <c:pt idx="649">
                  <c:v>6.9</c:v>
                </c:pt>
                <c:pt idx="650">
                  <c:v>33.19</c:v>
                </c:pt>
                <c:pt idx="651">
                  <c:v>4.9000000000000004</c:v>
                </c:pt>
                <c:pt idx="652">
                  <c:v>4.57</c:v>
                </c:pt>
                <c:pt idx="653">
                  <c:v>25.46</c:v>
                </c:pt>
                <c:pt idx="654">
                  <c:v>24.29</c:v>
                </c:pt>
                <c:pt idx="655">
                  <c:v>33.950000000000003</c:v>
                </c:pt>
                <c:pt idx="656">
                  <c:v>11.41</c:v>
                </c:pt>
                <c:pt idx="657">
                  <c:v>20.59</c:v>
                </c:pt>
                <c:pt idx="658">
                  <c:v>25.89</c:v>
                </c:pt>
                <c:pt idx="659">
                  <c:v>29.23</c:v>
                </c:pt>
                <c:pt idx="660">
                  <c:v>31.02</c:v>
                </c:pt>
                <c:pt idx="661">
                  <c:v>10.39</c:v>
                </c:pt>
                <c:pt idx="662">
                  <c:v>33.659999999999997</c:v>
                </c:pt>
                <c:pt idx="663">
                  <c:v>27.87</c:v>
                </c:pt>
                <c:pt idx="664">
                  <c:v>19.350000000000001</c:v>
                </c:pt>
                <c:pt idx="665">
                  <c:v>11.39</c:v>
                </c:pt>
                <c:pt idx="666">
                  <c:v>12.79</c:v>
                </c:pt>
                <c:pt idx="667">
                  <c:v>39.32</c:v>
                </c:pt>
                <c:pt idx="668">
                  <c:v>4.78</c:v>
                </c:pt>
                <c:pt idx="669">
                  <c:v>16.11</c:v>
                </c:pt>
                <c:pt idx="670">
                  <c:v>43.38</c:v>
                </c:pt>
                <c:pt idx="671">
                  <c:v>20.420000000000002</c:v>
                </c:pt>
                <c:pt idx="672">
                  <c:v>6.94</c:v>
                </c:pt>
                <c:pt idx="673">
                  <c:v>15.03</c:v>
                </c:pt>
                <c:pt idx="674">
                  <c:v>13.57</c:v>
                </c:pt>
                <c:pt idx="675">
                  <c:v>32.53</c:v>
                </c:pt>
                <c:pt idx="676">
                  <c:v>15.75</c:v>
                </c:pt>
                <c:pt idx="677">
                  <c:v>7.68</c:v>
                </c:pt>
                <c:pt idx="678">
                  <c:v>38.799999999999997</c:v>
                </c:pt>
                <c:pt idx="679">
                  <c:v>33</c:v>
                </c:pt>
                <c:pt idx="680">
                  <c:v>17.28</c:v>
                </c:pt>
                <c:pt idx="681">
                  <c:v>24.28</c:v>
                </c:pt>
                <c:pt idx="682">
                  <c:v>24.05</c:v>
                </c:pt>
                <c:pt idx="683">
                  <c:v>36.590000000000003</c:v>
                </c:pt>
                <c:pt idx="684">
                  <c:v>50.73</c:v>
                </c:pt>
                <c:pt idx="685">
                  <c:v>13.66</c:v>
                </c:pt>
                <c:pt idx="686">
                  <c:v>14.14</c:v>
                </c:pt>
                <c:pt idx="687">
                  <c:v>47.78</c:v>
                </c:pt>
                <c:pt idx="688">
                  <c:v>2.33</c:v>
                </c:pt>
                <c:pt idx="689">
                  <c:v>16.89</c:v>
                </c:pt>
                <c:pt idx="690">
                  <c:v>23.52</c:v>
                </c:pt>
                <c:pt idx="691">
                  <c:v>6.81</c:v>
                </c:pt>
                <c:pt idx="692">
                  <c:v>39.700000000000003</c:v>
                </c:pt>
                <c:pt idx="693">
                  <c:v>17.96</c:v>
                </c:pt>
                <c:pt idx="694">
                  <c:v>32.880000000000003</c:v>
                </c:pt>
                <c:pt idx="695">
                  <c:v>22.35</c:v>
                </c:pt>
                <c:pt idx="696">
                  <c:v>10.79</c:v>
                </c:pt>
                <c:pt idx="697">
                  <c:v>7.72</c:v>
                </c:pt>
                <c:pt idx="698">
                  <c:v>41.68</c:v>
                </c:pt>
                <c:pt idx="699">
                  <c:v>9.56</c:v>
                </c:pt>
                <c:pt idx="700">
                  <c:v>6.88</c:v>
                </c:pt>
                <c:pt idx="701">
                  <c:v>50.53</c:v>
                </c:pt>
                <c:pt idx="702">
                  <c:v>17.170000000000002</c:v>
                </c:pt>
                <c:pt idx="703">
                  <c:v>30.44</c:v>
                </c:pt>
                <c:pt idx="704">
                  <c:v>9.73</c:v>
                </c:pt>
                <c:pt idx="705">
                  <c:v>3.32</c:v>
                </c:pt>
                <c:pt idx="706">
                  <c:v>26.32</c:v>
                </c:pt>
                <c:pt idx="707">
                  <c:v>43.25</c:v>
                </c:pt>
                <c:pt idx="708">
                  <c:v>6.28</c:v>
                </c:pt>
                <c:pt idx="709">
                  <c:v>32.1</c:v>
                </c:pt>
                <c:pt idx="710">
                  <c:v>36.96</c:v>
                </c:pt>
                <c:pt idx="711">
                  <c:v>54.6</c:v>
                </c:pt>
                <c:pt idx="712">
                  <c:v>21.48</c:v>
                </c:pt>
                <c:pt idx="713">
                  <c:v>9.69</c:v>
                </c:pt>
                <c:pt idx="714">
                  <c:v>8.3699999999999992</c:v>
                </c:pt>
                <c:pt idx="715">
                  <c:v>39.659999999999997</c:v>
                </c:pt>
                <c:pt idx="716">
                  <c:v>10.09</c:v>
                </c:pt>
                <c:pt idx="717">
                  <c:v>4.83</c:v>
                </c:pt>
                <c:pt idx="718">
                  <c:v>10.35</c:v>
                </c:pt>
                <c:pt idx="719">
                  <c:v>43.57</c:v>
                </c:pt>
                <c:pt idx="720">
                  <c:v>51.86</c:v>
                </c:pt>
                <c:pt idx="721">
                  <c:v>11.85</c:v>
                </c:pt>
                <c:pt idx="722">
                  <c:v>17.239999999999998</c:v>
                </c:pt>
                <c:pt idx="723">
                  <c:v>27.83</c:v>
                </c:pt>
                <c:pt idx="724">
                  <c:v>35.76</c:v>
                </c:pt>
                <c:pt idx="725">
                  <c:v>38.700000000000003</c:v>
                </c:pt>
                <c:pt idx="726">
                  <c:v>14.31</c:v>
                </c:pt>
                <c:pt idx="727">
                  <c:v>17.440000000000001</c:v>
                </c:pt>
                <c:pt idx="728">
                  <c:v>31.74</c:v>
                </c:pt>
                <c:pt idx="729">
                  <c:v>37.909999999999997</c:v>
                </c:pt>
                <c:pt idx="730">
                  <c:v>39.380000000000003</c:v>
                </c:pt>
                <c:pt idx="731">
                  <c:v>15.87</c:v>
                </c:pt>
                <c:pt idx="732">
                  <c:v>9.01</c:v>
                </c:pt>
                <c:pt idx="733">
                  <c:v>33.61</c:v>
                </c:pt>
                <c:pt idx="734">
                  <c:v>40.659999999999997</c:v>
                </c:pt>
                <c:pt idx="735">
                  <c:v>40.86</c:v>
                </c:pt>
                <c:pt idx="736">
                  <c:v>12.05</c:v>
                </c:pt>
                <c:pt idx="737">
                  <c:v>17.54</c:v>
                </c:pt>
                <c:pt idx="738">
                  <c:v>18.91</c:v>
                </c:pt>
                <c:pt idx="739">
                  <c:v>25.18</c:v>
                </c:pt>
                <c:pt idx="740">
                  <c:v>30.96</c:v>
                </c:pt>
                <c:pt idx="741">
                  <c:v>43.89</c:v>
                </c:pt>
                <c:pt idx="742">
                  <c:v>54.28</c:v>
                </c:pt>
                <c:pt idx="743">
                  <c:v>36.94</c:v>
                </c:pt>
                <c:pt idx="744">
                  <c:v>14.5</c:v>
                </c:pt>
                <c:pt idx="745">
                  <c:v>22.44</c:v>
                </c:pt>
                <c:pt idx="746">
                  <c:v>12.64</c:v>
                </c:pt>
                <c:pt idx="747">
                  <c:v>26.06</c:v>
                </c:pt>
                <c:pt idx="748">
                  <c:v>33.21</c:v>
                </c:pt>
                <c:pt idx="749">
                  <c:v>36.94</c:v>
                </c:pt>
                <c:pt idx="750">
                  <c:v>44.09</c:v>
                </c:pt>
                <c:pt idx="751">
                  <c:v>52.61</c:v>
                </c:pt>
                <c:pt idx="752">
                  <c:v>59.76</c:v>
                </c:pt>
                <c:pt idx="753">
                  <c:v>67.31</c:v>
                </c:pt>
                <c:pt idx="754">
                  <c:v>69.66</c:v>
                </c:pt>
                <c:pt idx="755">
                  <c:v>71.62</c:v>
                </c:pt>
                <c:pt idx="756">
                  <c:v>74.17</c:v>
                </c:pt>
                <c:pt idx="757">
                  <c:v>18.13</c:v>
                </c:pt>
                <c:pt idx="758">
                  <c:v>22.53</c:v>
                </c:pt>
                <c:pt idx="759">
                  <c:v>27.34</c:v>
                </c:pt>
                <c:pt idx="760">
                  <c:v>29.98</c:v>
                </c:pt>
                <c:pt idx="761">
                  <c:v>31.35</c:v>
                </c:pt>
                <c:pt idx="762">
                  <c:v>32.72</c:v>
                </c:pt>
                <c:pt idx="763">
                  <c:v>6.27</c:v>
                </c:pt>
                <c:pt idx="764">
                  <c:v>14.7</c:v>
                </c:pt>
                <c:pt idx="765">
                  <c:v>23.22</c:v>
                </c:pt>
                <c:pt idx="766">
                  <c:v>27.92</c:v>
                </c:pt>
                <c:pt idx="767">
                  <c:v>31.35</c:v>
                </c:pt>
                <c:pt idx="768">
                  <c:v>39</c:v>
                </c:pt>
                <c:pt idx="769">
                  <c:v>41.24</c:v>
                </c:pt>
                <c:pt idx="770">
                  <c:v>14.99</c:v>
                </c:pt>
                <c:pt idx="771">
                  <c:v>13.52</c:v>
                </c:pt>
                <c:pt idx="772">
                  <c:v>24</c:v>
                </c:pt>
                <c:pt idx="773">
                  <c:v>37.42</c:v>
                </c:pt>
                <c:pt idx="774">
                  <c:v>11.47</c:v>
                </c:pt>
                <c:pt idx="775">
                  <c:v>22.44</c:v>
                </c:pt>
                <c:pt idx="776">
                  <c:v>21.16</c:v>
                </c:pt>
                <c:pt idx="777">
                  <c:v>31.84</c:v>
                </c:pt>
                <c:pt idx="778">
                  <c:v>14.8</c:v>
                </c:pt>
                <c:pt idx="779">
                  <c:v>25.18</c:v>
                </c:pt>
                <c:pt idx="780">
                  <c:v>17.54</c:v>
                </c:pt>
                <c:pt idx="781">
                  <c:v>14.2</c:v>
                </c:pt>
                <c:pt idx="782">
                  <c:v>21.65</c:v>
                </c:pt>
                <c:pt idx="783">
                  <c:v>29.39</c:v>
                </c:pt>
                <c:pt idx="784">
                  <c:v>13.52</c:v>
                </c:pt>
                <c:pt idx="785">
                  <c:v>16.260000000000002</c:v>
                </c:pt>
                <c:pt idx="786">
                  <c:v>31.45</c:v>
                </c:pt>
                <c:pt idx="787">
                  <c:v>37.229999999999997</c:v>
                </c:pt>
                <c:pt idx="788">
                  <c:v>18.13</c:v>
                </c:pt>
                <c:pt idx="789">
                  <c:v>32.72</c:v>
                </c:pt>
                <c:pt idx="790">
                  <c:v>39.49</c:v>
                </c:pt>
                <c:pt idx="791">
                  <c:v>41.05</c:v>
                </c:pt>
                <c:pt idx="792">
                  <c:v>42.13</c:v>
                </c:pt>
                <c:pt idx="793">
                  <c:v>18.13</c:v>
                </c:pt>
                <c:pt idx="794">
                  <c:v>26.74</c:v>
                </c:pt>
                <c:pt idx="795">
                  <c:v>61.92</c:v>
                </c:pt>
                <c:pt idx="796">
                  <c:v>47.22</c:v>
                </c:pt>
                <c:pt idx="797">
                  <c:v>51.04</c:v>
                </c:pt>
                <c:pt idx="798">
                  <c:v>55.16</c:v>
                </c:pt>
                <c:pt idx="799">
                  <c:v>41.64</c:v>
                </c:pt>
                <c:pt idx="800">
                  <c:v>13.71</c:v>
                </c:pt>
                <c:pt idx="801">
                  <c:v>19.690000000000001</c:v>
                </c:pt>
                <c:pt idx="802">
                  <c:v>31.65</c:v>
                </c:pt>
                <c:pt idx="803">
                  <c:v>19.11</c:v>
                </c:pt>
                <c:pt idx="804">
                  <c:v>39.58</c:v>
                </c:pt>
                <c:pt idx="805">
                  <c:v>48.79</c:v>
                </c:pt>
                <c:pt idx="806">
                  <c:v>24</c:v>
                </c:pt>
                <c:pt idx="807">
                  <c:v>37.42</c:v>
                </c:pt>
                <c:pt idx="808">
                  <c:v>11.47</c:v>
                </c:pt>
                <c:pt idx="809">
                  <c:v>19.690000000000001</c:v>
                </c:pt>
                <c:pt idx="810">
                  <c:v>14.99</c:v>
                </c:pt>
                <c:pt idx="811">
                  <c:v>27.92</c:v>
                </c:pt>
                <c:pt idx="812">
                  <c:v>34.68</c:v>
                </c:pt>
                <c:pt idx="813">
                  <c:v>37.33</c:v>
                </c:pt>
                <c:pt idx="814">
                  <c:v>38.11</c:v>
                </c:pt>
                <c:pt idx="815">
                  <c:v>33.799999999999997</c:v>
                </c:pt>
                <c:pt idx="816">
                  <c:v>42.42</c:v>
                </c:pt>
                <c:pt idx="817">
                  <c:v>48.4</c:v>
                </c:pt>
                <c:pt idx="818">
                  <c:v>55.94</c:v>
                </c:pt>
                <c:pt idx="819">
                  <c:v>58.78</c:v>
                </c:pt>
                <c:pt idx="820">
                  <c:v>67.11</c:v>
                </c:pt>
                <c:pt idx="821">
                  <c:v>20.77</c:v>
                </c:pt>
                <c:pt idx="822">
                  <c:v>25.18</c:v>
                </c:pt>
                <c:pt idx="823">
                  <c:v>29.59</c:v>
                </c:pt>
                <c:pt idx="824">
                  <c:v>21.75</c:v>
                </c:pt>
                <c:pt idx="825">
                  <c:v>39.090000000000003</c:v>
                </c:pt>
                <c:pt idx="826">
                  <c:v>24.39</c:v>
                </c:pt>
                <c:pt idx="827">
                  <c:v>50.51</c:v>
                </c:pt>
                <c:pt idx="828">
                  <c:v>74.989999999999995</c:v>
                </c:pt>
                <c:pt idx="829">
                  <c:v>37.17</c:v>
                </c:pt>
                <c:pt idx="830">
                  <c:v>33.76</c:v>
                </c:pt>
                <c:pt idx="831">
                  <c:v>16.5</c:v>
                </c:pt>
                <c:pt idx="832">
                  <c:v>19.989999999999998</c:v>
                </c:pt>
                <c:pt idx="833">
                  <c:v>36.35</c:v>
                </c:pt>
                <c:pt idx="834">
                  <c:v>33.69</c:v>
                </c:pt>
                <c:pt idx="835">
                  <c:v>15.42</c:v>
                </c:pt>
                <c:pt idx="836">
                  <c:v>33.42</c:v>
                </c:pt>
                <c:pt idx="837">
                  <c:v>39.049999999999997</c:v>
                </c:pt>
                <c:pt idx="838">
                  <c:v>27.68</c:v>
                </c:pt>
                <c:pt idx="839">
                  <c:v>26.86</c:v>
                </c:pt>
                <c:pt idx="840">
                  <c:v>45.3</c:v>
                </c:pt>
                <c:pt idx="841">
                  <c:v>30.12</c:v>
                </c:pt>
                <c:pt idx="842">
                  <c:v>15.57</c:v>
                </c:pt>
                <c:pt idx="843">
                  <c:v>44.61</c:v>
                </c:pt>
                <c:pt idx="844">
                  <c:v>53.52</c:v>
                </c:pt>
                <c:pt idx="845">
                  <c:v>57.21</c:v>
                </c:pt>
                <c:pt idx="846">
                  <c:v>65.91</c:v>
                </c:pt>
                <c:pt idx="847">
                  <c:v>52.82</c:v>
                </c:pt>
                <c:pt idx="848">
                  <c:v>33.4</c:v>
                </c:pt>
                <c:pt idx="849">
                  <c:v>18.03</c:v>
                </c:pt>
                <c:pt idx="850">
                  <c:v>37.36</c:v>
                </c:pt>
                <c:pt idx="851">
                  <c:v>32.840000000000003</c:v>
                </c:pt>
                <c:pt idx="852">
                  <c:v>42.64</c:v>
                </c:pt>
                <c:pt idx="853">
                  <c:v>40.06</c:v>
                </c:pt>
                <c:pt idx="854">
                  <c:v>41.94</c:v>
                </c:pt>
                <c:pt idx="855">
                  <c:v>61.23</c:v>
                </c:pt>
                <c:pt idx="856">
                  <c:v>40.869999999999997</c:v>
                </c:pt>
                <c:pt idx="857">
                  <c:v>33.299999999999997</c:v>
                </c:pt>
                <c:pt idx="858">
                  <c:v>52.42</c:v>
                </c:pt>
                <c:pt idx="859">
                  <c:v>15.09</c:v>
                </c:pt>
                <c:pt idx="860">
                  <c:v>38.46</c:v>
                </c:pt>
                <c:pt idx="861">
                  <c:v>37.26</c:v>
                </c:pt>
                <c:pt idx="862">
                  <c:v>35.229999999999997</c:v>
                </c:pt>
                <c:pt idx="863">
                  <c:v>42.13</c:v>
                </c:pt>
                <c:pt idx="864">
                  <c:v>31.87</c:v>
                </c:pt>
                <c:pt idx="865">
                  <c:v>41.54</c:v>
                </c:pt>
                <c:pt idx="866">
                  <c:v>39.450000000000003</c:v>
                </c:pt>
                <c:pt idx="867">
                  <c:v>37.909999999999997</c:v>
                </c:pt>
                <c:pt idx="868">
                  <c:v>44.28</c:v>
                </c:pt>
                <c:pt idx="869">
                  <c:v>31.18</c:v>
                </c:pt>
                <c:pt idx="870">
                  <c:v>23.69</c:v>
                </c:pt>
                <c:pt idx="871">
                  <c:v>32.76</c:v>
                </c:pt>
                <c:pt idx="872">
                  <c:v>32.4</c:v>
                </c:pt>
                <c:pt idx="873">
                  <c:v>28.63</c:v>
                </c:pt>
                <c:pt idx="874">
                  <c:v>36.799999999999997</c:v>
                </c:pt>
                <c:pt idx="875">
                  <c:v>18.28</c:v>
                </c:pt>
                <c:pt idx="876">
                  <c:v>33.06</c:v>
                </c:pt>
                <c:pt idx="877">
                  <c:v>31.42</c:v>
                </c:pt>
                <c:pt idx="878">
                  <c:v>31.03</c:v>
                </c:pt>
                <c:pt idx="879">
                  <c:v>44.39</c:v>
                </c:pt>
                <c:pt idx="880">
                  <c:v>12.18</c:v>
                </c:pt>
                <c:pt idx="881">
                  <c:v>25.56</c:v>
                </c:pt>
                <c:pt idx="882">
                  <c:v>36.44</c:v>
                </c:pt>
                <c:pt idx="883">
                  <c:v>32.96</c:v>
                </c:pt>
                <c:pt idx="884">
                  <c:v>23.84</c:v>
                </c:pt>
                <c:pt idx="885">
                  <c:v>26.23</c:v>
                </c:pt>
                <c:pt idx="886">
                  <c:v>17.95</c:v>
                </c:pt>
                <c:pt idx="887">
                  <c:v>40.68</c:v>
                </c:pt>
                <c:pt idx="888">
                  <c:v>19.010000000000002</c:v>
                </c:pt>
                <c:pt idx="889">
                  <c:v>33.72</c:v>
                </c:pt>
                <c:pt idx="890">
                  <c:v>8.5399999999999991</c:v>
                </c:pt>
                <c:pt idx="891">
                  <c:v>13.46</c:v>
                </c:pt>
                <c:pt idx="892">
                  <c:v>32.24</c:v>
                </c:pt>
                <c:pt idx="893">
                  <c:v>23.52</c:v>
                </c:pt>
                <c:pt idx="894">
                  <c:v>29.72</c:v>
                </c:pt>
                <c:pt idx="895">
                  <c:v>49.77</c:v>
                </c:pt>
                <c:pt idx="896">
                  <c:v>52.44</c:v>
                </c:pt>
                <c:pt idx="897">
                  <c:v>40.93</c:v>
                </c:pt>
                <c:pt idx="898">
                  <c:v>44.86</c:v>
                </c:pt>
                <c:pt idx="899">
                  <c:v>13.2</c:v>
                </c:pt>
                <c:pt idx="900">
                  <c:v>37.43</c:v>
                </c:pt>
                <c:pt idx="901">
                  <c:v>29.87</c:v>
                </c:pt>
                <c:pt idx="902">
                  <c:v>56.61</c:v>
                </c:pt>
                <c:pt idx="903">
                  <c:v>12.46</c:v>
                </c:pt>
                <c:pt idx="904">
                  <c:v>23.79</c:v>
                </c:pt>
                <c:pt idx="905">
                  <c:v>13.29</c:v>
                </c:pt>
                <c:pt idx="906">
                  <c:v>39.42</c:v>
                </c:pt>
                <c:pt idx="907">
                  <c:v>46.23</c:v>
                </c:pt>
                <c:pt idx="908">
                  <c:v>44.52</c:v>
                </c:pt>
                <c:pt idx="909">
                  <c:v>23.74</c:v>
                </c:pt>
                <c:pt idx="910">
                  <c:v>26.14</c:v>
                </c:pt>
                <c:pt idx="911">
                  <c:v>15.52</c:v>
                </c:pt>
                <c:pt idx="912">
                  <c:v>43.57</c:v>
                </c:pt>
                <c:pt idx="913">
                  <c:v>35.86</c:v>
                </c:pt>
                <c:pt idx="914">
                  <c:v>41.05</c:v>
                </c:pt>
                <c:pt idx="915">
                  <c:v>28.99</c:v>
                </c:pt>
                <c:pt idx="916">
                  <c:v>46.24</c:v>
                </c:pt>
                <c:pt idx="917">
                  <c:v>26.92</c:v>
                </c:pt>
                <c:pt idx="918">
                  <c:v>10.54</c:v>
                </c:pt>
                <c:pt idx="919">
                  <c:v>25.1</c:v>
                </c:pt>
                <c:pt idx="920">
                  <c:v>29.07</c:v>
                </c:pt>
                <c:pt idx="921">
                  <c:v>9.74</c:v>
                </c:pt>
                <c:pt idx="922">
                  <c:v>33.799999999999997</c:v>
                </c:pt>
                <c:pt idx="923">
                  <c:v>39.840000000000003</c:v>
                </c:pt>
                <c:pt idx="924">
                  <c:v>26.97</c:v>
                </c:pt>
                <c:pt idx="925">
                  <c:v>27.23</c:v>
                </c:pt>
                <c:pt idx="926">
                  <c:v>30.65</c:v>
                </c:pt>
                <c:pt idx="927">
                  <c:v>33.049999999999997</c:v>
                </c:pt>
                <c:pt idx="928">
                  <c:v>24.58</c:v>
                </c:pt>
                <c:pt idx="929">
                  <c:v>21.91</c:v>
                </c:pt>
                <c:pt idx="930">
                  <c:v>30.88</c:v>
                </c:pt>
                <c:pt idx="931">
                  <c:v>15.34</c:v>
                </c:pt>
                <c:pt idx="932">
                  <c:v>24.34</c:v>
                </c:pt>
                <c:pt idx="933">
                  <c:v>23.89</c:v>
                </c:pt>
                <c:pt idx="934">
                  <c:v>22.93</c:v>
                </c:pt>
                <c:pt idx="935">
                  <c:v>29.41</c:v>
                </c:pt>
                <c:pt idx="936">
                  <c:v>28.63</c:v>
                </c:pt>
                <c:pt idx="937">
                  <c:v>36.799999999999997</c:v>
                </c:pt>
                <c:pt idx="938">
                  <c:v>18.29</c:v>
                </c:pt>
                <c:pt idx="939">
                  <c:v>32.72</c:v>
                </c:pt>
                <c:pt idx="940">
                  <c:v>31.42</c:v>
                </c:pt>
                <c:pt idx="941">
                  <c:v>28.94</c:v>
                </c:pt>
                <c:pt idx="942">
                  <c:v>40.93</c:v>
                </c:pt>
                <c:pt idx="943">
                  <c:v>12.18</c:v>
                </c:pt>
                <c:pt idx="944">
                  <c:v>25.56</c:v>
                </c:pt>
                <c:pt idx="945">
                  <c:v>36.44</c:v>
                </c:pt>
                <c:pt idx="946">
                  <c:v>32.96</c:v>
                </c:pt>
                <c:pt idx="947">
                  <c:v>23.84</c:v>
                </c:pt>
                <c:pt idx="948">
                  <c:v>26.23</c:v>
                </c:pt>
                <c:pt idx="949">
                  <c:v>17.96</c:v>
                </c:pt>
                <c:pt idx="950">
                  <c:v>38.630000000000003</c:v>
                </c:pt>
                <c:pt idx="951">
                  <c:v>19.010000000000002</c:v>
                </c:pt>
                <c:pt idx="952">
                  <c:v>33.72</c:v>
                </c:pt>
                <c:pt idx="953">
                  <c:v>8.5399999999999991</c:v>
                </c:pt>
                <c:pt idx="954">
                  <c:v>13.46</c:v>
                </c:pt>
                <c:pt idx="955">
                  <c:v>32.25</c:v>
                </c:pt>
                <c:pt idx="956">
                  <c:v>23.52</c:v>
                </c:pt>
                <c:pt idx="957">
                  <c:v>29.73</c:v>
                </c:pt>
                <c:pt idx="958">
                  <c:v>49.77</c:v>
                </c:pt>
                <c:pt idx="959">
                  <c:v>52.45</c:v>
                </c:pt>
                <c:pt idx="960">
                  <c:v>40.93</c:v>
                </c:pt>
                <c:pt idx="961">
                  <c:v>44.87</c:v>
                </c:pt>
                <c:pt idx="962">
                  <c:v>13.2</c:v>
                </c:pt>
                <c:pt idx="963">
                  <c:v>37.43</c:v>
                </c:pt>
                <c:pt idx="964">
                  <c:v>29.87</c:v>
                </c:pt>
                <c:pt idx="965">
                  <c:v>56.62</c:v>
                </c:pt>
                <c:pt idx="966">
                  <c:v>12.46</c:v>
                </c:pt>
                <c:pt idx="967">
                  <c:v>23.79</c:v>
                </c:pt>
                <c:pt idx="968">
                  <c:v>13.29</c:v>
                </c:pt>
                <c:pt idx="969">
                  <c:v>39.42</c:v>
                </c:pt>
                <c:pt idx="970">
                  <c:v>46.23</c:v>
                </c:pt>
                <c:pt idx="971">
                  <c:v>44.52</c:v>
                </c:pt>
                <c:pt idx="972">
                  <c:v>23.74</c:v>
                </c:pt>
                <c:pt idx="973">
                  <c:v>26.15</c:v>
                </c:pt>
                <c:pt idx="974">
                  <c:v>15.53</c:v>
                </c:pt>
                <c:pt idx="975">
                  <c:v>43.58</c:v>
                </c:pt>
                <c:pt idx="976">
                  <c:v>35.869999999999997</c:v>
                </c:pt>
                <c:pt idx="977">
                  <c:v>41.05</c:v>
                </c:pt>
                <c:pt idx="978">
                  <c:v>28.99</c:v>
                </c:pt>
                <c:pt idx="979">
                  <c:v>46.25</c:v>
                </c:pt>
                <c:pt idx="980">
                  <c:v>26.92</c:v>
                </c:pt>
                <c:pt idx="981">
                  <c:v>10.54</c:v>
                </c:pt>
                <c:pt idx="982">
                  <c:v>25.1</c:v>
                </c:pt>
                <c:pt idx="983">
                  <c:v>29.07</c:v>
                </c:pt>
                <c:pt idx="984">
                  <c:v>9.74</c:v>
                </c:pt>
                <c:pt idx="985">
                  <c:v>33.799999999999997</c:v>
                </c:pt>
                <c:pt idx="986">
                  <c:v>37.17</c:v>
                </c:pt>
                <c:pt idx="987">
                  <c:v>33.76</c:v>
                </c:pt>
                <c:pt idx="988">
                  <c:v>16.5</c:v>
                </c:pt>
                <c:pt idx="989">
                  <c:v>19.989999999999998</c:v>
                </c:pt>
                <c:pt idx="990">
                  <c:v>36.35</c:v>
                </c:pt>
                <c:pt idx="991">
                  <c:v>38.22</c:v>
                </c:pt>
                <c:pt idx="992">
                  <c:v>15.42</c:v>
                </c:pt>
                <c:pt idx="993">
                  <c:v>33.42</c:v>
                </c:pt>
                <c:pt idx="994">
                  <c:v>39.06</c:v>
                </c:pt>
                <c:pt idx="995">
                  <c:v>27.68</c:v>
                </c:pt>
                <c:pt idx="996">
                  <c:v>26.86</c:v>
                </c:pt>
                <c:pt idx="997">
                  <c:v>45.3</c:v>
                </c:pt>
                <c:pt idx="998">
                  <c:v>30.12</c:v>
                </c:pt>
                <c:pt idx="999">
                  <c:v>15.57</c:v>
                </c:pt>
                <c:pt idx="1000">
                  <c:v>44.61</c:v>
                </c:pt>
                <c:pt idx="1001">
                  <c:v>53.52</c:v>
                </c:pt>
                <c:pt idx="1002">
                  <c:v>57.22</c:v>
                </c:pt>
                <c:pt idx="1003">
                  <c:v>65.91</c:v>
                </c:pt>
                <c:pt idx="1004">
                  <c:v>52.83</c:v>
                </c:pt>
                <c:pt idx="1005">
                  <c:v>33.4</c:v>
                </c:pt>
                <c:pt idx="1006">
                  <c:v>18.03</c:v>
                </c:pt>
                <c:pt idx="1007">
                  <c:v>37.36</c:v>
                </c:pt>
                <c:pt idx="1008">
                  <c:v>35.31</c:v>
                </c:pt>
                <c:pt idx="1009">
                  <c:v>42.64</c:v>
                </c:pt>
                <c:pt idx="1010">
                  <c:v>40.06</c:v>
                </c:pt>
                <c:pt idx="1011">
                  <c:v>43.8</c:v>
                </c:pt>
                <c:pt idx="1012">
                  <c:v>61.24</c:v>
                </c:pt>
                <c:pt idx="1013">
                  <c:v>40.869999999999997</c:v>
                </c:pt>
                <c:pt idx="1014">
                  <c:v>33.31</c:v>
                </c:pt>
                <c:pt idx="1015">
                  <c:v>52.43</c:v>
                </c:pt>
                <c:pt idx="1016">
                  <c:v>15.09</c:v>
                </c:pt>
                <c:pt idx="1017">
                  <c:v>38.46</c:v>
                </c:pt>
                <c:pt idx="1018">
                  <c:v>37.270000000000003</c:v>
                </c:pt>
                <c:pt idx="1019">
                  <c:v>35.229999999999997</c:v>
                </c:pt>
                <c:pt idx="1020">
                  <c:v>42.14</c:v>
                </c:pt>
                <c:pt idx="1021">
                  <c:v>31.88</c:v>
                </c:pt>
                <c:pt idx="1022">
                  <c:v>41.54</c:v>
                </c:pt>
                <c:pt idx="1023">
                  <c:v>39.46</c:v>
                </c:pt>
                <c:pt idx="1024">
                  <c:v>37.92</c:v>
                </c:pt>
                <c:pt idx="1025">
                  <c:v>44.28</c:v>
                </c:pt>
                <c:pt idx="1026">
                  <c:v>31.18</c:v>
                </c:pt>
                <c:pt idx="1027">
                  <c:v>23.7</c:v>
                </c:pt>
                <c:pt idx="1028">
                  <c:v>32.770000000000003</c:v>
                </c:pt>
                <c:pt idx="1029">
                  <c:v>32.4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A-480D-AAD4-36066E56B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0195872"/>
        <c:axId val="1560200864"/>
      </c:scatterChart>
      <c:valAx>
        <c:axId val="1560195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Concrete (Kg/m3)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200864"/>
        <c:crosses val="autoZero"/>
        <c:crossBetween val="midCat"/>
      </c:valAx>
      <c:valAx>
        <c:axId val="156020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Concrete</a:t>
                </a:r>
                <a:r>
                  <a:rPr lang="en-IN" baseline="0"/>
                  <a:t> Compressive Strength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195872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773945245261332"/>
          <c:y val="0.48702521178755093"/>
          <c:w val="0.23122910794451851"/>
          <c:h val="0.114330068497535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2">
          <a:lumMod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900" kern="1200" spc="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8332-0688-46C9-92F8-92CC118D21C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D87F-EE39-42E0-A700-61DCB601E14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52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8332-0688-46C9-92F8-92CC118D21C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D87F-EE39-42E0-A700-61DCB601E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17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8332-0688-46C9-92F8-92CC118D21C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D87F-EE39-42E0-A700-61DCB601E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28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8332-0688-46C9-92F8-92CC118D21C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D87F-EE39-42E0-A700-61DCB601E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7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8332-0688-46C9-92F8-92CC118D21C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D87F-EE39-42E0-A700-61DCB601E14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50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8332-0688-46C9-92F8-92CC118D21C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D87F-EE39-42E0-A700-61DCB601E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58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8332-0688-46C9-92F8-92CC118D21C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D87F-EE39-42E0-A700-61DCB601E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1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8332-0688-46C9-92F8-92CC118D21C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D87F-EE39-42E0-A700-61DCB601E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36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8332-0688-46C9-92F8-92CC118D21C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D87F-EE39-42E0-A700-61DCB601E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63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3D8332-0688-46C9-92F8-92CC118D21C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53D87F-EE39-42E0-A700-61DCB601E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04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8332-0688-46C9-92F8-92CC118D21C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D87F-EE39-42E0-A700-61DCB601E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10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3D8332-0688-46C9-92F8-92CC118D21C0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53D87F-EE39-42E0-A700-61DCB601E14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58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AD7D-6CBA-4C3D-AFBD-647BF58B6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63484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CAPSTONE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C6D01-42D7-4C2C-8F49-449966EF2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123969"/>
            <a:ext cx="10058400" cy="1143000"/>
          </a:xfrm>
        </p:spPr>
        <p:txBody>
          <a:bodyPr/>
          <a:lstStyle/>
          <a:p>
            <a:pPr algn="ctr"/>
            <a:r>
              <a:rPr lang="en-IN" dirty="0"/>
              <a:t>Predicting the compressive strength of concrete</a:t>
            </a:r>
          </a:p>
        </p:txBody>
      </p:sp>
    </p:spTree>
    <p:extLst>
      <p:ext uri="{BB962C8B-B14F-4D97-AF65-F5344CB8AC3E}">
        <p14:creationId xmlns:p14="http://schemas.microsoft.com/office/powerpoint/2010/main" val="236104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9E3A-0C24-426F-A237-608E2706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8919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OBJECTIVE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86CD9-5FAD-48EF-8C8D-3CE5BE090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Concrete is very important material in Construction Sector.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So it is important to use concrete with required compressive strength to reduce cost , time &amp;  improve life of construction products.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US" dirty="0"/>
              <a:t>Compressive strength of concrete is combination of cement, blast furnace slag, fly ash, water, superplasticizer, coarse aggregate, and fine aggregate in specific ratio.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Building model to predict the Compressive </a:t>
            </a:r>
            <a:r>
              <a:rPr lang="en-US" dirty="0" err="1"/>
              <a:t>Sterngth</a:t>
            </a:r>
            <a:r>
              <a:rPr lang="en-US" dirty="0"/>
              <a:t> of </a:t>
            </a:r>
            <a:r>
              <a:rPr lang="en-US" dirty="0" err="1"/>
              <a:t>Concete</a:t>
            </a:r>
            <a:r>
              <a:rPr lang="en-US" dirty="0"/>
              <a:t> to reduce the cost &amp; time of no. of experiment &amp; achieve required target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79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2AA2-153E-4901-B231-EF6C654E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2273"/>
            <a:ext cx="10058400" cy="70230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+mn-lt"/>
              </a:rPr>
              <a:t>ANALYSIS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55A1B-1B13-4779-8D96-07EB4B60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2367"/>
            <a:ext cx="10058400" cy="402336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Following important insights are found out from EDA analysis by using excel -</a:t>
            </a:r>
          </a:p>
          <a:p>
            <a:r>
              <a:rPr lang="en-IN" dirty="0"/>
              <a:t>1. Average compressive strength obtained from data is 35.8Mpa.</a:t>
            </a:r>
          </a:p>
          <a:p>
            <a:r>
              <a:rPr lang="en-IN" dirty="0"/>
              <a:t>2. Maximum compressive strength obtained from data is 82.6 &amp; Min. Compressive strength 2.33 </a:t>
            </a:r>
            <a:r>
              <a:rPr lang="en-IN" dirty="0" err="1"/>
              <a:t>mpa</a:t>
            </a:r>
            <a:r>
              <a:rPr lang="en-IN" dirty="0"/>
              <a:t>.</a:t>
            </a:r>
          </a:p>
          <a:p>
            <a:r>
              <a:rPr lang="en-IN" dirty="0"/>
              <a:t>3. Maximum type obtained compressive strength is 33.4mpa.</a:t>
            </a:r>
          </a:p>
          <a:p>
            <a:r>
              <a:rPr lang="en-IN" dirty="0"/>
              <a:t>4.In flash ash 50% of data lies below 0 values it means flash ash have not much effect in increase of compressive strength of concrete.</a:t>
            </a:r>
          </a:p>
          <a:p>
            <a:r>
              <a:rPr lang="en-IN" dirty="0"/>
              <a:t>5. To find out relation between Independent variable &amp; Dependent (Target) Variable correlation between them is calculated.</a:t>
            </a:r>
          </a:p>
          <a:p>
            <a:r>
              <a:rPr lang="en-IN" dirty="0"/>
              <a:t>6. There is no. multicollinearity between variables &amp; not strong correlation between Independent &amp; Dependent variable.</a:t>
            </a:r>
          </a:p>
          <a:p>
            <a:r>
              <a:rPr lang="en-IN" dirty="0"/>
              <a:t>7.Cement &amp; age of curing have good correlation with Target variable  Concrete Compressive Strength compare to other.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88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0D24-0085-4C21-8520-3E4F5B65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EDA Analysis </a:t>
            </a:r>
            <a:br>
              <a:rPr lang="en-IN" sz="3600" b="1" dirty="0"/>
            </a:br>
            <a:r>
              <a:rPr lang="en-IN" sz="2800" dirty="0"/>
              <a:t>Univariate Analysis &amp; Bivariate Analysis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C29FE9-D71D-4271-93E9-091D5A6E1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48059"/>
            <a:ext cx="10058400" cy="2322992"/>
          </a:xfrm>
        </p:spPr>
      </p:pic>
    </p:spTree>
    <p:extLst>
      <p:ext uri="{BB962C8B-B14F-4D97-AF65-F5344CB8AC3E}">
        <p14:creationId xmlns:p14="http://schemas.microsoft.com/office/powerpoint/2010/main" val="147330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C55-1F17-4CC9-A2C8-E29E3631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Correlation between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546608-4C9A-467F-B35C-AB223A1BE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10159605" cy="2485745"/>
          </a:xfr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DCAC709-06C1-49CF-B9D1-B0BBACCBB1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734711"/>
              </p:ext>
            </p:extLst>
          </p:nvPr>
        </p:nvGraphicFramePr>
        <p:xfrm>
          <a:off x="1097280" y="4223105"/>
          <a:ext cx="4504530" cy="2017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526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6E45-5AEF-49BB-B255-B3BDC965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Assumption considered while selecting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0BF84-1113-4FEA-AA5E-16DEDFD7C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Type Of Target variable to be predict.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Correlation of Independent variable with respect to Target variable.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Outliers in data.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Selection of  variables which are contributing in prediction of Concrete compressive strength.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264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7613-037A-4DA6-A85B-52C22BB8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086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MODEL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A75AC-2AE6-45DE-9CA8-A7EBEEFC1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Concrete Compressive Strength is continuous Target variable .</a:t>
            </a:r>
          </a:p>
          <a:p>
            <a:r>
              <a:rPr lang="en-IN" dirty="0"/>
              <a:t> So following models are build to predict Concrete </a:t>
            </a:r>
            <a:r>
              <a:rPr lang="en-IN" dirty="0" err="1"/>
              <a:t>Compresssive</a:t>
            </a:r>
            <a:r>
              <a:rPr lang="en-IN" dirty="0"/>
              <a:t> Strength –</a:t>
            </a:r>
          </a:p>
          <a:p>
            <a:r>
              <a:rPr lang="en-IN" dirty="0"/>
              <a:t>1. Multiple Linear Regression.</a:t>
            </a:r>
          </a:p>
          <a:p>
            <a:r>
              <a:rPr lang="en-IN" dirty="0"/>
              <a:t>2. Decision Tree Regressor.</a:t>
            </a:r>
          </a:p>
          <a:p>
            <a:r>
              <a:rPr lang="en-IN" dirty="0"/>
              <a:t>3. Random Forest Regressor.</a:t>
            </a:r>
          </a:p>
          <a:p>
            <a:endParaRPr lang="en-IN" dirty="0"/>
          </a:p>
          <a:p>
            <a:r>
              <a:rPr lang="en-IN" dirty="0"/>
              <a:t>On the basis of mean squared error = 29.32 &amp; r2 score = 89 % </a:t>
            </a:r>
            <a:r>
              <a:rPr lang="en-IN" b="1" dirty="0"/>
              <a:t>Random Forest Regressor </a:t>
            </a:r>
            <a:r>
              <a:rPr lang="en-IN" dirty="0"/>
              <a:t>is selected for prediction.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477279-E463-4A81-8BBF-33DA1E91A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89.0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4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5FAB6-BCFD-423B-90E8-1176415BAD3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100907"/>
            <a:ext cx="9357064" cy="6070007"/>
          </a:xfrm>
        </p:spPr>
      </p:pic>
    </p:spTree>
    <p:extLst>
      <p:ext uri="{BB962C8B-B14F-4D97-AF65-F5344CB8AC3E}">
        <p14:creationId xmlns:p14="http://schemas.microsoft.com/office/powerpoint/2010/main" val="39372514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</TotalTime>
  <Words>380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Retrospect</vt:lpstr>
      <vt:lpstr>CAPSTONE PROJECT 1</vt:lpstr>
      <vt:lpstr>OBJECTIVE OF PROJECT</vt:lpstr>
      <vt:lpstr>ANALYSIS OF DATA</vt:lpstr>
      <vt:lpstr>EDA Analysis  Univariate Analysis &amp; Bivariate Analysis</vt:lpstr>
      <vt:lpstr>Correlation between variables</vt:lpstr>
      <vt:lpstr>Assumption considered while selecting model</vt:lpstr>
      <vt:lpstr>MODEL USED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1</dc:title>
  <dc:creator>Pankaj Kashid</dc:creator>
  <cp:lastModifiedBy>Pankaj Kashid</cp:lastModifiedBy>
  <cp:revision>11</cp:revision>
  <dcterms:created xsi:type="dcterms:W3CDTF">2021-02-28T11:23:04Z</dcterms:created>
  <dcterms:modified xsi:type="dcterms:W3CDTF">2021-02-28T13:24:09Z</dcterms:modified>
</cp:coreProperties>
</file>