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0" r:id="rId6"/>
    <p:sldId id="268" r:id="rId7"/>
    <p:sldId id="267" r:id="rId8"/>
    <p:sldId id="269" r:id="rId9"/>
    <p:sldId id="261" r:id="rId10"/>
    <p:sldId id="272" r:id="rId11"/>
    <p:sldId id="273" r:id="rId12"/>
    <p:sldId id="274" r:id="rId13"/>
    <p:sldId id="259" r:id="rId14"/>
    <p:sldId id="263" r:id="rId15"/>
    <p:sldId id="262" r:id="rId16"/>
    <p:sldId id="271" r:id="rId17"/>
    <p:sldId id="26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75" d="100"/>
          <a:sy n="75" d="100"/>
        </p:scale>
        <p:origin x="540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35648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Development of Chat-3 Model for Enhanced Human-Computer Conversations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333AEA-570E-3428-0C9F-A4C8B1DE0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A2CC832-7A0C-3EF6-6E28-0F8824E83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                    Aims and Objectives of Chat-3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484041" cy="446532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Aim: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Make a smarter talking computer that understands us better</a:t>
            </a:r>
          </a:p>
          <a:p>
            <a:r>
              <a:rPr lang="en-IN" b="1" i="0" dirty="0">
                <a:effectLst/>
                <a:latin typeface="Söhne"/>
              </a:rPr>
              <a:t>Objectives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: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Teach Chat-3 to keep track of what we're talking about.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Help Chat-3 reply in a way that makes sense and feels natural.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Make sure Chat-3 talks nicely and doesn't say anything wrong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Welcome! Today, we're diving into a world where machines can talk and understand 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Meet Chat-3, a brand-new AI marvel that's changing the game in talking with computers.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Chat-3 isn't your average chatbot. It's smarter and more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future where machines truly understand and respond.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Abstract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23A074-C166-431D-4CA5-077B7A22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Imagine talking to a computer that understands you as well as a friend. That's what Chat-3, our new chatbot, aims to achieve.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paper introduces Chat-3, explaining why we made it, what it can do, and how it performed. By using fancy language skills, Chat-3 makes conversations more natural and enjoyable, making it useful for things like customer service and friendly chats.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Rationale: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Evolution of Conversational AI</a:t>
            </a:r>
          </a:p>
          <a:p>
            <a:r>
              <a:rPr lang="en-IN" b="1" i="0" dirty="0">
                <a:effectLst/>
                <a:latin typeface="Söhne"/>
              </a:rPr>
              <a:t>Existing Model Struggles</a:t>
            </a:r>
          </a:p>
          <a:p>
            <a:r>
              <a:rPr lang="en-IN" b="1" i="0" dirty="0">
                <a:effectLst/>
                <a:latin typeface="Söhne"/>
              </a:rPr>
              <a:t>Introducing Chat-3</a:t>
            </a:r>
          </a:p>
          <a:p>
            <a:r>
              <a:rPr lang="en-IN" b="1" i="0" dirty="0">
                <a:effectLst/>
                <a:latin typeface="Söhne"/>
              </a:rPr>
              <a:t>Human-like Responses</a:t>
            </a:r>
          </a:p>
          <a:p>
            <a:r>
              <a:rPr lang="en-IN" b="1" i="0" dirty="0">
                <a:effectLst/>
                <a:latin typeface="Söhne"/>
              </a:rPr>
              <a:t>Addressing Limitations: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DCD9FF-005D-E679-E788-EC8E65897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68148" y="1786431"/>
            <a:ext cx="334374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CHAT GPT -3 Model:-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01776" y="1454150"/>
            <a:ext cx="5082740" cy="914400"/>
          </a:xfrm>
        </p:spPr>
        <p:txBody>
          <a:bodyPr/>
          <a:lstStyle/>
          <a:p>
            <a:r>
              <a:rPr lang="en-US" dirty="0"/>
              <a:t>Phase 1: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52640E0-ACCB-BED9-D932-5DAE9A948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2616200"/>
            <a:ext cx="5078413" cy="3556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485" y="1454150"/>
            <a:ext cx="5082740" cy="914400"/>
          </a:xfrm>
        </p:spPr>
        <p:txBody>
          <a:bodyPr/>
          <a:lstStyle/>
          <a:p>
            <a:r>
              <a:rPr lang="en-US" dirty="0"/>
              <a:t>Phase 2: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AB766-20A9-F780-3317-37E73F4EE3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0813" y="2616200"/>
            <a:ext cx="5078412" cy="3555999"/>
          </a:xfr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AA1B-03FF-F636-37D3-082CBE98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938472" cy="900582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Söhne"/>
              </a:rPr>
              <a:t>                                 Real-Life </a:t>
            </a:r>
            <a:r>
              <a:rPr lang="en-IN" sz="3200" b="1" i="0" dirty="0">
                <a:effectLst/>
                <a:latin typeface="Söhne"/>
              </a:rPr>
              <a:t>Example</a:t>
            </a:r>
            <a:r>
              <a:rPr lang="en-IN" sz="3200" b="1" dirty="0">
                <a:latin typeface="Söhne"/>
              </a:rPr>
              <a:t>: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5909-1E9A-FA44-F6BD-89418EE82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7" y="2097335"/>
            <a:ext cx="9509796" cy="417646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Imagine you're chatting online with a customer support bot about a product issue.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With older bots, you might need to repeat your problem because it forgets what you said earlier.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 But with Chat-3, it remembers the whole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  conversation, so you don't have to repeat</a:t>
            </a:r>
          </a:p>
          <a:p>
            <a:pPr algn="l"/>
            <a:r>
              <a:rPr lang="en-US" dirty="0">
                <a:solidFill>
                  <a:srgbClr val="D1D5DB"/>
                </a:solidFill>
                <a:latin typeface="Söhne"/>
              </a:rPr>
              <a:t>  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yourself.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C674C8-E75C-1A24-0F67-712824BB6BB1}"/>
              </a:ext>
            </a:extLst>
          </p:cNvPr>
          <p:cNvSpPr txBox="1">
            <a:spLocks/>
          </p:cNvSpPr>
          <p:nvPr/>
        </p:nvSpPr>
        <p:spPr>
          <a:xfrm>
            <a:off x="1625177" y="1484783"/>
            <a:ext cx="5261324" cy="61255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Söhne"/>
              </a:rPr>
              <a:t>Customer Segment:-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35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2CB3-78A4-9D93-4514-6056F4EB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39" y="81949"/>
            <a:ext cx="10360501" cy="1223963"/>
          </a:xfrm>
        </p:spPr>
        <p:txBody>
          <a:bodyPr/>
          <a:lstStyle/>
          <a:p>
            <a:r>
              <a:rPr lang="en-IN" b="1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143D-293C-D3F1-C80C-88BC40A7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Results: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After working hard on Chat-3, it got better at remembering what we talk about and giving good answers.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People Liked It: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When people tried Chat-3, they liked it more than older chatbots. It felt like a real conversation.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Chat-3's Role: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Chat-3 is a big step toward making computers talk like humans.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4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06E9-F5BE-3862-7946-D673EA2D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0E1C-33D5-BAE4-05A2-65AC9DCA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2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Exciting Progress: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Chat-3 shows we're moving in the right direction in making computers understand us better.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Human-Like Chats: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It proves that computers can have better conversations with us, like real friends.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Future Ahead: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With Chat-3's success, we're excited about more cool stuff in AI's future.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79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622</TotalTime>
  <Words>414</Words>
  <Application>Microsoft Office PowerPoint</Application>
  <PresentationFormat>Custom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Söhne</vt:lpstr>
      <vt:lpstr>Wingdings</vt:lpstr>
      <vt:lpstr>Tech 16x9</vt:lpstr>
      <vt:lpstr>Development of Chat-3 Model for Enhanced Human-Computer Conversations </vt:lpstr>
      <vt:lpstr>                    Aims and Objectives of Chat-3</vt:lpstr>
      <vt:lpstr>Introduction</vt:lpstr>
      <vt:lpstr>Abstract</vt:lpstr>
      <vt:lpstr>Rationale:  </vt:lpstr>
      <vt:lpstr>WORKING ON CHAT GPT -3 Model:-</vt:lpstr>
      <vt:lpstr>                                 Real-Life Example:</vt:lpstr>
      <vt:lpstr>Result:</vt:lpstr>
      <vt:lpstr>Conclusion:</vt:lpstr>
      <vt:lpstr>PowerPoint Presentation</vt:lpstr>
      <vt:lpstr>PowerPoint Presentation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Chat-3 Model for Enhanced Human-Computer Conversations</dc:title>
  <dc:creator>Pankaj Chaudhary</dc:creator>
  <cp:lastModifiedBy>Pankaj Chaudhary</cp:lastModifiedBy>
  <cp:revision>2</cp:revision>
  <dcterms:created xsi:type="dcterms:W3CDTF">2023-08-23T19:34:49Z</dcterms:created>
  <dcterms:modified xsi:type="dcterms:W3CDTF">2023-08-24T06:01:50Z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