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  <p:sldMasterId id="2147483688" r:id="rId2"/>
  </p:sldMasterIdLst>
  <p:notesMasterIdLst>
    <p:notesMasterId r:id="rId13"/>
  </p:notesMasterIdLst>
  <p:handoutMasterIdLst>
    <p:handoutMasterId r:id="rId14"/>
  </p:handoutMasterIdLst>
  <p:sldIdLst>
    <p:sldId id="409" r:id="rId3"/>
    <p:sldId id="410" r:id="rId4"/>
    <p:sldId id="411" r:id="rId5"/>
    <p:sldId id="412" r:id="rId6"/>
    <p:sldId id="415" r:id="rId7"/>
    <p:sldId id="417" r:id="rId8"/>
    <p:sldId id="418" r:id="rId9"/>
    <p:sldId id="423" r:id="rId10"/>
    <p:sldId id="424" r:id="rId11"/>
    <p:sldId id="43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4">
          <p15:clr>
            <a:srgbClr val="A4A3A4"/>
          </p15:clr>
        </p15:guide>
        <p15:guide id="2" pos="38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3FA"/>
    <a:srgbClr val="0695F0"/>
    <a:srgbClr val="0865D8"/>
    <a:srgbClr val="096AED"/>
    <a:srgbClr val="FFFFFF"/>
    <a:srgbClr val="FA90A7"/>
    <a:srgbClr val="DC8680"/>
    <a:srgbClr val="5272A7"/>
    <a:srgbClr val="FCCFDD"/>
    <a:srgbClr val="FA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08" y="96"/>
      </p:cViewPr>
      <p:guideLst>
        <p:guide orient="horz" pos="2264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字魂58号-创中黑" panose="00000500000000000000" charset="-122"/>
              </a:rPr>
              <a:t>2023/10/26</a:t>
            </a:fld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字魂58号-创中黑" panose="00000500000000000000" charset="-122"/>
              </a:rPr>
              <a:t>‹#›</a:t>
            </a:fld>
            <a:endParaRPr lang="zh-CN" altLang="en-US">
              <a:cs typeface="字魂58号-创中黑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410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2023/10/26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67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2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65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59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1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857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536495"/>
      </p:ext>
    </p:extLst>
  </p:cSld>
  <p:clrMapOvr>
    <a:masterClrMapping/>
  </p:clrMapOvr>
  <p:transition advTm="2000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图形"/>
          <p:cNvSpPr/>
          <p:nvPr userDrawn="1"/>
        </p:nvSpPr>
        <p:spPr>
          <a:xfrm>
            <a:off x="3281680" y="465455"/>
            <a:ext cx="329565" cy="329565"/>
          </a:xfrm>
          <a:prstGeom prst="ellipse">
            <a:avLst/>
          </a:prstGeom>
          <a:solidFill>
            <a:srgbClr val="7AB3FA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思源黑体 CN Normal" panose="020B0400000000000000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633095" y="-714375"/>
            <a:ext cx="1504950" cy="1504950"/>
            <a:chOff x="-911" y="-1028"/>
            <a:chExt cx="2166" cy="2166"/>
          </a:xfrm>
        </p:grpSpPr>
        <p:sp>
          <p:nvSpPr>
            <p:cNvPr id="126" name="图形"/>
            <p:cNvSpPr/>
            <p:nvPr/>
          </p:nvSpPr>
          <p:spPr>
            <a:xfrm>
              <a:off x="-911" y="-1028"/>
              <a:ext cx="2166" cy="2166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rgbClr val="096AED"/>
                  </a:gs>
                  <a:gs pos="100000">
                    <a:srgbClr val="0695F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思源黑体 CN Normal" panose="020B0400000000000000" charset="-122"/>
              </a:endParaRPr>
            </a:p>
          </p:txBody>
        </p:sp>
        <p:sp>
          <p:nvSpPr>
            <p:cNvPr id="127" name="图形"/>
            <p:cNvSpPr/>
            <p:nvPr/>
          </p:nvSpPr>
          <p:spPr>
            <a:xfrm flipV="1">
              <a:off x="0" y="0"/>
              <a:ext cx="795" cy="733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63" h="888">
                  <a:moveTo>
                    <a:pt x="0" y="42"/>
                  </a:moveTo>
                  <a:cubicBezTo>
                    <a:pt x="76" y="15"/>
                    <a:pt x="158" y="0"/>
                    <a:pt x="243" y="0"/>
                  </a:cubicBezTo>
                  <a:cubicBezTo>
                    <a:pt x="641" y="0"/>
                    <a:pt x="963" y="322"/>
                    <a:pt x="963" y="720"/>
                  </a:cubicBezTo>
                  <a:cubicBezTo>
                    <a:pt x="963" y="778"/>
                    <a:pt x="956" y="834"/>
                    <a:pt x="943" y="888"/>
                  </a:cubicBezTo>
                  <a:lnTo>
                    <a:pt x="0" y="888"/>
                  </a:lnTo>
                  <a:lnTo>
                    <a:pt x="0" y="42"/>
                  </a:lnTo>
                  <a:close/>
                </a:path>
              </a:pathLst>
            </a:custGeom>
            <a:gradFill>
              <a:gsLst>
                <a:gs pos="2000">
                  <a:srgbClr val="096AED"/>
                </a:gs>
                <a:gs pos="100000">
                  <a:srgbClr val="0695F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Normal" panose="020B0400000000000000" charset="-122"/>
              </a:endParaRPr>
            </a:p>
          </p:txBody>
        </p:sp>
      </p:grpSp>
      <p:sp>
        <p:nvSpPr>
          <p:cNvPr id="117" name="图形"/>
          <p:cNvSpPr txBox="1"/>
          <p:nvPr userDrawn="1"/>
        </p:nvSpPr>
        <p:spPr>
          <a:xfrm>
            <a:off x="596900" y="465455"/>
            <a:ext cx="336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字魂58号-创中黑" panose="00000500000000000000" charset="-122"/>
                <a:sym typeface="+mn-ea"/>
              </a:rPr>
              <a:t>Add title text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ea"/>
              <a:ea typeface="+mj-ea"/>
              <a:cs typeface="字魂58号-创中黑" panose="00000500000000000000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4882825"/>
      </p:ext>
    </p:extLst>
  </p:cSld>
  <p:clrMapOvr>
    <a:masterClrMapping/>
  </p:clrMapOvr>
  <p:transition advTm="2000">
    <p:wedg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图形"/>
          <p:cNvSpPr/>
          <p:nvPr userDrawn="1"/>
        </p:nvSpPr>
        <p:spPr>
          <a:xfrm>
            <a:off x="3281680" y="465455"/>
            <a:ext cx="329565" cy="329565"/>
          </a:xfrm>
          <a:prstGeom prst="ellipse">
            <a:avLst/>
          </a:prstGeom>
          <a:solidFill>
            <a:srgbClr val="7AB3FA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思源黑体 CN Normal" panose="020B0400000000000000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633095" y="-714375"/>
            <a:ext cx="1504950" cy="1504950"/>
            <a:chOff x="-911" y="-1028"/>
            <a:chExt cx="2166" cy="2166"/>
          </a:xfrm>
        </p:grpSpPr>
        <p:sp>
          <p:nvSpPr>
            <p:cNvPr id="126" name="图形"/>
            <p:cNvSpPr/>
            <p:nvPr/>
          </p:nvSpPr>
          <p:spPr>
            <a:xfrm>
              <a:off x="-911" y="-1028"/>
              <a:ext cx="2166" cy="2166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rgbClr val="096AED"/>
                  </a:gs>
                  <a:gs pos="100000">
                    <a:srgbClr val="0695F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思源黑体 CN Normal" panose="020B0400000000000000" charset="-122"/>
              </a:endParaRPr>
            </a:p>
          </p:txBody>
        </p:sp>
        <p:sp>
          <p:nvSpPr>
            <p:cNvPr id="127" name="图形"/>
            <p:cNvSpPr/>
            <p:nvPr/>
          </p:nvSpPr>
          <p:spPr>
            <a:xfrm flipV="1">
              <a:off x="0" y="0"/>
              <a:ext cx="795" cy="733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63" h="888">
                  <a:moveTo>
                    <a:pt x="0" y="42"/>
                  </a:moveTo>
                  <a:cubicBezTo>
                    <a:pt x="76" y="15"/>
                    <a:pt x="158" y="0"/>
                    <a:pt x="243" y="0"/>
                  </a:cubicBezTo>
                  <a:cubicBezTo>
                    <a:pt x="641" y="0"/>
                    <a:pt x="963" y="322"/>
                    <a:pt x="963" y="720"/>
                  </a:cubicBezTo>
                  <a:cubicBezTo>
                    <a:pt x="963" y="778"/>
                    <a:pt x="956" y="834"/>
                    <a:pt x="943" y="888"/>
                  </a:cubicBezTo>
                  <a:lnTo>
                    <a:pt x="0" y="888"/>
                  </a:lnTo>
                  <a:lnTo>
                    <a:pt x="0" y="42"/>
                  </a:lnTo>
                  <a:close/>
                </a:path>
              </a:pathLst>
            </a:custGeom>
            <a:gradFill>
              <a:gsLst>
                <a:gs pos="2000">
                  <a:srgbClr val="096AED"/>
                </a:gs>
                <a:gs pos="100000">
                  <a:srgbClr val="0695F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Normal" panose="020B0400000000000000" charset="-122"/>
              </a:endParaRPr>
            </a:p>
          </p:txBody>
        </p:sp>
      </p:grpSp>
      <p:sp>
        <p:nvSpPr>
          <p:cNvPr id="117" name="图形"/>
          <p:cNvSpPr txBox="1"/>
          <p:nvPr userDrawn="1"/>
        </p:nvSpPr>
        <p:spPr>
          <a:xfrm>
            <a:off x="596900" y="465455"/>
            <a:ext cx="3246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字魂58号-创中黑" panose="00000500000000000000" charset="-122"/>
              </a:defRPr>
            </a:lvl1pPr>
          </a:lstStyle>
          <a:p>
            <a:pPr lvl="0" algn="l"/>
            <a:r>
              <a:rPr lang="en-US" altLang="zh-CN" dirty="0">
                <a:sym typeface="+mn-ea"/>
              </a:rPr>
              <a:t>Add title text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>
    <p:wedg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图形"/>
          <p:cNvSpPr/>
          <p:nvPr userDrawn="1"/>
        </p:nvSpPr>
        <p:spPr>
          <a:xfrm>
            <a:off x="3281680" y="465455"/>
            <a:ext cx="329565" cy="329565"/>
          </a:xfrm>
          <a:prstGeom prst="ellipse">
            <a:avLst/>
          </a:prstGeom>
          <a:solidFill>
            <a:srgbClr val="7AB3FA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思源黑体 CN Normal" panose="020B0400000000000000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633095" y="-714375"/>
            <a:ext cx="1504950" cy="1504950"/>
            <a:chOff x="-911" y="-1028"/>
            <a:chExt cx="2166" cy="2166"/>
          </a:xfrm>
        </p:grpSpPr>
        <p:sp>
          <p:nvSpPr>
            <p:cNvPr id="126" name="图形"/>
            <p:cNvSpPr/>
            <p:nvPr/>
          </p:nvSpPr>
          <p:spPr>
            <a:xfrm>
              <a:off x="-911" y="-1028"/>
              <a:ext cx="2166" cy="2166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rgbClr val="096AED"/>
                  </a:gs>
                  <a:gs pos="100000">
                    <a:srgbClr val="0695F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思源黑体 CN Normal" panose="020B0400000000000000" charset="-122"/>
              </a:endParaRPr>
            </a:p>
          </p:txBody>
        </p:sp>
        <p:sp>
          <p:nvSpPr>
            <p:cNvPr id="127" name="图形"/>
            <p:cNvSpPr/>
            <p:nvPr/>
          </p:nvSpPr>
          <p:spPr>
            <a:xfrm flipV="1">
              <a:off x="0" y="0"/>
              <a:ext cx="795" cy="733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63" h="888">
                  <a:moveTo>
                    <a:pt x="0" y="42"/>
                  </a:moveTo>
                  <a:cubicBezTo>
                    <a:pt x="76" y="15"/>
                    <a:pt x="158" y="0"/>
                    <a:pt x="243" y="0"/>
                  </a:cubicBezTo>
                  <a:cubicBezTo>
                    <a:pt x="641" y="0"/>
                    <a:pt x="963" y="322"/>
                    <a:pt x="963" y="720"/>
                  </a:cubicBezTo>
                  <a:cubicBezTo>
                    <a:pt x="963" y="778"/>
                    <a:pt x="956" y="834"/>
                    <a:pt x="943" y="888"/>
                  </a:cubicBezTo>
                  <a:lnTo>
                    <a:pt x="0" y="888"/>
                  </a:lnTo>
                  <a:lnTo>
                    <a:pt x="0" y="42"/>
                  </a:lnTo>
                  <a:close/>
                </a:path>
              </a:pathLst>
            </a:custGeom>
            <a:gradFill>
              <a:gsLst>
                <a:gs pos="2000">
                  <a:srgbClr val="096AED"/>
                </a:gs>
                <a:gs pos="100000">
                  <a:srgbClr val="0695F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Normal" panose="020B0400000000000000" charset="-122"/>
              </a:endParaRPr>
            </a:p>
          </p:txBody>
        </p:sp>
      </p:grpSp>
      <p:sp>
        <p:nvSpPr>
          <p:cNvPr id="117" name="图形"/>
          <p:cNvSpPr txBox="1"/>
          <p:nvPr userDrawn="1"/>
        </p:nvSpPr>
        <p:spPr>
          <a:xfrm>
            <a:off x="596900" y="465455"/>
            <a:ext cx="3299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字魂58号-创中黑" panose="00000500000000000000" charset="-122"/>
              </a:defRPr>
            </a:lvl1pPr>
          </a:lstStyle>
          <a:p>
            <a:pPr lvl="0" algn="l"/>
            <a:r>
              <a:rPr lang="en-US" altLang="zh-CN" dirty="0">
                <a:sym typeface="+mn-ea"/>
              </a:rPr>
              <a:t>Add title text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>
    <p:wedg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图形"/>
          <p:cNvSpPr/>
          <p:nvPr userDrawn="1"/>
        </p:nvSpPr>
        <p:spPr>
          <a:xfrm>
            <a:off x="3281680" y="465455"/>
            <a:ext cx="329565" cy="329565"/>
          </a:xfrm>
          <a:prstGeom prst="ellipse">
            <a:avLst/>
          </a:prstGeom>
          <a:solidFill>
            <a:srgbClr val="7AB3FA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思源黑体 CN Normal" panose="020B0400000000000000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633095" y="-714375"/>
            <a:ext cx="1504950" cy="1504950"/>
            <a:chOff x="-911" y="-1028"/>
            <a:chExt cx="2166" cy="2166"/>
          </a:xfrm>
        </p:grpSpPr>
        <p:sp>
          <p:nvSpPr>
            <p:cNvPr id="126" name="图形"/>
            <p:cNvSpPr/>
            <p:nvPr/>
          </p:nvSpPr>
          <p:spPr>
            <a:xfrm>
              <a:off x="-911" y="-1028"/>
              <a:ext cx="2166" cy="2166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rgbClr val="096AED"/>
                  </a:gs>
                  <a:gs pos="100000">
                    <a:srgbClr val="0695F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思源黑体 CN Normal" panose="020B0400000000000000" charset="-122"/>
              </a:endParaRPr>
            </a:p>
          </p:txBody>
        </p:sp>
        <p:sp>
          <p:nvSpPr>
            <p:cNvPr id="127" name="图形"/>
            <p:cNvSpPr/>
            <p:nvPr/>
          </p:nvSpPr>
          <p:spPr>
            <a:xfrm flipV="1">
              <a:off x="0" y="0"/>
              <a:ext cx="795" cy="733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63" h="888">
                  <a:moveTo>
                    <a:pt x="0" y="42"/>
                  </a:moveTo>
                  <a:cubicBezTo>
                    <a:pt x="76" y="15"/>
                    <a:pt x="158" y="0"/>
                    <a:pt x="243" y="0"/>
                  </a:cubicBezTo>
                  <a:cubicBezTo>
                    <a:pt x="641" y="0"/>
                    <a:pt x="963" y="322"/>
                    <a:pt x="963" y="720"/>
                  </a:cubicBezTo>
                  <a:cubicBezTo>
                    <a:pt x="963" y="778"/>
                    <a:pt x="956" y="834"/>
                    <a:pt x="943" y="888"/>
                  </a:cubicBezTo>
                  <a:lnTo>
                    <a:pt x="0" y="888"/>
                  </a:lnTo>
                  <a:lnTo>
                    <a:pt x="0" y="42"/>
                  </a:lnTo>
                  <a:close/>
                </a:path>
              </a:pathLst>
            </a:custGeom>
            <a:gradFill>
              <a:gsLst>
                <a:gs pos="2000">
                  <a:srgbClr val="096AED"/>
                </a:gs>
                <a:gs pos="100000">
                  <a:srgbClr val="0695F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思源黑体 CN Normal" panose="020B0400000000000000" charset="-122"/>
              </a:endParaRPr>
            </a:p>
          </p:txBody>
        </p:sp>
      </p:grpSp>
      <p:sp>
        <p:nvSpPr>
          <p:cNvPr id="117" name="图形"/>
          <p:cNvSpPr txBox="1"/>
          <p:nvPr userDrawn="1"/>
        </p:nvSpPr>
        <p:spPr>
          <a:xfrm>
            <a:off x="596900" y="465455"/>
            <a:ext cx="345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字魂58号-创中黑" panose="00000500000000000000" charset="-122"/>
              </a:defRPr>
            </a:lvl1pPr>
          </a:lstStyle>
          <a:p>
            <a:pPr lvl="0" algn="l"/>
            <a:r>
              <a:rPr lang="en-US" altLang="zh-CN" dirty="0">
                <a:sym typeface="+mn-ea"/>
              </a:rPr>
              <a:t>Add title text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2023/10/26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238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71502783"/>
      </p:ext>
    </p:extLst>
  </p:cSld>
  <p:clrMapOvr>
    <a:masterClrMapping/>
  </p:clrMapOvr>
  <p:transition>
    <p:wedg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14397901"/>
      </p:ext>
    </p:extLst>
  </p:cSld>
  <p:clrMapOvr>
    <a:masterClrMapping/>
  </p:clrMapOvr>
  <p:transition>
    <p:wedg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76814931"/>
      </p:ext>
    </p:extLst>
  </p:cSld>
  <p:clrMapOvr>
    <a:masterClrMapping/>
  </p:clrMapOvr>
  <p:transition>
    <p:wedg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93540151"/>
      </p:ext>
    </p:extLst>
  </p:cSld>
  <p:clrMapOvr>
    <a:masterClrMapping/>
  </p:clrMapOvr>
  <p:transition>
    <p:wedg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0447822"/>
      </p:ext>
    </p:extLst>
  </p:cSld>
  <p:clrMapOvr>
    <a:masterClrMapping/>
  </p:clrMapOvr>
  <p:transition>
    <p:wedg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8708950"/>
      </p:ext>
    </p:extLst>
  </p:cSld>
  <p:clrMapOvr>
    <a:masterClrMapping/>
  </p:clrMapOvr>
  <p:transition>
    <p:wedg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58109254"/>
      </p:ext>
    </p:extLst>
  </p:cSld>
  <p:clrMapOvr>
    <a:masterClrMapping/>
  </p:clrMapOvr>
  <p:transition>
    <p:wedg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9415477"/>
      </p:ext>
    </p:extLst>
  </p:cSld>
  <p:clrMapOvr>
    <a:masterClrMapping/>
  </p:clrMapOvr>
  <p:transition>
    <p:wedg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38727223"/>
      </p:ext>
    </p:extLst>
  </p:cSld>
  <p:clrMapOvr>
    <a:masterClrMapping/>
  </p:clrMapOvr>
  <p:transition>
    <p:wedg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48052288"/>
      </p:ext>
    </p:extLst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1736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32905" y="6450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1757772"/>
      </p:ext>
    </p:extLst>
  </p:cSld>
  <p:clrMapOvr>
    <a:masterClrMapping/>
  </p:clrMapOvr>
  <p:transition>
    <p:wedg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96213052"/>
      </p:ext>
    </p:extLst>
  </p:cSld>
  <p:clrMapOvr>
    <a:masterClrMapping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2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70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8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0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8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9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51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4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  <p:sldLayoutId id="2147483659" r:id="rId22"/>
    <p:sldLayoutId id="2147483660" r:id="rId23"/>
    <p:sldLayoutId id="2147483661" r:id="rId24"/>
    <p:sldLayoutId id="2147483662" r:id="rId25"/>
    <p:sldLayoutId id="2147483663" r:id="rId26"/>
    <p:sldLayoutId id="2147483664" r:id="rId27"/>
    <p:sldLayoutId id="2147483665" r:id="rId28"/>
  </p:sldLayoutIdLst>
  <p:transition>
    <p:wedg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0.xml"/><Relationship Id="rId5" Type="http://schemas.openxmlformats.org/officeDocument/2006/relationships/hyperlink" Target="http://www.pptxtemplates.com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9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形"/>
          <p:cNvSpPr/>
          <p:nvPr/>
        </p:nvSpPr>
        <p:spPr>
          <a:xfrm>
            <a:off x="-2334260" y="-2563495"/>
            <a:ext cx="5401945" cy="5401945"/>
          </a:xfrm>
          <a:prstGeom prst="ellipse">
            <a:avLst/>
          </a:prstGeom>
          <a:gradFill>
            <a:gsLst>
              <a:gs pos="5000">
                <a:srgbClr val="096AED">
                  <a:alpha val="4000"/>
                </a:srgbClr>
              </a:gs>
              <a:gs pos="100000">
                <a:srgbClr val="0695F0">
                  <a:alpha val="23000"/>
                </a:srgbClr>
              </a:gs>
            </a:gsLst>
            <a:lin ang="2700000" scaled="0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图形"/>
          <p:cNvSpPr/>
          <p:nvPr/>
        </p:nvSpPr>
        <p:spPr>
          <a:xfrm flipV="1">
            <a:off x="0" y="0"/>
            <a:ext cx="1982470" cy="182816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963" h="888">
                <a:moveTo>
                  <a:pt x="0" y="42"/>
                </a:moveTo>
                <a:cubicBezTo>
                  <a:pt x="76" y="15"/>
                  <a:pt x="158" y="0"/>
                  <a:pt x="243" y="0"/>
                </a:cubicBezTo>
                <a:cubicBezTo>
                  <a:pt x="641" y="0"/>
                  <a:pt x="963" y="322"/>
                  <a:pt x="963" y="720"/>
                </a:cubicBezTo>
                <a:cubicBezTo>
                  <a:pt x="963" y="778"/>
                  <a:pt x="956" y="834"/>
                  <a:pt x="943" y="888"/>
                </a:cubicBezTo>
                <a:lnTo>
                  <a:pt x="0" y="888"/>
                </a:lnTo>
                <a:lnTo>
                  <a:pt x="0" y="42"/>
                </a:lnTo>
                <a:close/>
              </a:path>
            </a:pathLst>
          </a:custGeom>
          <a:gradFill>
            <a:gsLst>
              <a:gs pos="5000">
                <a:srgbClr val="096AED"/>
              </a:gs>
              <a:gs pos="100000">
                <a:srgbClr val="0695F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图形"/>
          <p:cNvGrpSpPr/>
          <p:nvPr/>
        </p:nvGrpSpPr>
        <p:grpSpPr>
          <a:xfrm>
            <a:off x="7200900" y="2178050"/>
            <a:ext cx="8634095" cy="8634095"/>
            <a:chOff x="7170" y="5823"/>
            <a:chExt cx="13597" cy="13597"/>
          </a:xfrm>
        </p:grpSpPr>
        <p:sp>
          <p:nvSpPr>
            <p:cNvPr id="8" name="图形"/>
            <p:cNvSpPr/>
            <p:nvPr/>
          </p:nvSpPr>
          <p:spPr>
            <a:xfrm>
              <a:off x="7170" y="5823"/>
              <a:ext cx="13597" cy="13597"/>
            </a:xfrm>
            <a:prstGeom prst="ellipse">
              <a:avLst/>
            </a:prstGeom>
            <a:gradFill>
              <a:gsLst>
                <a:gs pos="0">
                  <a:srgbClr val="096AED">
                    <a:alpha val="16000"/>
                  </a:srgbClr>
                </a:gs>
                <a:gs pos="100000">
                  <a:srgbClr val="0695F0">
                    <a:alpha val="53000"/>
                  </a:srgbClr>
                </a:gs>
              </a:gsLst>
              <a:lin ang="2700000" scaled="0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图形"/>
            <p:cNvSpPr/>
            <p:nvPr/>
          </p:nvSpPr>
          <p:spPr>
            <a:xfrm flipV="1">
              <a:off x="8762" y="7415"/>
              <a:ext cx="10413" cy="10413"/>
            </a:xfrm>
            <a:prstGeom prst="ellipse">
              <a:avLst/>
            </a:prstGeom>
            <a:gradFill flip="none" rotWithShape="1">
              <a:gsLst>
                <a:gs pos="5000">
                  <a:srgbClr val="096AED"/>
                </a:gs>
                <a:gs pos="100000">
                  <a:srgbClr val="0695F0"/>
                </a:gs>
              </a:gsLst>
              <a:lin ang="2700000" scaled="0"/>
            </a:gradFill>
            <a:ln>
              <a:noFill/>
            </a:ln>
            <a:effectLst>
              <a:outerShdw blurRad="609600" dist="1524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7" name="图形"/>
          <p:cNvSpPr/>
          <p:nvPr/>
        </p:nvSpPr>
        <p:spPr>
          <a:xfrm>
            <a:off x="461010" y="663108"/>
            <a:ext cx="11269980" cy="5481955"/>
          </a:xfrm>
          <a:prstGeom prst="roundRect">
            <a:avLst>
              <a:gd name="adj" fmla="val 5625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965200" dist="38100" dir="10800000" algn="r" rotWithShape="0">
              <a:srgbClr val="819C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图形"/>
          <p:cNvSpPr txBox="1"/>
          <p:nvPr/>
        </p:nvSpPr>
        <p:spPr>
          <a:xfrm>
            <a:off x="1144270" y="4019812"/>
            <a:ext cx="5373370" cy="423449"/>
          </a:xfrm>
          <a:prstGeom prst="rect">
            <a:avLst/>
          </a:prstGeom>
          <a:noFill/>
          <a:effectLst/>
        </p:spPr>
        <p:txBody>
          <a:bodyPr wrap="square" lIns="0" rIns="0" numCol="3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50000"/>
              </a:lnSpc>
            </a:pPr>
            <a:r>
              <a:rPr lang="en-US" altLang="zh-CN" sz="1600" dirty="0">
                <a:cs typeface="+mn-ea"/>
                <a:sym typeface="+mn-lt"/>
              </a:rPr>
              <a:t>A State Of The Art-      Language Model</a:t>
            </a:r>
          </a:p>
        </p:txBody>
      </p:sp>
      <p:sp>
        <p:nvSpPr>
          <p:cNvPr id="11" name="图形"/>
          <p:cNvSpPr txBox="1"/>
          <p:nvPr/>
        </p:nvSpPr>
        <p:spPr>
          <a:xfrm>
            <a:off x="1016635" y="2828925"/>
            <a:ext cx="5744383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000" dirty="0">
                <a:solidFill>
                  <a:srgbClr val="096AED"/>
                </a:solidFill>
                <a:cs typeface="+mn-ea"/>
                <a:sym typeface="+mn-lt"/>
              </a:rPr>
              <a:t>AI Chatbot with Open-AI's GPT-3 API</a:t>
            </a:r>
            <a:endParaRPr lang="zh-CN" altLang="en-US" sz="4000" dirty="0">
              <a:ln>
                <a:noFill/>
              </a:ln>
              <a:solidFill>
                <a:srgbClr val="096AED"/>
              </a:solidFill>
              <a:effectLst/>
              <a:cs typeface="+mn-ea"/>
              <a:sym typeface="+mn-lt"/>
            </a:endParaRPr>
          </a:p>
        </p:txBody>
      </p:sp>
      <p:sp>
        <p:nvSpPr>
          <p:cNvPr id="13" name="图形"/>
          <p:cNvSpPr/>
          <p:nvPr/>
        </p:nvSpPr>
        <p:spPr>
          <a:xfrm>
            <a:off x="1016635" y="2008505"/>
            <a:ext cx="693420" cy="693420"/>
          </a:xfrm>
          <a:prstGeom prst="ellipse">
            <a:avLst/>
          </a:prstGeom>
          <a:solidFill>
            <a:srgbClr val="096AED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图形"/>
          <p:cNvSpPr txBox="1"/>
          <p:nvPr/>
        </p:nvSpPr>
        <p:spPr>
          <a:xfrm>
            <a:off x="1016635" y="2008505"/>
            <a:ext cx="4107180" cy="9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BEDEA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COD3R-GPT</a:t>
            </a:r>
            <a:endParaRPr lang="zh-CN" altLang="en-US" sz="540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  <p:pic>
        <p:nvPicPr>
          <p:cNvPr id="18" name="图形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205470" y="688340"/>
            <a:ext cx="3525520" cy="325691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52" h="5129">
                <a:moveTo>
                  <a:pt x="0" y="0"/>
                </a:moveTo>
                <a:lnTo>
                  <a:pt x="5066" y="0"/>
                </a:lnTo>
                <a:cubicBezTo>
                  <a:pt x="5335" y="0"/>
                  <a:pt x="5552" y="217"/>
                  <a:pt x="5552" y="486"/>
                </a:cubicBezTo>
                <a:lnTo>
                  <a:pt x="5552" y="5129"/>
                </a:lnTo>
                <a:lnTo>
                  <a:pt x="0" y="512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7" name="图形" descr="C:/Users/Administrator/AppData/Local/Temp/picturecompress_20220709155216/output_1.pngoutput_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46165" y="1289685"/>
            <a:ext cx="5584825" cy="42779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56A487-C665-4E13-8CA5-134FB7E27E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428" y="4699648"/>
            <a:ext cx="1510684" cy="7553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718CE9-CB6F-4342-B8B8-A2B2F9C618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5391" y="4754894"/>
            <a:ext cx="1753538" cy="6448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2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animBg="1"/>
      <p:bldP spid="11" grpId="0"/>
      <p:bldP spid="1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形"/>
          <p:cNvSpPr/>
          <p:nvPr/>
        </p:nvSpPr>
        <p:spPr>
          <a:xfrm>
            <a:off x="-2334260" y="-2563495"/>
            <a:ext cx="5401945" cy="5401945"/>
          </a:xfrm>
          <a:prstGeom prst="ellipse">
            <a:avLst/>
          </a:prstGeom>
          <a:gradFill>
            <a:gsLst>
              <a:gs pos="5000">
                <a:srgbClr val="096AED">
                  <a:alpha val="4000"/>
                </a:srgbClr>
              </a:gs>
              <a:gs pos="100000">
                <a:srgbClr val="0695F0">
                  <a:alpha val="23000"/>
                </a:srgbClr>
              </a:gs>
            </a:gsLst>
            <a:lin ang="2700000" scaled="0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图形"/>
          <p:cNvSpPr/>
          <p:nvPr/>
        </p:nvSpPr>
        <p:spPr>
          <a:xfrm flipV="1">
            <a:off x="0" y="0"/>
            <a:ext cx="1982470" cy="182816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963" h="888">
                <a:moveTo>
                  <a:pt x="0" y="42"/>
                </a:moveTo>
                <a:cubicBezTo>
                  <a:pt x="76" y="15"/>
                  <a:pt x="158" y="0"/>
                  <a:pt x="243" y="0"/>
                </a:cubicBezTo>
                <a:cubicBezTo>
                  <a:pt x="641" y="0"/>
                  <a:pt x="963" y="322"/>
                  <a:pt x="963" y="720"/>
                </a:cubicBezTo>
                <a:cubicBezTo>
                  <a:pt x="963" y="778"/>
                  <a:pt x="956" y="834"/>
                  <a:pt x="943" y="888"/>
                </a:cubicBezTo>
                <a:lnTo>
                  <a:pt x="0" y="888"/>
                </a:lnTo>
                <a:lnTo>
                  <a:pt x="0" y="42"/>
                </a:lnTo>
                <a:close/>
              </a:path>
            </a:pathLst>
          </a:custGeom>
          <a:gradFill>
            <a:gsLst>
              <a:gs pos="5000">
                <a:srgbClr val="096AED"/>
              </a:gs>
              <a:gs pos="100000">
                <a:srgbClr val="0695F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图形"/>
          <p:cNvGrpSpPr/>
          <p:nvPr/>
        </p:nvGrpSpPr>
        <p:grpSpPr>
          <a:xfrm>
            <a:off x="7200900" y="2178050"/>
            <a:ext cx="8634095" cy="8634095"/>
            <a:chOff x="7170" y="5823"/>
            <a:chExt cx="13597" cy="13597"/>
          </a:xfrm>
        </p:grpSpPr>
        <p:sp>
          <p:nvSpPr>
            <p:cNvPr id="8" name="图形"/>
            <p:cNvSpPr/>
            <p:nvPr/>
          </p:nvSpPr>
          <p:spPr>
            <a:xfrm>
              <a:off x="7170" y="5823"/>
              <a:ext cx="13597" cy="13597"/>
            </a:xfrm>
            <a:prstGeom prst="ellipse">
              <a:avLst/>
            </a:prstGeom>
            <a:gradFill>
              <a:gsLst>
                <a:gs pos="0">
                  <a:srgbClr val="096AED">
                    <a:alpha val="16000"/>
                  </a:srgbClr>
                </a:gs>
                <a:gs pos="100000">
                  <a:srgbClr val="0695F0">
                    <a:alpha val="53000"/>
                  </a:srgbClr>
                </a:gs>
              </a:gsLst>
              <a:lin ang="2700000" scaled="0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图形"/>
            <p:cNvSpPr/>
            <p:nvPr/>
          </p:nvSpPr>
          <p:spPr>
            <a:xfrm flipV="1">
              <a:off x="8762" y="7415"/>
              <a:ext cx="10413" cy="10413"/>
            </a:xfrm>
            <a:prstGeom prst="ellipse">
              <a:avLst/>
            </a:prstGeom>
            <a:gradFill flip="none" rotWithShape="1">
              <a:gsLst>
                <a:gs pos="5000">
                  <a:srgbClr val="096AED"/>
                </a:gs>
                <a:gs pos="100000">
                  <a:srgbClr val="0695F0"/>
                </a:gs>
              </a:gsLst>
              <a:lin ang="2700000" scaled="0"/>
            </a:gradFill>
            <a:ln>
              <a:noFill/>
            </a:ln>
            <a:effectLst>
              <a:outerShdw blurRad="609600" dist="1524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7" name="图形"/>
          <p:cNvSpPr/>
          <p:nvPr/>
        </p:nvSpPr>
        <p:spPr>
          <a:xfrm>
            <a:off x="461010" y="688340"/>
            <a:ext cx="11269980" cy="5481955"/>
          </a:xfrm>
          <a:prstGeom prst="roundRect">
            <a:avLst>
              <a:gd name="adj" fmla="val 5625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965200" dist="38100" dir="10800000" algn="r" rotWithShape="0">
              <a:srgbClr val="819C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图形"/>
          <p:cNvSpPr txBox="1"/>
          <p:nvPr/>
        </p:nvSpPr>
        <p:spPr>
          <a:xfrm>
            <a:off x="1016635" y="2828925"/>
            <a:ext cx="527494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en-US" altLang="zh-CN" sz="6400" dirty="0">
                <a:ln>
                  <a:noFill/>
                </a:ln>
                <a:solidFill>
                  <a:srgbClr val="096AED"/>
                </a:solidFill>
                <a:effectLst/>
                <a:cs typeface="+mn-ea"/>
                <a:sym typeface="+mn-lt"/>
              </a:rPr>
              <a:t>THANKS </a:t>
            </a:r>
            <a:endParaRPr lang="zh-CN" altLang="en-US" sz="6400" dirty="0">
              <a:ln>
                <a:noFill/>
              </a:ln>
              <a:solidFill>
                <a:srgbClr val="096AED"/>
              </a:solidFill>
              <a:effectLst/>
              <a:cs typeface="+mn-ea"/>
              <a:sym typeface="+mn-lt"/>
            </a:endParaRPr>
          </a:p>
        </p:txBody>
      </p:sp>
      <p:sp>
        <p:nvSpPr>
          <p:cNvPr id="13" name="图形"/>
          <p:cNvSpPr/>
          <p:nvPr/>
        </p:nvSpPr>
        <p:spPr>
          <a:xfrm>
            <a:off x="1016635" y="2008505"/>
            <a:ext cx="693420" cy="693420"/>
          </a:xfrm>
          <a:prstGeom prst="ellipse">
            <a:avLst/>
          </a:prstGeom>
          <a:solidFill>
            <a:srgbClr val="096AED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8" name="图形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205470" y="688340"/>
            <a:ext cx="3525520" cy="325691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52" h="5129">
                <a:moveTo>
                  <a:pt x="0" y="0"/>
                </a:moveTo>
                <a:lnTo>
                  <a:pt x="5066" y="0"/>
                </a:lnTo>
                <a:cubicBezTo>
                  <a:pt x="5335" y="0"/>
                  <a:pt x="5552" y="217"/>
                  <a:pt x="5552" y="486"/>
                </a:cubicBezTo>
                <a:lnTo>
                  <a:pt x="5552" y="5129"/>
                </a:lnTo>
                <a:lnTo>
                  <a:pt x="0" y="512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7" name="图形" descr="C:/Users/Administrator/AppData/Local/Temp/picturecompress_20220709155216/output_1.pngoutput_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46165" y="1289685"/>
            <a:ext cx="5584825" cy="4277995"/>
          </a:xfrm>
          <a:prstGeom prst="rect">
            <a:avLst/>
          </a:prstGeom>
        </p:spPr>
      </p:pic>
      <p:sp>
        <p:nvSpPr>
          <p:cNvPr id="21" name="TextBox 3">
            <a:hlinkClick r:id="rId5"/>
            <a:extLst>
              <a:ext uri="{FF2B5EF4-FFF2-40B4-BE49-F238E27FC236}">
                <a16:creationId xmlns:a16="http://schemas.microsoft.com/office/drawing/2014/main" id="{9F5B91DD-E477-7572-EF9C-B76284C2CC14}"/>
              </a:ext>
            </a:extLst>
          </p:cNvPr>
          <p:cNvSpPr txBox="1"/>
          <p:nvPr/>
        </p:nvSpPr>
        <p:spPr>
          <a:xfrm>
            <a:off x="1166726" y="5932378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www.pptxtemplates.com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advTm="2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图形"/>
          <p:cNvGrpSpPr/>
          <p:nvPr/>
        </p:nvGrpSpPr>
        <p:grpSpPr>
          <a:xfrm>
            <a:off x="-578485" y="-652780"/>
            <a:ext cx="12080875" cy="5971540"/>
            <a:chOff x="-911" y="-1028"/>
            <a:chExt cx="19025" cy="9404"/>
          </a:xfrm>
        </p:grpSpPr>
        <p:sp>
          <p:nvSpPr>
            <p:cNvPr id="31" name="图形"/>
            <p:cNvSpPr/>
            <p:nvPr/>
          </p:nvSpPr>
          <p:spPr>
            <a:xfrm>
              <a:off x="1317" y="3492"/>
              <a:ext cx="4021" cy="4884"/>
            </a:xfrm>
            <a:prstGeom prst="roundRect">
              <a:avLst>
                <a:gd name="adj" fmla="val 5625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965200" dist="38100" dir="10800000" algn="r" rotWithShape="0">
                <a:srgbClr val="7AB3FA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图形"/>
            <p:cNvSpPr/>
            <p:nvPr/>
          </p:nvSpPr>
          <p:spPr>
            <a:xfrm>
              <a:off x="5559" y="3492"/>
              <a:ext cx="4021" cy="4884"/>
            </a:xfrm>
            <a:prstGeom prst="roundRect">
              <a:avLst>
                <a:gd name="adj" fmla="val 5625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965200" dist="38100" dir="10800000" algn="r" rotWithShape="0">
                <a:srgbClr val="7AB3FA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图形"/>
            <p:cNvSpPr/>
            <p:nvPr/>
          </p:nvSpPr>
          <p:spPr>
            <a:xfrm>
              <a:off x="9801" y="3492"/>
              <a:ext cx="4021" cy="4884"/>
            </a:xfrm>
            <a:prstGeom prst="roundRect">
              <a:avLst>
                <a:gd name="adj" fmla="val 5625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965200" dist="38100" dir="10800000" algn="r" rotWithShape="0">
                <a:srgbClr val="7AB3FA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图形"/>
            <p:cNvSpPr/>
            <p:nvPr/>
          </p:nvSpPr>
          <p:spPr>
            <a:xfrm>
              <a:off x="14043" y="3492"/>
              <a:ext cx="4021" cy="4884"/>
            </a:xfrm>
            <a:prstGeom prst="roundRect">
              <a:avLst>
                <a:gd name="adj" fmla="val 5625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965200" dist="38100" dir="10800000" algn="r" rotWithShape="0">
                <a:srgbClr val="7AB3FA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图形"/>
            <p:cNvSpPr/>
            <p:nvPr/>
          </p:nvSpPr>
          <p:spPr>
            <a:xfrm flipH="1">
              <a:off x="4476" y="7534"/>
              <a:ext cx="912" cy="842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63" h="888">
                  <a:moveTo>
                    <a:pt x="0" y="42"/>
                  </a:moveTo>
                  <a:cubicBezTo>
                    <a:pt x="76" y="15"/>
                    <a:pt x="158" y="0"/>
                    <a:pt x="243" y="0"/>
                  </a:cubicBezTo>
                  <a:cubicBezTo>
                    <a:pt x="641" y="0"/>
                    <a:pt x="963" y="322"/>
                    <a:pt x="963" y="720"/>
                  </a:cubicBezTo>
                  <a:cubicBezTo>
                    <a:pt x="963" y="778"/>
                    <a:pt x="956" y="834"/>
                    <a:pt x="943" y="888"/>
                  </a:cubicBezTo>
                  <a:lnTo>
                    <a:pt x="0" y="888"/>
                  </a:lnTo>
                  <a:lnTo>
                    <a:pt x="0" y="42"/>
                  </a:lnTo>
                  <a:close/>
                </a:path>
              </a:pathLst>
            </a:custGeom>
            <a:gradFill>
              <a:gsLst>
                <a:gs pos="5000">
                  <a:srgbClr val="096AED"/>
                </a:gs>
                <a:gs pos="100000">
                  <a:srgbClr val="0695F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图形"/>
            <p:cNvSpPr/>
            <p:nvPr/>
          </p:nvSpPr>
          <p:spPr>
            <a:xfrm flipH="1">
              <a:off x="8718" y="7534"/>
              <a:ext cx="912" cy="842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63" h="888">
                  <a:moveTo>
                    <a:pt x="0" y="42"/>
                  </a:moveTo>
                  <a:cubicBezTo>
                    <a:pt x="76" y="15"/>
                    <a:pt x="158" y="0"/>
                    <a:pt x="243" y="0"/>
                  </a:cubicBezTo>
                  <a:cubicBezTo>
                    <a:pt x="641" y="0"/>
                    <a:pt x="963" y="322"/>
                    <a:pt x="963" y="720"/>
                  </a:cubicBezTo>
                  <a:cubicBezTo>
                    <a:pt x="963" y="778"/>
                    <a:pt x="956" y="834"/>
                    <a:pt x="943" y="888"/>
                  </a:cubicBezTo>
                  <a:lnTo>
                    <a:pt x="0" y="888"/>
                  </a:lnTo>
                  <a:lnTo>
                    <a:pt x="0" y="42"/>
                  </a:lnTo>
                  <a:close/>
                </a:path>
              </a:pathLst>
            </a:custGeom>
            <a:gradFill>
              <a:gsLst>
                <a:gs pos="5000">
                  <a:srgbClr val="096AED"/>
                </a:gs>
                <a:gs pos="100000">
                  <a:srgbClr val="0695F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图形"/>
            <p:cNvSpPr/>
            <p:nvPr/>
          </p:nvSpPr>
          <p:spPr>
            <a:xfrm flipH="1">
              <a:off x="12960" y="7534"/>
              <a:ext cx="912" cy="842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63" h="888">
                  <a:moveTo>
                    <a:pt x="0" y="42"/>
                  </a:moveTo>
                  <a:cubicBezTo>
                    <a:pt x="76" y="15"/>
                    <a:pt x="158" y="0"/>
                    <a:pt x="243" y="0"/>
                  </a:cubicBezTo>
                  <a:cubicBezTo>
                    <a:pt x="641" y="0"/>
                    <a:pt x="963" y="322"/>
                    <a:pt x="963" y="720"/>
                  </a:cubicBezTo>
                  <a:cubicBezTo>
                    <a:pt x="963" y="778"/>
                    <a:pt x="956" y="834"/>
                    <a:pt x="943" y="888"/>
                  </a:cubicBezTo>
                  <a:lnTo>
                    <a:pt x="0" y="888"/>
                  </a:lnTo>
                  <a:lnTo>
                    <a:pt x="0" y="42"/>
                  </a:lnTo>
                  <a:close/>
                </a:path>
              </a:pathLst>
            </a:custGeom>
            <a:gradFill>
              <a:gsLst>
                <a:gs pos="5000">
                  <a:srgbClr val="096AED"/>
                </a:gs>
                <a:gs pos="100000">
                  <a:srgbClr val="0695F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图形"/>
            <p:cNvSpPr/>
            <p:nvPr/>
          </p:nvSpPr>
          <p:spPr>
            <a:xfrm flipH="1">
              <a:off x="17202" y="7534"/>
              <a:ext cx="912" cy="842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63" h="888">
                  <a:moveTo>
                    <a:pt x="0" y="42"/>
                  </a:moveTo>
                  <a:cubicBezTo>
                    <a:pt x="76" y="15"/>
                    <a:pt x="158" y="0"/>
                    <a:pt x="243" y="0"/>
                  </a:cubicBezTo>
                  <a:cubicBezTo>
                    <a:pt x="641" y="0"/>
                    <a:pt x="963" y="322"/>
                    <a:pt x="963" y="720"/>
                  </a:cubicBezTo>
                  <a:cubicBezTo>
                    <a:pt x="963" y="778"/>
                    <a:pt x="956" y="834"/>
                    <a:pt x="943" y="888"/>
                  </a:cubicBezTo>
                  <a:lnTo>
                    <a:pt x="0" y="888"/>
                  </a:lnTo>
                  <a:lnTo>
                    <a:pt x="0" y="42"/>
                  </a:lnTo>
                  <a:close/>
                </a:path>
              </a:pathLst>
            </a:custGeom>
            <a:gradFill>
              <a:gsLst>
                <a:gs pos="5000">
                  <a:srgbClr val="096AED"/>
                </a:gs>
                <a:gs pos="100000">
                  <a:srgbClr val="0695F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1721" y="5018"/>
              <a:ext cx="3374" cy="1285"/>
              <a:chOff x="1721" y="4682"/>
              <a:chExt cx="3374" cy="1285"/>
            </a:xfrm>
          </p:grpSpPr>
          <p:sp>
            <p:nvSpPr>
              <p:cNvPr id="70" name="图形"/>
              <p:cNvSpPr txBox="1"/>
              <p:nvPr/>
            </p:nvSpPr>
            <p:spPr>
              <a:xfrm>
                <a:off x="1721" y="5385"/>
                <a:ext cx="3374" cy="58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dist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Introduction</a:t>
                </a:r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1" name="图形"/>
              <p:cNvSpPr/>
              <p:nvPr/>
            </p:nvSpPr>
            <p:spPr>
              <a:xfrm flipV="1">
                <a:off x="1784" y="4706"/>
                <a:ext cx="532" cy="532"/>
              </a:xfrm>
              <a:prstGeom prst="ellipse">
                <a:avLst/>
              </a:prstGeom>
              <a:gradFill flip="none" rotWithShape="1">
                <a:gsLst>
                  <a:gs pos="5000">
                    <a:srgbClr val="096AED"/>
                  </a:gs>
                  <a:gs pos="100000">
                    <a:srgbClr val="0695F0"/>
                  </a:gs>
                </a:gsLst>
                <a:lin ang="2700000" scaled="0"/>
              </a:gradFill>
              <a:ln>
                <a:noFill/>
              </a:ln>
              <a:effectLst>
                <a:outerShdw blurRad="609600" dist="152400" dir="13500000" algn="br" rotWithShape="0">
                  <a:srgbClr val="7AB3FA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zh-CN" altLang="en-US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2" name="图形"/>
              <p:cNvSpPr/>
              <p:nvPr/>
            </p:nvSpPr>
            <p:spPr>
              <a:xfrm flipV="1">
                <a:off x="1885" y="4807"/>
                <a:ext cx="331" cy="3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09600" dist="1524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zh-CN" altLang="en-US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4" name="图形"/>
              <p:cNvSpPr txBox="1"/>
              <p:nvPr/>
            </p:nvSpPr>
            <p:spPr>
              <a:xfrm>
                <a:off x="2348" y="4682"/>
                <a:ext cx="1914" cy="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solidFill>
                      <a:srgbClr val="096AED"/>
                    </a:solidFill>
                    <a:cs typeface="+mn-ea"/>
                    <a:sym typeface="+mn-lt"/>
                  </a:rPr>
                  <a:t>PART 01</a:t>
                </a: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5882" y="5018"/>
              <a:ext cx="3374" cy="1285"/>
              <a:chOff x="1721" y="4682"/>
              <a:chExt cx="3374" cy="1285"/>
            </a:xfrm>
          </p:grpSpPr>
          <p:sp>
            <p:nvSpPr>
              <p:cNvPr id="78" name="图形"/>
              <p:cNvSpPr txBox="1"/>
              <p:nvPr/>
            </p:nvSpPr>
            <p:spPr>
              <a:xfrm>
                <a:off x="1721" y="5385"/>
                <a:ext cx="3374" cy="58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dist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Technologies Used</a:t>
                </a:r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9" name="图形"/>
              <p:cNvSpPr/>
              <p:nvPr/>
            </p:nvSpPr>
            <p:spPr>
              <a:xfrm flipV="1">
                <a:off x="1784" y="4706"/>
                <a:ext cx="532" cy="532"/>
              </a:xfrm>
              <a:prstGeom prst="ellipse">
                <a:avLst/>
              </a:prstGeom>
              <a:gradFill flip="none" rotWithShape="1">
                <a:gsLst>
                  <a:gs pos="5000">
                    <a:srgbClr val="096AED"/>
                  </a:gs>
                  <a:gs pos="100000">
                    <a:srgbClr val="0695F0"/>
                  </a:gs>
                </a:gsLst>
                <a:lin ang="2700000" scaled="0"/>
              </a:gradFill>
              <a:ln>
                <a:noFill/>
              </a:ln>
              <a:effectLst>
                <a:outerShdw blurRad="609600" dist="152400" dir="13500000" algn="br" rotWithShape="0">
                  <a:srgbClr val="7AB3FA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zh-CN" altLang="en-US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0" name="图形"/>
              <p:cNvSpPr/>
              <p:nvPr/>
            </p:nvSpPr>
            <p:spPr>
              <a:xfrm flipV="1">
                <a:off x="1885" y="4807"/>
                <a:ext cx="331" cy="3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09600" dist="1524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zh-CN" altLang="en-US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1" name="图形"/>
              <p:cNvSpPr txBox="1"/>
              <p:nvPr/>
            </p:nvSpPr>
            <p:spPr>
              <a:xfrm>
                <a:off x="2348" y="4682"/>
                <a:ext cx="1914" cy="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solidFill>
                      <a:srgbClr val="096AED"/>
                    </a:solidFill>
                    <a:cs typeface="+mn-ea"/>
                    <a:sym typeface="+mn-lt"/>
                  </a:rPr>
                  <a:t>PART 02</a:t>
                </a: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10094" y="5042"/>
              <a:ext cx="3374" cy="1285"/>
              <a:chOff x="1721" y="4682"/>
              <a:chExt cx="3374" cy="1285"/>
            </a:xfrm>
          </p:grpSpPr>
          <p:sp>
            <p:nvSpPr>
              <p:cNvPr id="97" name="图形"/>
              <p:cNvSpPr txBox="1"/>
              <p:nvPr/>
            </p:nvSpPr>
            <p:spPr>
              <a:xfrm>
                <a:off x="1721" y="5385"/>
                <a:ext cx="3374" cy="58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dist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Key Objectives</a:t>
                </a:r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8" name="图形"/>
              <p:cNvSpPr/>
              <p:nvPr/>
            </p:nvSpPr>
            <p:spPr>
              <a:xfrm flipV="1">
                <a:off x="1784" y="4706"/>
                <a:ext cx="532" cy="532"/>
              </a:xfrm>
              <a:prstGeom prst="ellipse">
                <a:avLst/>
              </a:prstGeom>
              <a:gradFill flip="none" rotWithShape="1">
                <a:gsLst>
                  <a:gs pos="5000">
                    <a:srgbClr val="096AED"/>
                  </a:gs>
                  <a:gs pos="100000">
                    <a:srgbClr val="0695F0"/>
                  </a:gs>
                </a:gsLst>
                <a:lin ang="2700000" scaled="0"/>
              </a:gradFill>
              <a:ln>
                <a:noFill/>
              </a:ln>
              <a:effectLst>
                <a:outerShdw blurRad="609600" dist="152400" dir="13500000" algn="br" rotWithShape="0">
                  <a:srgbClr val="7AB3FA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zh-CN" altLang="en-US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9" name="图形"/>
              <p:cNvSpPr/>
              <p:nvPr/>
            </p:nvSpPr>
            <p:spPr>
              <a:xfrm flipV="1">
                <a:off x="1885" y="4807"/>
                <a:ext cx="331" cy="3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09600" dist="1524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zh-CN" altLang="en-US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0" name="图形"/>
              <p:cNvSpPr txBox="1"/>
              <p:nvPr/>
            </p:nvSpPr>
            <p:spPr>
              <a:xfrm>
                <a:off x="2348" y="4682"/>
                <a:ext cx="1914" cy="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solidFill>
                      <a:srgbClr val="096AED"/>
                    </a:solidFill>
                    <a:cs typeface="+mn-ea"/>
                    <a:sym typeface="+mn-lt"/>
                  </a:rPr>
                  <a:t>PART 03</a:t>
                </a:r>
              </a:p>
            </p:txBody>
          </p:sp>
        </p:grpSp>
        <p:grpSp>
          <p:nvGrpSpPr>
            <p:cNvPr id="102" name="组合 101"/>
            <p:cNvGrpSpPr/>
            <p:nvPr/>
          </p:nvGrpSpPr>
          <p:grpSpPr>
            <a:xfrm>
              <a:off x="14255" y="5042"/>
              <a:ext cx="3628" cy="1285"/>
              <a:chOff x="1721" y="4682"/>
              <a:chExt cx="3628" cy="1285"/>
            </a:xfrm>
          </p:grpSpPr>
          <p:sp>
            <p:nvSpPr>
              <p:cNvPr id="103" name="图形"/>
              <p:cNvSpPr txBox="1"/>
              <p:nvPr/>
            </p:nvSpPr>
            <p:spPr>
              <a:xfrm>
                <a:off x="1721" y="5385"/>
                <a:ext cx="3628" cy="58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dist"/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Why Chat GPT Clone ?</a:t>
                </a:r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4" name="图形"/>
              <p:cNvSpPr/>
              <p:nvPr/>
            </p:nvSpPr>
            <p:spPr>
              <a:xfrm flipV="1">
                <a:off x="1784" y="4706"/>
                <a:ext cx="532" cy="532"/>
              </a:xfrm>
              <a:prstGeom prst="ellipse">
                <a:avLst/>
              </a:prstGeom>
              <a:gradFill flip="none" rotWithShape="1">
                <a:gsLst>
                  <a:gs pos="5000">
                    <a:srgbClr val="096AED"/>
                  </a:gs>
                  <a:gs pos="100000">
                    <a:srgbClr val="0695F0"/>
                  </a:gs>
                </a:gsLst>
                <a:lin ang="2700000" scaled="0"/>
              </a:gradFill>
              <a:ln>
                <a:noFill/>
              </a:ln>
              <a:effectLst>
                <a:outerShdw blurRad="609600" dist="152400" dir="13500000" algn="br" rotWithShape="0">
                  <a:srgbClr val="7AB3FA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zh-CN" altLang="en-US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5" name="图形"/>
              <p:cNvSpPr/>
              <p:nvPr/>
            </p:nvSpPr>
            <p:spPr>
              <a:xfrm flipV="1">
                <a:off x="1885" y="4807"/>
                <a:ext cx="331" cy="3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09600" dist="1524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zh-CN" altLang="en-US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6" name="图形"/>
              <p:cNvSpPr txBox="1"/>
              <p:nvPr/>
            </p:nvSpPr>
            <p:spPr>
              <a:xfrm>
                <a:off x="2348" y="4682"/>
                <a:ext cx="1914" cy="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solidFill>
                      <a:srgbClr val="096AED"/>
                    </a:solidFill>
                    <a:cs typeface="+mn-ea"/>
                    <a:sym typeface="+mn-lt"/>
                  </a:rPr>
                  <a:t>PART 04</a:t>
                </a:r>
              </a:p>
            </p:txBody>
          </p:sp>
        </p:grpSp>
        <p:sp>
          <p:nvSpPr>
            <p:cNvPr id="113" name="图形"/>
            <p:cNvSpPr/>
            <p:nvPr/>
          </p:nvSpPr>
          <p:spPr>
            <a:xfrm flipV="1">
              <a:off x="1296" y="3492"/>
              <a:ext cx="912" cy="842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63" h="888">
                  <a:moveTo>
                    <a:pt x="0" y="42"/>
                  </a:moveTo>
                  <a:cubicBezTo>
                    <a:pt x="76" y="15"/>
                    <a:pt x="158" y="0"/>
                    <a:pt x="243" y="0"/>
                  </a:cubicBezTo>
                  <a:cubicBezTo>
                    <a:pt x="641" y="0"/>
                    <a:pt x="963" y="322"/>
                    <a:pt x="963" y="720"/>
                  </a:cubicBezTo>
                  <a:cubicBezTo>
                    <a:pt x="963" y="778"/>
                    <a:pt x="956" y="834"/>
                    <a:pt x="943" y="888"/>
                  </a:cubicBezTo>
                  <a:lnTo>
                    <a:pt x="0" y="888"/>
                  </a:lnTo>
                  <a:lnTo>
                    <a:pt x="0" y="42"/>
                  </a:lnTo>
                  <a:close/>
                </a:path>
              </a:pathLst>
            </a:custGeom>
            <a:gradFill>
              <a:gsLst>
                <a:gs pos="5000">
                  <a:srgbClr val="096AED"/>
                </a:gs>
                <a:gs pos="100000">
                  <a:srgbClr val="0695F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图形"/>
            <p:cNvSpPr/>
            <p:nvPr/>
          </p:nvSpPr>
          <p:spPr>
            <a:xfrm flipV="1">
              <a:off x="5538" y="3492"/>
              <a:ext cx="912" cy="842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63" h="888">
                  <a:moveTo>
                    <a:pt x="0" y="42"/>
                  </a:moveTo>
                  <a:cubicBezTo>
                    <a:pt x="76" y="15"/>
                    <a:pt x="158" y="0"/>
                    <a:pt x="243" y="0"/>
                  </a:cubicBezTo>
                  <a:cubicBezTo>
                    <a:pt x="641" y="0"/>
                    <a:pt x="963" y="322"/>
                    <a:pt x="963" y="720"/>
                  </a:cubicBezTo>
                  <a:cubicBezTo>
                    <a:pt x="963" y="778"/>
                    <a:pt x="956" y="834"/>
                    <a:pt x="943" y="888"/>
                  </a:cubicBezTo>
                  <a:lnTo>
                    <a:pt x="0" y="888"/>
                  </a:lnTo>
                  <a:lnTo>
                    <a:pt x="0" y="42"/>
                  </a:lnTo>
                  <a:close/>
                </a:path>
              </a:pathLst>
            </a:custGeom>
            <a:gradFill>
              <a:gsLst>
                <a:gs pos="5000">
                  <a:srgbClr val="096AED"/>
                </a:gs>
                <a:gs pos="100000">
                  <a:srgbClr val="0695F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图形"/>
            <p:cNvSpPr/>
            <p:nvPr/>
          </p:nvSpPr>
          <p:spPr>
            <a:xfrm flipV="1">
              <a:off x="9780" y="3492"/>
              <a:ext cx="912" cy="842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63" h="888">
                  <a:moveTo>
                    <a:pt x="0" y="42"/>
                  </a:moveTo>
                  <a:cubicBezTo>
                    <a:pt x="76" y="15"/>
                    <a:pt x="158" y="0"/>
                    <a:pt x="243" y="0"/>
                  </a:cubicBezTo>
                  <a:cubicBezTo>
                    <a:pt x="641" y="0"/>
                    <a:pt x="963" y="322"/>
                    <a:pt x="963" y="720"/>
                  </a:cubicBezTo>
                  <a:cubicBezTo>
                    <a:pt x="963" y="778"/>
                    <a:pt x="956" y="834"/>
                    <a:pt x="943" y="888"/>
                  </a:cubicBezTo>
                  <a:lnTo>
                    <a:pt x="0" y="888"/>
                  </a:lnTo>
                  <a:lnTo>
                    <a:pt x="0" y="42"/>
                  </a:lnTo>
                  <a:close/>
                </a:path>
              </a:pathLst>
            </a:custGeom>
            <a:gradFill>
              <a:gsLst>
                <a:gs pos="5000">
                  <a:srgbClr val="096AED"/>
                </a:gs>
                <a:gs pos="100000">
                  <a:srgbClr val="0695F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图形"/>
            <p:cNvSpPr/>
            <p:nvPr/>
          </p:nvSpPr>
          <p:spPr>
            <a:xfrm flipV="1">
              <a:off x="14022" y="3492"/>
              <a:ext cx="912" cy="842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63" h="888">
                  <a:moveTo>
                    <a:pt x="0" y="42"/>
                  </a:moveTo>
                  <a:cubicBezTo>
                    <a:pt x="76" y="15"/>
                    <a:pt x="158" y="0"/>
                    <a:pt x="243" y="0"/>
                  </a:cubicBezTo>
                  <a:cubicBezTo>
                    <a:pt x="641" y="0"/>
                    <a:pt x="963" y="322"/>
                    <a:pt x="963" y="720"/>
                  </a:cubicBezTo>
                  <a:cubicBezTo>
                    <a:pt x="963" y="778"/>
                    <a:pt x="956" y="834"/>
                    <a:pt x="943" y="888"/>
                  </a:cubicBezTo>
                  <a:lnTo>
                    <a:pt x="0" y="888"/>
                  </a:lnTo>
                  <a:lnTo>
                    <a:pt x="0" y="42"/>
                  </a:lnTo>
                  <a:close/>
                </a:path>
              </a:pathLst>
            </a:custGeom>
            <a:gradFill>
              <a:gsLst>
                <a:gs pos="5000">
                  <a:srgbClr val="096AED"/>
                </a:gs>
                <a:gs pos="100000">
                  <a:srgbClr val="0695F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图形"/>
            <p:cNvSpPr txBox="1"/>
            <p:nvPr/>
          </p:nvSpPr>
          <p:spPr>
            <a:xfrm>
              <a:off x="1255" y="865"/>
              <a:ext cx="5904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4800" b="1" dirty="0">
                  <a:solidFill>
                    <a:srgbClr val="0695F0"/>
                  </a:solidFill>
                  <a:cs typeface="+mn-ea"/>
                  <a:sym typeface="+mn-lt"/>
                </a:rPr>
                <a:t>CONTENTS</a:t>
              </a:r>
            </a:p>
          </p:txBody>
        </p:sp>
        <p:sp>
          <p:nvSpPr>
            <p:cNvPr id="123" name="图形"/>
            <p:cNvSpPr/>
            <p:nvPr/>
          </p:nvSpPr>
          <p:spPr>
            <a:xfrm>
              <a:off x="6494" y="1715"/>
              <a:ext cx="519" cy="519"/>
            </a:xfrm>
            <a:prstGeom prst="ellipse">
              <a:avLst/>
            </a:prstGeom>
            <a:solidFill>
              <a:srgbClr val="7AB3FA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图形"/>
            <p:cNvSpPr/>
            <p:nvPr/>
          </p:nvSpPr>
          <p:spPr>
            <a:xfrm>
              <a:off x="-911" y="-1028"/>
              <a:ext cx="2166" cy="2166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rgbClr val="096AED"/>
                  </a:gs>
                  <a:gs pos="100000">
                    <a:srgbClr val="0695F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图形"/>
            <p:cNvSpPr/>
            <p:nvPr/>
          </p:nvSpPr>
          <p:spPr>
            <a:xfrm flipV="1">
              <a:off x="0" y="0"/>
              <a:ext cx="795" cy="733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63" h="888">
                  <a:moveTo>
                    <a:pt x="0" y="42"/>
                  </a:moveTo>
                  <a:cubicBezTo>
                    <a:pt x="76" y="15"/>
                    <a:pt x="158" y="0"/>
                    <a:pt x="243" y="0"/>
                  </a:cubicBezTo>
                  <a:cubicBezTo>
                    <a:pt x="641" y="0"/>
                    <a:pt x="963" y="322"/>
                    <a:pt x="963" y="720"/>
                  </a:cubicBezTo>
                  <a:cubicBezTo>
                    <a:pt x="963" y="778"/>
                    <a:pt x="956" y="834"/>
                    <a:pt x="943" y="888"/>
                  </a:cubicBezTo>
                  <a:lnTo>
                    <a:pt x="0" y="888"/>
                  </a:lnTo>
                  <a:lnTo>
                    <a:pt x="0" y="42"/>
                  </a:lnTo>
                  <a:close/>
                </a:path>
              </a:pathLst>
            </a:custGeom>
            <a:gradFill>
              <a:gsLst>
                <a:gs pos="2000">
                  <a:srgbClr val="096AED"/>
                </a:gs>
                <a:gs pos="100000">
                  <a:srgbClr val="0695F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2000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图形"/>
          <p:cNvGrpSpPr/>
          <p:nvPr/>
        </p:nvGrpSpPr>
        <p:grpSpPr>
          <a:xfrm>
            <a:off x="-2600325" y="-1465580"/>
            <a:ext cx="15991840" cy="12027535"/>
            <a:chOff x="-4095" y="-2308"/>
            <a:chExt cx="25184" cy="18941"/>
          </a:xfrm>
        </p:grpSpPr>
        <p:sp>
          <p:nvSpPr>
            <p:cNvPr id="16" name="图形"/>
            <p:cNvSpPr/>
            <p:nvPr/>
          </p:nvSpPr>
          <p:spPr>
            <a:xfrm>
              <a:off x="12582" y="-2308"/>
              <a:ext cx="8507" cy="8507"/>
            </a:xfrm>
            <a:prstGeom prst="ellipse">
              <a:avLst/>
            </a:prstGeom>
            <a:gradFill>
              <a:gsLst>
                <a:gs pos="5000">
                  <a:srgbClr val="096AED">
                    <a:alpha val="4000"/>
                  </a:srgbClr>
                </a:gs>
                <a:gs pos="100000">
                  <a:srgbClr val="0695F0">
                    <a:alpha val="23000"/>
                  </a:srgbClr>
                </a:gs>
              </a:gsLst>
              <a:lin ang="2700000" scaled="0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4095" y="3036"/>
              <a:ext cx="13597" cy="13597"/>
              <a:chOff x="7170" y="5823"/>
              <a:chExt cx="13597" cy="13597"/>
            </a:xfrm>
          </p:grpSpPr>
          <p:sp>
            <p:nvSpPr>
              <p:cNvPr id="8" name="图形"/>
              <p:cNvSpPr/>
              <p:nvPr/>
            </p:nvSpPr>
            <p:spPr>
              <a:xfrm>
                <a:off x="7170" y="5823"/>
                <a:ext cx="13597" cy="13597"/>
              </a:xfrm>
              <a:prstGeom prst="ellipse">
                <a:avLst/>
              </a:prstGeom>
              <a:gradFill>
                <a:gsLst>
                  <a:gs pos="0">
                    <a:srgbClr val="096AED">
                      <a:alpha val="16000"/>
                    </a:srgbClr>
                  </a:gs>
                  <a:gs pos="100000">
                    <a:srgbClr val="0695F0">
                      <a:alpha val="53000"/>
                    </a:srgbClr>
                  </a:gs>
                </a:gsLst>
                <a:lin ang="2700000" scaled="0"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" name="图形"/>
              <p:cNvSpPr/>
              <p:nvPr/>
            </p:nvSpPr>
            <p:spPr>
              <a:xfrm flipV="1">
                <a:off x="8762" y="7415"/>
                <a:ext cx="10413" cy="10413"/>
              </a:xfrm>
              <a:prstGeom prst="ellipse">
                <a:avLst/>
              </a:prstGeom>
              <a:gradFill flip="none" rotWithShape="1">
                <a:gsLst>
                  <a:gs pos="5000">
                    <a:srgbClr val="096AED"/>
                  </a:gs>
                  <a:gs pos="100000">
                    <a:srgbClr val="0695F0"/>
                  </a:gs>
                </a:gsLst>
                <a:lin ang="2700000" scaled="0"/>
              </a:gradFill>
              <a:ln>
                <a:noFill/>
              </a:ln>
              <a:effectLst>
                <a:outerShdw blurRad="609600" dist="152400" dir="135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4400"/>
                <a:endParaRPr lang="zh-CN" altLang="en-US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" name="图形"/>
            <p:cNvSpPr/>
            <p:nvPr/>
          </p:nvSpPr>
          <p:spPr>
            <a:xfrm>
              <a:off x="726" y="1084"/>
              <a:ext cx="17748" cy="8633"/>
            </a:xfrm>
            <a:prstGeom prst="roundRect">
              <a:avLst>
                <a:gd name="adj" fmla="val 5625"/>
              </a:avLst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965200" dist="38100" dir="10800000" algn="r" rotWithShape="0">
                <a:srgbClr val="819CF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图形"/>
            <p:cNvSpPr txBox="1"/>
            <p:nvPr/>
          </p:nvSpPr>
          <p:spPr>
            <a:xfrm>
              <a:off x="10647" y="2289"/>
              <a:ext cx="4310" cy="4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900" dirty="0">
                  <a:gradFill>
                    <a:gsLst>
                      <a:gs pos="0">
                        <a:srgbClr val="096AED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01</a:t>
              </a:r>
            </a:p>
          </p:txBody>
        </p:sp>
        <p:pic>
          <p:nvPicPr>
            <p:cNvPr id="7" name="图形" descr="包图网_198745453D虚拟元宇宙商务人物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527" y="1515"/>
              <a:ext cx="8712" cy="7772"/>
            </a:xfrm>
            <a:prstGeom prst="rect">
              <a:avLst/>
            </a:prstGeom>
          </p:spPr>
        </p:pic>
        <p:sp>
          <p:nvSpPr>
            <p:cNvPr id="29" name="图形"/>
            <p:cNvSpPr/>
            <p:nvPr/>
          </p:nvSpPr>
          <p:spPr>
            <a:xfrm rot="10800000" flipH="1">
              <a:off x="13997" y="2901"/>
              <a:ext cx="1092" cy="1092"/>
            </a:xfrm>
            <a:prstGeom prst="ellipse">
              <a:avLst/>
            </a:prstGeom>
            <a:gradFill>
              <a:gsLst>
                <a:gs pos="16000">
                  <a:schemeClr val="bg1">
                    <a:alpha val="0"/>
                  </a:schemeClr>
                </a:gs>
                <a:gs pos="100000">
                  <a:srgbClr val="7AB3FA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图形"/>
            <p:cNvSpPr txBox="1"/>
            <p:nvPr/>
          </p:nvSpPr>
          <p:spPr>
            <a:xfrm>
              <a:off x="10894" y="6687"/>
              <a:ext cx="6461" cy="83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This project, known as "(COD3R-GPT)," aims to leverage the power of OpenAI's GPT-3</a:t>
              </a:r>
            </a:p>
          </p:txBody>
        </p:sp>
        <p:sp>
          <p:nvSpPr>
            <p:cNvPr id="11" name="图形"/>
            <p:cNvSpPr>
              <a:spLocks noChangeAspect="1"/>
            </p:cNvSpPr>
            <p:nvPr/>
          </p:nvSpPr>
          <p:spPr>
            <a:xfrm rot="5400000">
              <a:off x="11111" y="8046"/>
              <a:ext cx="204" cy="203"/>
            </a:xfrm>
            <a:prstGeom prst="flowChartConnector">
              <a:avLst/>
            </a:prstGeom>
            <a:gradFill>
              <a:gsLst>
                <a:gs pos="0">
                  <a:srgbClr val="0695F0"/>
                </a:gs>
                <a:gs pos="87000">
                  <a:srgbClr val="096AE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图形"/>
            <p:cNvSpPr>
              <a:spLocks noChangeAspect="1"/>
            </p:cNvSpPr>
            <p:nvPr/>
          </p:nvSpPr>
          <p:spPr>
            <a:xfrm rot="5400000">
              <a:off x="11456" y="8046"/>
              <a:ext cx="204" cy="203"/>
            </a:xfrm>
            <a:prstGeom prst="flowChartConnector">
              <a:avLst/>
            </a:prstGeom>
            <a:gradFill>
              <a:gsLst>
                <a:gs pos="0">
                  <a:srgbClr val="0695F0"/>
                </a:gs>
                <a:gs pos="87000">
                  <a:srgbClr val="096AE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图形"/>
            <p:cNvSpPr>
              <a:spLocks noChangeAspect="1"/>
            </p:cNvSpPr>
            <p:nvPr/>
          </p:nvSpPr>
          <p:spPr>
            <a:xfrm rot="5400000">
              <a:off x="11800" y="8046"/>
              <a:ext cx="204" cy="203"/>
            </a:xfrm>
            <a:prstGeom prst="flowChartConnector">
              <a:avLst/>
            </a:prstGeom>
            <a:gradFill>
              <a:gsLst>
                <a:gs pos="0">
                  <a:srgbClr val="0695F0"/>
                </a:gs>
                <a:gs pos="87000">
                  <a:srgbClr val="096AE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0" name="图形"/>
            <p:cNvCxnSpPr/>
            <p:nvPr/>
          </p:nvCxnSpPr>
          <p:spPr>
            <a:xfrm>
              <a:off x="12582" y="8148"/>
              <a:ext cx="4364" cy="0"/>
            </a:xfrm>
            <a:prstGeom prst="line">
              <a:avLst/>
            </a:prstGeom>
            <a:ln w="12700">
              <a:gradFill>
                <a:gsLst>
                  <a:gs pos="0">
                    <a:srgbClr val="096AED">
                      <a:alpha val="100000"/>
                    </a:srgbClr>
                  </a:gs>
                  <a:gs pos="100000">
                    <a:srgbClr val="0695F0">
                      <a:alpha val="0"/>
                    </a:srgbClr>
                  </a:gs>
                </a:gsLst>
                <a:lin ang="108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图形"/>
            <p:cNvSpPr txBox="1"/>
            <p:nvPr/>
          </p:nvSpPr>
          <p:spPr>
            <a:xfrm>
              <a:off x="10860" y="4264"/>
              <a:ext cx="3961" cy="1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Introduction</a:t>
              </a:r>
            </a:p>
          </p:txBody>
        </p:sp>
        <p:sp>
          <p:nvSpPr>
            <p:cNvPr id="17" name="图形"/>
            <p:cNvSpPr/>
            <p:nvPr/>
          </p:nvSpPr>
          <p:spPr>
            <a:xfrm flipH="1" flipV="1">
              <a:off x="16768" y="1062"/>
              <a:ext cx="1717" cy="1584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63" h="888">
                  <a:moveTo>
                    <a:pt x="0" y="42"/>
                  </a:moveTo>
                  <a:cubicBezTo>
                    <a:pt x="76" y="15"/>
                    <a:pt x="158" y="0"/>
                    <a:pt x="243" y="0"/>
                  </a:cubicBezTo>
                  <a:cubicBezTo>
                    <a:pt x="641" y="0"/>
                    <a:pt x="963" y="322"/>
                    <a:pt x="963" y="720"/>
                  </a:cubicBezTo>
                  <a:cubicBezTo>
                    <a:pt x="963" y="778"/>
                    <a:pt x="956" y="834"/>
                    <a:pt x="943" y="888"/>
                  </a:cubicBezTo>
                  <a:lnTo>
                    <a:pt x="0" y="888"/>
                  </a:lnTo>
                  <a:lnTo>
                    <a:pt x="0" y="42"/>
                  </a:lnTo>
                  <a:close/>
                </a:path>
              </a:pathLst>
            </a:custGeom>
            <a:gradFill>
              <a:gsLst>
                <a:gs pos="5000">
                  <a:srgbClr val="096AED"/>
                </a:gs>
                <a:gs pos="100000">
                  <a:srgbClr val="0695F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图形"/>
            <p:cNvSpPr/>
            <p:nvPr/>
          </p:nvSpPr>
          <p:spPr>
            <a:xfrm flipV="1">
              <a:off x="16984" y="2785"/>
              <a:ext cx="251" cy="251"/>
            </a:xfrm>
            <a:prstGeom prst="ellipse">
              <a:avLst/>
            </a:prstGeom>
            <a:gradFill flip="none" rotWithShape="1">
              <a:gsLst>
                <a:gs pos="5000">
                  <a:srgbClr val="096AED"/>
                </a:gs>
                <a:gs pos="100000">
                  <a:srgbClr val="0695F0"/>
                </a:gs>
              </a:gsLst>
              <a:lin ang="2700000" scaled="0"/>
            </a:gradFill>
            <a:ln>
              <a:noFill/>
            </a:ln>
            <a:effectLst>
              <a:outerShdw blurRad="609600" dist="1524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2" name="图形"/>
            <p:cNvSpPr/>
            <p:nvPr/>
          </p:nvSpPr>
          <p:spPr>
            <a:xfrm flipV="1">
              <a:off x="7932" y="6378"/>
              <a:ext cx="309" cy="309"/>
            </a:xfrm>
            <a:prstGeom prst="ellipse">
              <a:avLst/>
            </a:prstGeom>
            <a:noFill/>
            <a:ln w="0">
              <a:gradFill>
                <a:gsLst>
                  <a:gs pos="0">
                    <a:srgbClr val="096AED"/>
                  </a:gs>
                  <a:gs pos="100000">
                    <a:srgbClr val="0695F0"/>
                  </a:gs>
                </a:gsLst>
                <a:lin ang="10800000" scaled="1"/>
              </a:gradFill>
            </a:ln>
            <a:effectLst>
              <a:outerShdw blurRad="609600" dist="1524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1AF0055-0DCA-41DC-B85E-F3D69B69BD93}"/>
              </a:ext>
            </a:extLst>
          </p:cNvPr>
          <p:cNvSpPr txBox="1"/>
          <p:nvPr/>
        </p:nvSpPr>
        <p:spPr>
          <a:xfrm>
            <a:off x="6967538" y="3589168"/>
            <a:ext cx="2547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highlight>
                  <a:srgbClr val="7AB3FA"/>
                </a:highlight>
              </a:rPr>
              <a:t>Project Overview</a:t>
            </a:r>
          </a:p>
        </p:txBody>
      </p:sp>
    </p:spTree>
    <p:custDataLst>
      <p:tags r:id="rId1"/>
    </p:custDataLst>
  </p:cSld>
  <p:clrMapOvr>
    <a:masterClrMapping/>
  </p:clrMapOvr>
  <p:transition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图形"/>
          <p:cNvGrpSpPr/>
          <p:nvPr/>
        </p:nvGrpSpPr>
        <p:grpSpPr>
          <a:xfrm>
            <a:off x="1205865" y="1702435"/>
            <a:ext cx="10015855" cy="3941445"/>
            <a:chOff x="1899" y="2681"/>
            <a:chExt cx="15773" cy="6207"/>
          </a:xfrm>
        </p:grpSpPr>
        <p:grpSp>
          <p:nvGrpSpPr>
            <p:cNvPr id="9" name="图形"/>
            <p:cNvGrpSpPr/>
            <p:nvPr/>
          </p:nvGrpSpPr>
          <p:grpSpPr>
            <a:xfrm>
              <a:off x="1899" y="2681"/>
              <a:ext cx="15773" cy="6206"/>
              <a:chOff x="953" y="2209"/>
              <a:chExt cx="17318" cy="6814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24" y="3019"/>
                <a:ext cx="5850" cy="5850"/>
                <a:chOff x="6047" y="2474"/>
                <a:chExt cx="7104" cy="7104"/>
              </a:xfrm>
            </p:grpSpPr>
            <p:sp>
              <p:nvSpPr>
                <p:cNvPr id="10" name="图形"/>
                <p:cNvSpPr/>
                <p:nvPr/>
              </p:nvSpPr>
              <p:spPr>
                <a:xfrm>
                  <a:off x="6047" y="2474"/>
                  <a:ext cx="7104" cy="7104"/>
                </a:xfrm>
                <a:prstGeom prst="arc">
                  <a:avLst>
                    <a:gd name="adj1" fmla="val 17497128"/>
                    <a:gd name="adj2" fmla="val 14897005"/>
                  </a:avLst>
                </a:prstGeom>
                <a:ln w="19050">
                  <a:solidFill>
                    <a:schemeClr val="accent1"/>
                  </a:solidFill>
                  <a:prstDash val="dash"/>
                  <a:head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图形"/>
                <p:cNvSpPr/>
                <p:nvPr/>
              </p:nvSpPr>
              <p:spPr>
                <a:xfrm>
                  <a:off x="6546" y="3881"/>
                  <a:ext cx="272" cy="27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图形"/>
                <p:cNvSpPr/>
                <p:nvPr/>
              </p:nvSpPr>
              <p:spPr>
                <a:xfrm flipH="1">
                  <a:off x="6554" y="7953"/>
                  <a:ext cx="272" cy="27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图形"/>
                <p:cNvSpPr/>
                <p:nvPr/>
              </p:nvSpPr>
              <p:spPr>
                <a:xfrm>
                  <a:off x="12346" y="7937"/>
                  <a:ext cx="272" cy="27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图形"/>
                <p:cNvSpPr/>
                <p:nvPr/>
              </p:nvSpPr>
              <p:spPr>
                <a:xfrm>
                  <a:off x="12338" y="3881"/>
                  <a:ext cx="272" cy="27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26" name="图形"/>
                <p:cNvSpPr/>
                <p:nvPr/>
              </p:nvSpPr>
              <p:spPr>
                <a:xfrm>
                  <a:off x="6502" y="2953"/>
                  <a:ext cx="6146" cy="6146"/>
                </a:xfrm>
                <a:prstGeom prst="arc">
                  <a:avLst>
                    <a:gd name="adj1" fmla="val 17497128"/>
                    <a:gd name="adj2" fmla="val 8028091"/>
                  </a:avLst>
                </a:prstGeom>
                <a:ln w="19050">
                  <a:gradFill>
                    <a:gsLst>
                      <a:gs pos="4000">
                        <a:schemeClr val="accent1">
                          <a:alpha val="60000"/>
                        </a:schemeClr>
                      </a:gs>
                      <a:gs pos="100000">
                        <a:schemeClr val="accent2">
                          <a:alpha val="0"/>
                        </a:schemeClr>
                      </a:gs>
                    </a:gsLst>
                    <a:lin ang="5400000" scaled="1"/>
                  </a:gradFill>
                  <a:prstDash val="solid"/>
                  <a:head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27" name="图形"/>
                <p:cNvSpPr/>
                <p:nvPr/>
              </p:nvSpPr>
              <p:spPr>
                <a:xfrm>
                  <a:off x="6587" y="2810"/>
                  <a:ext cx="6432" cy="6432"/>
                </a:xfrm>
                <a:prstGeom prst="arc">
                  <a:avLst>
                    <a:gd name="adj1" fmla="val 6555867"/>
                    <a:gd name="adj2" fmla="val 14864637"/>
                  </a:avLst>
                </a:prstGeom>
                <a:ln w="19050">
                  <a:gradFill>
                    <a:gsLst>
                      <a:gs pos="0">
                        <a:schemeClr val="accent2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prstDash val="solid"/>
                  <a:head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6" name="图形"/>
              <p:cNvSpPr/>
              <p:nvPr/>
            </p:nvSpPr>
            <p:spPr>
              <a:xfrm>
                <a:off x="953" y="2209"/>
                <a:ext cx="4703" cy="2778"/>
              </a:xfrm>
              <a:prstGeom prst="roundRect">
                <a:avLst>
                  <a:gd name="adj" fmla="val 5189"/>
                </a:avLst>
              </a:prstGeom>
              <a:solidFill>
                <a:schemeClr val="bg1"/>
              </a:solidFill>
              <a:ln w="0">
                <a:gradFill>
                  <a:gsLst>
                    <a:gs pos="4000">
                      <a:schemeClr val="accent2">
                        <a:alpha val="0"/>
                      </a:schemeClr>
                    </a:gs>
                    <a:gs pos="100000">
                      <a:schemeClr val="accent1"/>
                    </a:gs>
                  </a:gsLst>
                  <a:lin ang="5400000" scaled="0"/>
                </a:gradFill>
              </a:ln>
              <a:effectLst>
                <a:outerShdw blurRad="762000" dist="571500" dir="5400000" sx="80000" sy="80000" algn="t" rotWithShape="0">
                  <a:schemeClr val="accent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图形"/>
              <p:cNvSpPr/>
              <p:nvPr/>
            </p:nvSpPr>
            <p:spPr>
              <a:xfrm>
                <a:off x="969" y="6245"/>
                <a:ext cx="4703" cy="2778"/>
              </a:xfrm>
              <a:prstGeom prst="roundRect">
                <a:avLst>
                  <a:gd name="adj" fmla="val 5189"/>
                </a:avLst>
              </a:prstGeom>
              <a:solidFill>
                <a:schemeClr val="bg1"/>
              </a:solidFill>
              <a:ln w="0">
                <a:gradFill>
                  <a:gsLst>
                    <a:gs pos="4000">
                      <a:schemeClr val="accent2">
                        <a:alpha val="0"/>
                      </a:schemeClr>
                    </a:gs>
                    <a:gs pos="100000">
                      <a:schemeClr val="accent1"/>
                    </a:gs>
                  </a:gsLst>
                  <a:lin ang="5400000" scaled="0"/>
                </a:gradFill>
              </a:ln>
              <a:effectLst>
                <a:outerShdw blurRad="762000" dist="571500" dir="5400000" sx="80000" sy="80000" algn="t" rotWithShape="0">
                  <a:schemeClr val="accent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图形"/>
              <p:cNvSpPr/>
              <p:nvPr/>
            </p:nvSpPr>
            <p:spPr>
              <a:xfrm>
                <a:off x="13387" y="6245"/>
                <a:ext cx="4884" cy="2778"/>
              </a:xfrm>
              <a:prstGeom prst="roundRect">
                <a:avLst>
                  <a:gd name="adj" fmla="val 5189"/>
                </a:avLst>
              </a:prstGeom>
              <a:solidFill>
                <a:schemeClr val="bg1"/>
              </a:solidFill>
              <a:ln w="0">
                <a:gradFill>
                  <a:gsLst>
                    <a:gs pos="4000">
                      <a:schemeClr val="accent2">
                        <a:alpha val="0"/>
                      </a:schemeClr>
                    </a:gs>
                    <a:gs pos="100000">
                      <a:schemeClr val="accent1"/>
                    </a:gs>
                  </a:gsLst>
                  <a:lin ang="5400000" scaled="0"/>
                </a:gradFill>
              </a:ln>
              <a:effectLst>
                <a:outerShdw blurRad="762000" dist="571500" dir="5400000" sx="80000" sy="80000" algn="t" rotWithShape="0">
                  <a:schemeClr val="accent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图形"/>
              <p:cNvSpPr/>
              <p:nvPr/>
            </p:nvSpPr>
            <p:spPr>
              <a:xfrm>
                <a:off x="13387" y="2209"/>
                <a:ext cx="4884" cy="2778"/>
              </a:xfrm>
              <a:prstGeom prst="roundRect">
                <a:avLst>
                  <a:gd name="adj" fmla="val 5189"/>
                </a:avLst>
              </a:prstGeom>
              <a:solidFill>
                <a:schemeClr val="bg1"/>
              </a:solidFill>
              <a:ln w="0">
                <a:gradFill>
                  <a:gsLst>
                    <a:gs pos="4000">
                      <a:schemeClr val="accent2">
                        <a:alpha val="0"/>
                      </a:schemeClr>
                    </a:gs>
                    <a:gs pos="100000">
                      <a:schemeClr val="accent1"/>
                    </a:gs>
                  </a:gsLst>
                  <a:lin ang="5400000" scaled="0"/>
                </a:gradFill>
              </a:ln>
              <a:effectLst>
                <a:outerShdw blurRad="762000" dist="571500" dir="5400000" sx="80000" sy="80000" algn="t" rotWithShape="0">
                  <a:schemeClr val="accent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pic>
          <p:nvPicPr>
            <p:cNvPr id="22" name="图形" descr="E:\006包图网\素材\01创意3D\包图网_19874611蓝色VR人工智能元宇宙人物模型.jpg包图网_19874611蓝色VR人工智能元宇宙人物模型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6792" y="4333"/>
              <a:ext cx="6080" cy="4054"/>
            </a:xfrm>
            <a:prstGeom prst="ellipse">
              <a:avLst/>
            </a:prstGeom>
          </p:spPr>
        </p:pic>
        <p:grpSp>
          <p:nvGrpSpPr>
            <p:cNvPr id="25" name="图形"/>
            <p:cNvGrpSpPr/>
            <p:nvPr/>
          </p:nvGrpSpPr>
          <p:grpSpPr>
            <a:xfrm>
              <a:off x="13466" y="2971"/>
              <a:ext cx="4029" cy="5916"/>
              <a:chOff x="13466" y="2971"/>
              <a:chExt cx="4029" cy="5916"/>
            </a:xfrm>
          </p:grpSpPr>
          <p:sp>
            <p:nvSpPr>
              <p:cNvPr id="26" name="图形"/>
              <p:cNvSpPr txBox="1"/>
              <p:nvPr/>
            </p:nvSpPr>
            <p:spPr>
              <a:xfrm>
                <a:off x="13855" y="2971"/>
                <a:ext cx="2202" cy="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cs typeface="+mn-ea"/>
                    <a:sym typeface="+mn-lt"/>
                  </a:rPr>
                  <a:t>JAVASCRIPT</a:t>
                </a:r>
                <a:endParaRPr lang="zh-CN" altLang="en-US" sz="20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图形"/>
              <p:cNvSpPr txBox="1"/>
              <p:nvPr/>
            </p:nvSpPr>
            <p:spPr>
              <a:xfrm>
                <a:off x="13466" y="3410"/>
                <a:ext cx="3936" cy="1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JavaScript is a versatile and powerful programming language that adds interactivity and dynamic behavior to web pages.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34" name="组合 33"/>
              <p:cNvGrpSpPr/>
              <p:nvPr/>
            </p:nvGrpSpPr>
            <p:grpSpPr>
              <a:xfrm>
                <a:off x="13621" y="3194"/>
                <a:ext cx="264" cy="264"/>
                <a:chOff x="12344" y="6130"/>
                <a:chExt cx="336" cy="336"/>
              </a:xfrm>
            </p:grpSpPr>
            <p:sp>
              <p:nvSpPr>
                <p:cNvPr id="32" name="图形"/>
                <p:cNvSpPr/>
                <p:nvPr/>
              </p:nvSpPr>
              <p:spPr>
                <a:xfrm>
                  <a:off x="12344" y="6130"/>
                  <a:ext cx="337" cy="337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图形"/>
                <p:cNvSpPr/>
                <p:nvPr/>
              </p:nvSpPr>
              <p:spPr>
                <a:xfrm>
                  <a:off x="12391" y="6177"/>
                  <a:ext cx="242" cy="2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7" name="图形"/>
              <p:cNvSpPr txBox="1"/>
              <p:nvPr/>
            </p:nvSpPr>
            <p:spPr>
              <a:xfrm>
                <a:off x="13848" y="6555"/>
                <a:ext cx="3359" cy="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cs typeface="+mn-ea"/>
                    <a:sym typeface="+mn-lt"/>
                  </a:rPr>
                  <a:t>Open-AI GPT-3 API</a:t>
                </a:r>
                <a:endParaRPr lang="zh-CN" altLang="en-US" sz="20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图形"/>
              <p:cNvSpPr txBox="1"/>
              <p:nvPr/>
            </p:nvSpPr>
            <p:spPr>
              <a:xfrm>
                <a:off x="13559" y="7042"/>
                <a:ext cx="3936" cy="1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The Open AI GPT-3 API is integrated to provide the chatbot's natural language understanding and generation capabilities.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13614" y="6778"/>
                <a:ext cx="264" cy="264"/>
                <a:chOff x="12344" y="6130"/>
                <a:chExt cx="336" cy="336"/>
              </a:xfrm>
            </p:grpSpPr>
            <p:sp>
              <p:nvSpPr>
                <p:cNvPr id="35" name="图形"/>
                <p:cNvSpPr/>
                <p:nvPr/>
              </p:nvSpPr>
              <p:spPr>
                <a:xfrm>
                  <a:off x="12344" y="6130"/>
                  <a:ext cx="337" cy="337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图形"/>
                <p:cNvSpPr/>
                <p:nvPr/>
              </p:nvSpPr>
              <p:spPr>
                <a:xfrm>
                  <a:off x="12391" y="6177"/>
                  <a:ext cx="242" cy="2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9" name="图形"/>
            <p:cNvGrpSpPr/>
            <p:nvPr/>
          </p:nvGrpSpPr>
          <p:grpSpPr>
            <a:xfrm>
              <a:off x="2047" y="2954"/>
              <a:ext cx="3943" cy="5934"/>
              <a:chOff x="13466" y="2971"/>
              <a:chExt cx="3943" cy="5934"/>
            </a:xfrm>
          </p:grpSpPr>
          <p:sp>
            <p:nvSpPr>
              <p:cNvPr id="40" name="图形"/>
              <p:cNvSpPr txBox="1"/>
              <p:nvPr/>
            </p:nvSpPr>
            <p:spPr>
              <a:xfrm>
                <a:off x="13855" y="2971"/>
                <a:ext cx="2000" cy="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cs typeface="+mn-ea"/>
                    <a:sym typeface="+mn-lt"/>
                  </a:rPr>
                  <a:t>HTML/CSS</a:t>
                </a:r>
                <a:endParaRPr lang="zh-CN" altLang="en-US" sz="20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图形"/>
              <p:cNvSpPr txBox="1"/>
              <p:nvPr/>
            </p:nvSpPr>
            <p:spPr>
              <a:xfrm>
                <a:off x="13473" y="3476"/>
                <a:ext cx="3936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HTML/CSS is the backbone of web pages and is used to structure the content on a webpage.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13621" y="3194"/>
                <a:ext cx="264" cy="264"/>
                <a:chOff x="12344" y="6130"/>
                <a:chExt cx="336" cy="336"/>
              </a:xfrm>
            </p:grpSpPr>
            <p:sp>
              <p:nvSpPr>
                <p:cNvPr id="43" name="图形"/>
                <p:cNvSpPr/>
                <p:nvPr/>
              </p:nvSpPr>
              <p:spPr>
                <a:xfrm>
                  <a:off x="12344" y="6130"/>
                  <a:ext cx="337" cy="337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图形"/>
                <p:cNvSpPr/>
                <p:nvPr/>
              </p:nvSpPr>
              <p:spPr>
                <a:xfrm>
                  <a:off x="12391" y="6177"/>
                  <a:ext cx="242" cy="2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5" name="图形"/>
              <p:cNvSpPr txBox="1"/>
              <p:nvPr/>
            </p:nvSpPr>
            <p:spPr>
              <a:xfrm>
                <a:off x="13848" y="6555"/>
                <a:ext cx="1348" cy="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cs typeface="+mn-ea"/>
                    <a:sym typeface="+mn-lt"/>
                  </a:rPr>
                  <a:t>REACT</a:t>
                </a:r>
                <a:endParaRPr lang="zh-CN" altLang="en-US" sz="20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图形"/>
              <p:cNvSpPr txBox="1"/>
              <p:nvPr/>
            </p:nvSpPr>
            <p:spPr>
              <a:xfrm>
                <a:off x="13466" y="7060"/>
                <a:ext cx="3936" cy="1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React is a free and open-source front-end JavaScript library for building user interfaces based on components.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47" name="组合 46"/>
              <p:cNvGrpSpPr/>
              <p:nvPr/>
            </p:nvGrpSpPr>
            <p:grpSpPr>
              <a:xfrm>
                <a:off x="13614" y="6778"/>
                <a:ext cx="264" cy="264"/>
                <a:chOff x="12344" y="6130"/>
                <a:chExt cx="336" cy="336"/>
              </a:xfrm>
            </p:grpSpPr>
            <p:sp>
              <p:nvSpPr>
                <p:cNvPr id="48" name="图形"/>
                <p:cNvSpPr/>
                <p:nvPr/>
              </p:nvSpPr>
              <p:spPr>
                <a:xfrm>
                  <a:off x="12344" y="6130"/>
                  <a:ext cx="337" cy="337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图形"/>
                <p:cNvSpPr/>
                <p:nvPr/>
              </p:nvSpPr>
              <p:spPr>
                <a:xfrm>
                  <a:off x="12391" y="6177"/>
                  <a:ext cx="242" cy="2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277AB13-B327-410E-9C44-82CEDA9A1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99" y="616024"/>
            <a:ext cx="3026601" cy="7177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6F5B66-AC87-4C3B-B30D-403B6CFF2C97}"/>
              </a:ext>
            </a:extLst>
          </p:cNvPr>
          <p:cNvSpPr txBox="1"/>
          <p:nvPr/>
        </p:nvSpPr>
        <p:spPr>
          <a:xfrm>
            <a:off x="1112196" y="675124"/>
            <a:ext cx="3026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695F0"/>
                </a:solidFill>
                <a:latin typeface="Doppio One" panose="02010603030000020804" pitchFamily="2" charset="0"/>
              </a:rPr>
              <a:t>Technologies Used</a:t>
            </a:r>
          </a:p>
        </p:txBody>
      </p:sp>
    </p:spTree>
    <p:custDataLst>
      <p:tags r:id="rId1"/>
    </p:custDataLst>
  </p:cSld>
  <p:clrMapOvr>
    <a:masterClrMapping/>
  </p:clrMapOvr>
  <p:transition advTm="200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图形"/>
          <p:cNvGrpSpPr/>
          <p:nvPr/>
        </p:nvGrpSpPr>
        <p:grpSpPr>
          <a:xfrm>
            <a:off x="1147445" y="1603375"/>
            <a:ext cx="10099040" cy="3981450"/>
            <a:chOff x="1807" y="2525"/>
            <a:chExt cx="15904" cy="6270"/>
          </a:xfrm>
        </p:grpSpPr>
        <p:sp>
          <p:nvSpPr>
            <p:cNvPr id="4" name="图形"/>
            <p:cNvSpPr>
              <a:spLocks noGrp="1"/>
            </p:cNvSpPr>
            <p:nvPr/>
          </p:nvSpPr>
          <p:spPr>
            <a:xfrm>
              <a:off x="12785" y="3203"/>
              <a:ext cx="4543" cy="5186"/>
            </a:xfrm>
            <a:custGeom>
              <a:avLst/>
              <a:gdLst>
                <a:gd name="connsiteX0" fmla="*/ 1389749 w 3119026"/>
                <a:gd name="connsiteY0" fmla="*/ 0 h 3560209"/>
                <a:gd name="connsiteX1" fmla="*/ 2779498 w 3119026"/>
                <a:gd name="connsiteY1" fmla="*/ 1389749 h 3560209"/>
                <a:gd name="connsiteX2" fmla="*/ 2670285 w 3119026"/>
                <a:gd name="connsiteY2" fmla="*/ 1930702 h 3560209"/>
                <a:gd name="connsiteX3" fmla="*/ 2652466 w 3119026"/>
                <a:gd name="connsiteY3" fmla="*/ 1967690 h 3560209"/>
                <a:gd name="connsiteX4" fmla="*/ 2747637 w 3119026"/>
                <a:gd name="connsiteY4" fmla="*/ 2019347 h 3560209"/>
                <a:gd name="connsiteX5" fmla="*/ 3119026 w 3119026"/>
                <a:gd name="connsiteY5" fmla="*/ 2717847 h 3560209"/>
                <a:gd name="connsiteX6" fmla="*/ 2276664 w 3119026"/>
                <a:gd name="connsiteY6" fmla="*/ 3560209 h 3560209"/>
                <a:gd name="connsiteX7" fmla="*/ 1438651 w 3119026"/>
                <a:gd name="connsiteY7" fmla="*/ 2803974 h 3560209"/>
                <a:gd name="connsiteX8" fmla="*/ 1437294 w 3119026"/>
                <a:gd name="connsiteY8" fmla="*/ 2777097 h 3560209"/>
                <a:gd name="connsiteX9" fmla="*/ 1389749 w 3119026"/>
                <a:gd name="connsiteY9" fmla="*/ 2779498 h 3560209"/>
                <a:gd name="connsiteX10" fmla="*/ 0 w 3119026"/>
                <a:gd name="connsiteY10" fmla="*/ 1389749 h 3560209"/>
                <a:gd name="connsiteX11" fmla="*/ 1389749 w 3119026"/>
                <a:gd name="connsiteY11" fmla="*/ 0 h 3560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19026" h="3560209">
                  <a:moveTo>
                    <a:pt x="1389749" y="0"/>
                  </a:moveTo>
                  <a:cubicBezTo>
                    <a:pt x="2157286" y="0"/>
                    <a:pt x="2779498" y="622212"/>
                    <a:pt x="2779498" y="1389749"/>
                  </a:cubicBezTo>
                  <a:cubicBezTo>
                    <a:pt x="2779498" y="1581633"/>
                    <a:pt x="2740610" y="1764435"/>
                    <a:pt x="2670285" y="1930702"/>
                  </a:cubicBezTo>
                  <a:lnTo>
                    <a:pt x="2652466" y="1967690"/>
                  </a:lnTo>
                  <a:lnTo>
                    <a:pt x="2747637" y="2019347"/>
                  </a:lnTo>
                  <a:cubicBezTo>
                    <a:pt x="2971707" y="2170726"/>
                    <a:pt x="3119026" y="2427082"/>
                    <a:pt x="3119026" y="2717847"/>
                  </a:cubicBezTo>
                  <a:cubicBezTo>
                    <a:pt x="3119026" y="3183071"/>
                    <a:pt x="2741888" y="3560209"/>
                    <a:pt x="2276664" y="3560209"/>
                  </a:cubicBezTo>
                  <a:cubicBezTo>
                    <a:pt x="1840517" y="3560209"/>
                    <a:pt x="1481788" y="3228740"/>
                    <a:pt x="1438651" y="2803974"/>
                  </a:cubicBezTo>
                  <a:lnTo>
                    <a:pt x="1437294" y="2777097"/>
                  </a:lnTo>
                  <a:lnTo>
                    <a:pt x="1389749" y="2779498"/>
                  </a:lnTo>
                  <a:cubicBezTo>
                    <a:pt x="622212" y="2779498"/>
                    <a:pt x="0" y="2157286"/>
                    <a:pt x="0" y="1389749"/>
                  </a:cubicBezTo>
                  <a:cubicBezTo>
                    <a:pt x="0" y="622212"/>
                    <a:pt x="622212" y="0"/>
                    <a:pt x="1389749" y="0"/>
                  </a:cubicBez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</p:spPr>
          <p:txBody>
            <a:bodyPr wrap="square"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图形"/>
            <p:cNvSpPr>
              <a:spLocks noGrp="1"/>
            </p:cNvSpPr>
            <p:nvPr/>
          </p:nvSpPr>
          <p:spPr>
            <a:xfrm>
              <a:off x="7296" y="3203"/>
              <a:ext cx="4543" cy="5186"/>
            </a:xfrm>
            <a:custGeom>
              <a:avLst/>
              <a:gdLst>
                <a:gd name="connsiteX0" fmla="*/ 1389749 w 3119026"/>
                <a:gd name="connsiteY0" fmla="*/ 0 h 3560209"/>
                <a:gd name="connsiteX1" fmla="*/ 2779498 w 3119026"/>
                <a:gd name="connsiteY1" fmla="*/ 1389749 h 3560209"/>
                <a:gd name="connsiteX2" fmla="*/ 2670285 w 3119026"/>
                <a:gd name="connsiteY2" fmla="*/ 1930702 h 3560209"/>
                <a:gd name="connsiteX3" fmla="*/ 2652466 w 3119026"/>
                <a:gd name="connsiteY3" fmla="*/ 1967690 h 3560209"/>
                <a:gd name="connsiteX4" fmla="*/ 2747637 w 3119026"/>
                <a:gd name="connsiteY4" fmla="*/ 2019347 h 3560209"/>
                <a:gd name="connsiteX5" fmla="*/ 3119026 w 3119026"/>
                <a:gd name="connsiteY5" fmla="*/ 2717847 h 3560209"/>
                <a:gd name="connsiteX6" fmla="*/ 2276664 w 3119026"/>
                <a:gd name="connsiteY6" fmla="*/ 3560209 h 3560209"/>
                <a:gd name="connsiteX7" fmla="*/ 1438651 w 3119026"/>
                <a:gd name="connsiteY7" fmla="*/ 2803974 h 3560209"/>
                <a:gd name="connsiteX8" fmla="*/ 1437294 w 3119026"/>
                <a:gd name="connsiteY8" fmla="*/ 2777097 h 3560209"/>
                <a:gd name="connsiteX9" fmla="*/ 1389749 w 3119026"/>
                <a:gd name="connsiteY9" fmla="*/ 2779498 h 3560209"/>
                <a:gd name="connsiteX10" fmla="*/ 0 w 3119026"/>
                <a:gd name="connsiteY10" fmla="*/ 1389749 h 3560209"/>
                <a:gd name="connsiteX11" fmla="*/ 1389749 w 3119026"/>
                <a:gd name="connsiteY11" fmla="*/ 0 h 3560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19026" h="3560209">
                  <a:moveTo>
                    <a:pt x="1389749" y="0"/>
                  </a:moveTo>
                  <a:cubicBezTo>
                    <a:pt x="2157286" y="0"/>
                    <a:pt x="2779498" y="622212"/>
                    <a:pt x="2779498" y="1389749"/>
                  </a:cubicBezTo>
                  <a:cubicBezTo>
                    <a:pt x="2779498" y="1581633"/>
                    <a:pt x="2740610" y="1764435"/>
                    <a:pt x="2670285" y="1930702"/>
                  </a:cubicBezTo>
                  <a:lnTo>
                    <a:pt x="2652466" y="1967690"/>
                  </a:lnTo>
                  <a:lnTo>
                    <a:pt x="2747637" y="2019347"/>
                  </a:lnTo>
                  <a:cubicBezTo>
                    <a:pt x="2971707" y="2170726"/>
                    <a:pt x="3119026" y="2427082"/>
                    <a:pt x="3119026" y="2717847"/>
                  </a:cubicBezTo>
                  <a:cubicBezTo>
                    <a:pt x="3119026" y="3183071"/>
                    <a:pt x="2741888" y="3560209"/>
                    <a:pt x="2276664" y="3560209"/>
                  </a:cubicBezTo>
                  <a:cubicBezTo>
                    <a:pt x="1840517" y="3560209"/>
                    <a:pt x="1481788" y="3228740"/>
                    <a:pt x="1438651" y="2803974"/>
                  </a:cubicBezTo>
                  <a:lnTo>
                    <a:pt x="1437294" y="2777097"/>
                  </a:lnTo>
                  <a:lnTo>
                    <a:pt x="1389749" y="2779498"/>
                  </a:lnTo>
                  <a:cubicBezTo>
                    <a:pt x="622212" y="2779498"/>
                    <a:pt x="0" y="2157286"/>
                    <a:pt x="0" y="1389749"/>
                  </a:cubicBezTo>
                  <a:cubicBezTo>
                    <a:pt x="0" y="622212"/>
                    <a:pt x="622212" y="0"/>
                    <a:pt x="1389749" y="0"/>
                  </a:cubicBez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</p:spPr>
          <p:txBody>
            <a:bodyPr wrap="square"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图形"/>
            <p:cNvSpPr>
              <a:spLocks noGrp="1"/>
            </p:cNvSpPr>
            <p:nvPr/>
          </p:nvSpPr>
          <p:spPr>
            <a:xfrm>
              <a:off x="1807" y="3203"/>
              <a:ext cx="4543" cy="5186"/>
            </a:xfrm>
            <a:custGeom>
              <a:avLst/>
              <a:gdLst>
                <a:gd name="connsiteX0" fmla="*/ 1389749 w 3119026"/>
                <a:gd name="connsiteY0" fmla="*/ 0 h 3560209"/>
                <a:gd name="connsiteX1" fmla="*/ 2779498 w 3119026"/>
                <a:gd name="connsiteY1" fmla="*/ 1389749 h 3560209"/>
                <a:gd name="connsiteX2" fmla="*/ 2670285 w 3119026"/>
                <a:gd name="connsiteY2" fmla="*/ 1930702 h 3560209"/>
                <a:gd name="connsiteX3" fmla="*/ 2652466 w 3119026"/>
                <a:gd name="connsiteY3" fmla="*/ 1967690 h 3560209"/>
                <a:gd name="connsiteX4" fmla="*/ 2747637 w 3119026"/>
                <a:gd name="connsiteY4" fmla="*/ 2019347 h 3560209"/>
                <a:gd name="connsiteX5" fmla="*/ 3119026 w 3119026"/>
                <a:gd name="connsiteY5" fmla="*/ 2717847 h 3560209"/>
                <a:gd name="connsiteX6" fmla="*/ 2276664 w 3119026"/>
                <a:gd name="connsiteY6" fmla="*/ 3560209 h 3560209"/>
                <a:gd name="connsiteX7" fmla="*/ 1438651 w 3119026"/>
                <a:gd name="connsiteY7" fmla="*/ 2803974 h 3560209"/>
                <a:gd name="connsiteX8" fmla="*/ 1437294 w 3119026"/>
                <a:gd name="connsiteY8" fmla="*/ 2777097 h 3560209"/>
                <a:gd name="connsiteX9" fmla="*/ 1389749 w 3119026"/>
                <a:gd name="connsiteY9" fmla="*/ 2779498 h 3560209"/>
                <a:gd name="connsiteX10" fmla="*/ 0 w 3119026"/>
                <a:gd name="connsiteY10" fmla="*/ 1389749 h 3560209"/>
                <a:gd name="connsiteX11" fmla="*/ 1389749 w 3119026"/>
                <a:gd name="connsiteY11" fmla="*/ 0 h 3560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19026" h="3560209">
                  <a:moveTo>
                    <a:pt x="1389749" y="0"/>
                  </a:moveTo>
                  <a:cubicBezTo>
                    <a:pt x="2157286" y="0"/>
                    <a:pt x="2779498" y="622212"/>
                    <a:pt x="2779498" y="1389749"/>
                  </a:cubicBezTo>
                  <a:cubicBezTo>
                    <a:pt x="2779498" y="1581633"/>
                    <a:pt x="2740610" y="1764435"/>
                    <a:pt x="2670285" y="1930702"/>
                  </a:cubicBezTo>
                  <a:lnTo>
                    <a:pt x="2652466" y="1967690"/>
                  </a:lnTo>
                  <a:lnTo>
                    <a:pt x="2747637" y="2019347"/>
                  </a:lnTo>
                  <a:cubicBezTo>
                    <a:pt x="2971707" y="2170726"/>
                    <a:pt x="3119026" y="2427082"/>
                    <a:pt x="3119026" y="2717847"/>
                  </a:cubicBezTo>
                  <a:cubicBezTo>
                    <a:pt x="3119026" y="3183071"/>
                    <a:pt x="2741888" y="3560209"/>
                    <a:pt x="2276664" y="3560209"/>
                  </a:cubicBezTo>
                  <a:cubicBezTo>
                    <a:pt x="1840517" y="3560209"/>
                    <a:pt x="1481788" y="3228740"/>
                    <a:pt x="1438651" y="2803974"/>
                  </a:cubicBezTo>
                  <a:lnTo>
                    <a:pt x="1437294" y="2777097"/>
                  </a:lnTo>
                  <a:lnTo>
                    <a:pt x="1389749" y="2779498"/>
                  </a:lnTo>
                  <a:cubicBezTo>
                    <a:pt x="622212" y="2779498"/>
                    <a:pt x="0" y="2157286"/>
                    <a:pt x="0" y="1389749"/>
                  </a:cubicBezTo>
                  <a:cubicBezTo>
                    <a:pt x="0" y="622212"/>
                    <a:pt x="622212" y="0"/>
                    <a:pt x="1389749" y="0"/>
                  </a:cubicBez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</p:spPr>
          <p:txBody>
            <a:bodyPr wrap="square"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图形"/>
            <p:cNvSpPr/>
            <p:nvPr/>
          </p:nvSpPr>
          <p:spPr>
            <a:xfrm>
              <a:off x="1900" y="3296"/>
              <a:ext cx="4543" cy="5186"/>
            </a:xfrm>
            <a:custGeom>
              <a:avLst/>
              <a:gdLst>
                <a:gd name="connsiteX0" fmla="*/ 1389749 w 3119026"/>
                <a:gd name="connsiteY0" fmla="*/ 0 h 3560209"/>
                <a:gd name="connsiteX1" fmla="*/ 2779498 w 3119026"/>
                <a:gd name="connsiteY1" fmla="*/ 1389749 h 3560209"/>
                <a:gd name="connsiteX2" fmla="*/ 2670285 w 3119026"/>
                <a:gd name="connsiteY2" fmla="*/ 1930702 h 3560209"/>
                <a:gd name="connsiteX3" fmla="*/ 2652466 w 3119026"/>
                <a:gd name="connsiteY3" fmla="*/ 1967690 h 3560209"/>
                <a:gd name="connsiteX4" fmla="*/ 2747637 w 3119026"/>
                <a:gd name="connsiteY4" fmla="*/ 2019347 h 3560209"/>
                <a:gd name="connsiteX5" fmla="*/ 3119026 w 3119026"/>
                <a:gd name="connsiteY5" fmla="*/ 2717847 h 3560209"/>
                <a:gd name="connsiteX6" fmla="*/ 2276664 w 3119026"/>
                <a:gd name="connsiteY6" fmla="*/ 3560209 h 3560209"/>
                <a:gd name="connsiteX7" fmla="*/ 1438651 w 3119026"/>
                <a:gd name="connsiteY7" fmla="*/ 2803974 h 3560209"/>
                <a:gd name="connsiteX8" fmla="*/ 1437294 w 3119026"/>
                <a:gd name="connsiteY8" fmla="*/ 2777097 h 3560209"/>
                <a:gd name="connsiteX9" fmla="*/ 1389749 w 3119026"/>
                <a:gd name="connsiteY9" fmla="*/ 2779498 h 3560209"/>
                <a:gd name="connsiteX10" fmla="*/ 0 w 3119026"/>
                <a:gd name="connsiteY10" fmla="*/ 1389749 h 3560209"/>
                <a:gd name="connsiteX11" fmla="*/ 1389749 w 3119026"/>
                <a:gd name="connsiteY11" fmla="*/ 0 h 3560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19026" h="3560209">
                  <a:moveTo>
                    <a:pt x="1389749" y="0"/>
                  </a:moveTo>
                  <a:cubicBezTo>
                    <a:pt x="2157286" y="0"/>
                    <a:pt x="2779498" y="622212"/>
                    <a:pt x="2779498" y="1389749"/>
                  </a:cubicBezTo>
                  <a:cubicBezTo>
                    <a:pt x="2779498" y="1581633"/>
                    <a:pt x="2740610" y="1764435"/>
                    <a:pt x="2670285" y="1930702"/>
                  </a:cubicBezTo>
                  <a:lnTo>
                    <a:pt x="2652466" y="1967690"/>
                  </a:lnTo>
                  <a:lnTo>
                    <a:pt x="2747637" y="2019347"/>
                  </a:lnTo>
                  <a:cubicBezTo>
                    <a:pt x="2971707" y="2170726"/>
                    <a:pt x="3119026" y="2427082"/>
                    <a:pt x="3119026" y="2717847"/>
                  </a:cubicBezTo>
                  <a:cubicBezTo>
                    <a:pt x="3119026" y="3183071"/>
                    <a:pt x="2741888" y="3560209"/>
                    <a:pt x="2276664" y="3560209"/>
                  </a:cubicBezTo>
                  <a:cubicBezTo>
                    <a:pt x="1840517" y="3560209"/>
                    <a:pt x="1481788" y="3228740"/>
                    <a:pt x="1438651" y="2803974"/>
                  </a:cubicBezTo>
                  <a:lnTo>
                    <a:pt x="1437294" y="2777097"/>
                  </a:lnTo>
                  <a:lnTo>
                    <a:pt x="1389749" y="2779498"/>
                  </a:lnTo>
                  <a:cubicBezTo>
                    <a:pt x="622212" y="2779498"/>
                    <a:pt x="0" y="2157286"/>
                    <a:pt x="0" y="1389749"/>
                  </a:cubicBezTo>
                  <a:cubicBezTo>
                    <a:pt x="0" y="622212"/>
                    <a:pt x="622212" y="0"/>
                    <a:pt x="1389749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393700" dist="50800" dir="5400000" algn="ctr" rotWithShape="0">
                <a:srgbClr val="000000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1pPr>
              <a:lvl2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2pPr>
              <a:lvl3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3pPr>
              <a:lvl4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4pPr>
              <a:lvl5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5pPr>
              <a:lvl6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6pPr>
              <a:lvl7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7pPr>
              <a:lvl8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8pPr>
              <a:lvl9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9pPr>
            </a:lstStyle>
            <a:p>
              <a:pPr algn="ctr"/>
              <a:endParaRPr lang="en-ID" sz="6000">
                <a:cs typeface="+mn-ea"/>
                <a:sym typeface="+mn-lt"/>
              </a:endParaRPr>
            </a:p>
          </p:txBody>
        </p:sp>
        <p:sp>
          <p:nvSpPr>
            <p:cNvPr id="3" name="图形"/>
            <p:cNvSpPr/>
            <p:nvPr/>
          </p:nvSpPr>
          <p:spPr>
            <a:xfrm>
              <a:off x="7389" y="3296"/>
              <a:ext cx="4543" cy="5186"/>
            </a:xfrm>
            <a:custGeom>
              <a:avLst/>
              <a:gdLst>
                <a:gd name="connsiteX0" fmla="*/ 1389749 w 3119026"/>
                <a:gd name="connsiteY0" fmla="*/ 0 h 3560209"/>
                <a:gd name="connsiteX1" fmla="*/ 2779498 w 3119026"/>
                <a:gd name="connsiteY1" fmla="*/ 1389749 h 3560209"/>
                <a:gd name="connsiteX2" fmla="*/ 2670285 w 3119026"/>
                <a:gd name="connsiteY2" fmla="*/ 1930702 h 3560209"/>
                <a:gd name="connsiteX3" fmla="*/ 2652466 w 3119026"/>
                <a:gd name="connsiteY3" fmla="*/ 1967690 h 3560209"/>
                <a:gd name="connsiteX4" fmla="*/ 2747637 w 3119026"/>
                <a:gd name="connsiteY4" fmla="*/ 2019347 h 3560209"/>
                <a:gd name="connsiteX5" fmla="*/ 3119026 w 3119026"/>
                <a:gd name="connsiteY5" fmla="*/ 2717847 h 3560209"/>
                <a:gd name="connsiteX6" fmla="*/ 2276664 w 3119026"/>
                <a:gd name="connsiteY6" fmla="*/ 3560209 h 3560209"/>
                <a:gd name="connsiteX7" fmla="*/ 1438651 w 3119026"/>
                <a:gd name="connsiteY7" fmla="*/ 2803974 h 3560209"/>
                <a:gd name="connsiteX8" fmla="*/ 1437294 w 3119026"/>
                <a:gd name="connsiteY8" fmla="*/ 2777097 h 3560209"/>
                <a:gd name="connsiteX9" fmla="*/ 1389749 w 3119026"/>
                <a:gd name="connsiteY9" fmla="*/ 2779498 h 3560209"/>
                <a:gd name="connsiteX10" fmla="*/ 0 w 3119026"/>
                <a:gd name="connsiteY10" fmla="*/ 1389749 h 3560209"/>
                <a:gd name="connsiteX11" fmla="*/ 1389749 w 3119026"/>
                <a:gd name="connsiteY11" fmla="*/ 0 h 3560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19026" h="3560209">
                  <a:moveTo>
                    <a:pt x="1389749" y="0"/>
                  </a:moveTo>
                  <a:cubicBezTo>
                    <a:pt x="2157286" y="0"/>
                    <a:pt x="2779498" y="622212"/>
                    <a:pt x="2779498" y="1389749"/>
                  </a:cubicBezTo>
                  <a:cubicBezTo>
                    <a:pt x="2779498" y="1581633"/>
                    <a:pt x="2740610" y="1764435"/>
                    <a:pt x="2670285" y="1930702"/>
                  </a:cubicBezTo>
                  <a:lnTo>
                    <a:pt x="2652466" y="1967690"/>
                  </a:lnTo>
                  <a:lnTo>
                    <a:pt x="2747637" y="2019347"/>
                  </a:lnTo>
                  <a:cubicBezTo>
                    <a:pt x="2971707" y="2170726"/>
                    <a:pt x="3119026" y="2427082"/>
                    <a:pt x="3119026" y="2717847"/>
                  </a:cubicBezTo>
                  <a:cubicBezTo>
                    <a:pt x="3119026" y="3183071"/>
                    <a:pt x="2741888" y="3560209"/>
                    <a:pt x="2276664" y="3560209"/>
                  </a:cubicBezTo>
                  <a:cubicBezTo>
                    <a:pt x="1840517" y="3560209"/>
                    <a:pt x="1481788" y="3228740"/>
                    <a:pt x="1438651" y="2803974"/>
                  </a:cubicBezTo>
                  <a:lnTo>
                    <a:pt x="1437294" y="2777097"/>
                  </a:lnTo>
                  <a:lnTo>
                    <a:pt x="1389749" y="2779498"/>
                  </a:lnTo>
                  <a:cubicBezTo>
                    <a:pt x="622212" y="2779498"/>
                    <a:pt x="0" y="2157286"/>
                    <a:pt x="0" y="1389749"/>
                  </a:cubicBezTo>
                  <a:cubicBezTo>
                    <a:pt x="0" y="622212"/>
                    <a:pt x="622212" y="0"/>
                    <a:pt x="1389749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393700" dist="50800" dir="5400000" algn="ctr" rotWithShape="0">
                <a:srgbClr val="000000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1pPr>
              <a:lvl2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2pPr>
              <a:lvl3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3pPr>
              <a:lvl4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4pPr>
              <a:lvl5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5pPr>
              <a:lvl6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6pPr>
              <a:lvl7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7pPr>
              <a:lvl8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8pPr>
              <a:lvl9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9pPr>
            </a:lstStyle>
            <a:p>
              <a:pPr algn="ctr"/>
              <a:endParaRPr lang="en-ID" sz="6000">
                <a:cs typeface="+mn-ea"/>
                <a:sym typeface="+mn-lt"/>
              </a:endParaRPr>
            </a:p>
          </p:txBody>
        </p:sp>
        <p:sp>
          <p:nvSpPr>
            <p:cNvPr id="5" name="图形"/>
            <p:cNvSpPr/>
            <p:nvPr/>
          </p:nvSpPr>
          <p:spPr>
            <a:xfrm>
              <a:off x="12878" y="3296"/>
              <a:ext cx="4543" cy="5186"/>
            </a:xfrm>
            <a:custGeom>
              <a:avLst/>
              <a:gdLst>
                <a:gd name="connsiteX0" fmla="*/ 1389749 w 3119026"/>
                <a:gd name="connsiteY0" fmla="*/ 0 h 3560209"/>
                <a:gd name="connsiteX1" fmla="*/ 2779498 w 3119026"/>
                <a:gd name="connsiteY1" fmla="*/ 1389749 h 3560209"/>
                <a:gd name="connsiteX2" fmla="*/ 2670285 w 3119026"/>
                <a:gd name="connsiteY2" fmla="*/ 1930702 h 3560209"/>
                <a:gd name="connsiteX3" fmla="*/ 2652466 w 3119026"/>
                <a:gd name="connsiteY3" fmla="*/ 1967690 h 3560209"/>
                <a:gd name="connsiteX4" fmla="*/ 2747637 w 3119026"/>
                <a:gd name="connsiteY4" fmla="*/ 2019347 h 3560209"/>
                <a:gd name="connsiteX5" fmla="*/ 3119026 w 3119026"/>
                <a:gd name="connsiteY5" fmla="*/ 2717847 h 3560209"/>
                <a:gd name="connsiteX6" fmla="*/ 2276664 w 3119026"/>
                <a:gd name="connsiteY6" fmla="*/ 3560209 h 3560209"/>
                <a:gd name="connsiteX7" fmla="*/ 1438651 w 3119026"/>
                <a:gd name="connsiteY7" fmla="*/ 2803974 h 3560209"/>
                <a:gd name="connsiteX8" fmla="*/ 1437294 w 3119026"/>
                <a:gd name="connsiteY8" fmla="*/ 2777097 h 3560209"/>
                <a:gd name="connsiteX9" fmla="*/ 1389749 w 3119026"/>
                <a:gd name="connsiteY9" fmla="*/ 2779498 h 3560209"/>
                <a:gd name="connsiteX10" fmla="*/ 0 w 3119026"/>
                <a:gd name="connsiteY10" fmla="*/ 1389749 h 3560209"/>
                <a:gd name="connsiteX11" fmla="*/ 1389749 w 3119026"/>
                <a:gd name="connsiteY11" fmla="*/ 0 h 3560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19026" h="3560209">
                  <a:moveTo>
                    <a:pt x="1389749" y="0"/>
                  </a:moveTo>
                  <a:cubicBezTo>
                    <a:pt x="2157286" y="0"/>
                    <a:pt x="2779498" y="622212"/>
                    <a:pt x="2779498" y="1389749"/>
                  </a:cubicBezTo>
                  <a:cubicBezTo>
                    <a:pt x="2779498" y="1581633"/>
                    <a:pt x="2740610" y="1764435"/>
                    <a:pt x="2670285" y="1930702"/>
                  </a:cubicBezTo>
                  <a:lnTo>
                    <a:pt x="2652466" y="1967690"/>
                  </a:lnTo>
                  <a:lnTo>
                    <a:pt x="2747637" y="2019347"/>
                  </a:lnTo>
                  <a:cubicBezTo>
                    <a:pt x="2971707" y="2170726"/>
                    <a:pt x="3119026" y="2427082"/>
                    <a:pt x="3119026" y="2717847"/>
                  </a:cubicBezTo>
                  <a:cubicBezTo>
                    <a:pt x="3119026" y="3183071"/>
                    <a:pt x="2741888" y="3560209"/>
                    <a:pt x="2276664" y="3560209"/>
                  </a:cubicBezTo>
                  <a:cubicBezTo>
                    <a:pt x="1840517" y="3560209"/>
                    <a:pt x="1481788" y="3228740"/>
                    <a:pt x="1438651" y="2803974"/>
                  </a:cubicBezTo>
                  <a:lnTo>
                    <a:pt x="1437294" y="2777097"/>
                  </a:lnTo>
                  <a:lnTo>
                    <a:pt x="1389749" y="2779498"/>
                  </a:lnTo>
                  <a:cubicBezTo>
                    <a:pt x="622212" y="2779498"/>
                    <a:pt x="0" y="2157286"/>
                    <a:pt x="0" y="1389749"/>
                  </a:cubicBezTo>
                  <a:cubicBezTo>
                    <a:pt x="0" y="622212"/>
                    <a:pt x="622212" y="0"/>
                    <a:pt x="1389749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393700" dist="50800" dir="5400000" algn="ctr" rotWithShape="0">
                <a:srgbClr val="000000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1pPr>
              <a:lvl2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2pPr>
              <a:lvl3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3pPr>
              <a:lvl4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4pPr>
              <a:lvl5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5pPr>
              <a:lvl6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6pPr>
              <a:lvl7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7pPr>
              <a:lvl8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8pPr>
              <a:lvl9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9pPr>
            </a:lstStyle>
            <a:p>
              <a:pPr algn="ctr"/>
              <a:endParaRPr lang="en-ID" sz="6000">
                <a:cs typeface="+mn-ea"/>
                <a:sym typeface="+mn-lt"/>
              </a:endParaRPr>
            </a:p>
          </p:txBody>
        </p:sp>
        <p:sp>
          <p:nvSpPr>
            <p:cNvPr id="46" name="图形"/>
            <p:cNvSpPr/>
            <p:nvPr/>
          </p:nvSpPr>
          <p:spPr>
            <a:xfrm rot="10440954">
              <a:off x="1822" y="2525"/>
              <a:ext cx="296" cy="296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1pPr>
              <a:lvl2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2pPr>
              <a:lvl3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3pPr>
              <a:lvl4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4pPr>
              <a:lvl5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5pPr>
              <a:lvl6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6pPr>
              <a:lvl7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7pPr>
              <a:lvl8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8pPr>
              <a:lvl9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9pPr>
            </a:lstStyle>
            <a:p>
              <a:pPr algn="ctr"/>
              <a:endParaRPr lang="en-ID" sz="6000">
                <a:cs typeface="+mn-ea"/>
                <a:sym typeface="+mn-lt"/>
              </a:endParaRPr>
            </a:p>
          </p:txBody>
        </p:sp>
        <p:sp>
          <p:nvSpPr>
            <p:cNvPr id="47" name="图形"/>
            <p:cNvSpPr/>
            <p:nvPr/>
          </p:nvSpPr>
          <p:spPr>
            <a:xfrm rot="10440954">
              <a:off x="16970" y="2872"/>
              <a:ext cx="741" cy="741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1pPr>
              <a:lvl2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2pPr>
              <a:lvl3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3pPr>
              <a:lvl4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4pPr>
              <a:lvl5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5pPr>
              <a:lvl6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6pPr>
              <a:lvl7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7pPr>
              <a:lvl8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8pPr>
              <a:lvl9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9pPr>
            </a:lstStyle>
            <a:p>
              <a:pPr algn="ctr"/>
              <a:endParaRPr lang="en-ID" sz="6000">
                <a:cs typeface="+mn-ea"/>
                <a:sym typeface="+mn-lt"/>
              </a:endParaRPr>
            </a:p>
          </p:txBody>
        </p:sp>
        <p:sp>
          <p:nvSpPr>
            <p:cNvPr id="48" name="图形"/>
            <p:cNvSpPr/>
            <p:nvPr/>
          </p:nvSpPr>
          <p:spPr>
            <a:xfrm>
              <a:off x="7053" y="8001"/>
              <a:ext cx="741" cy="741"/>
            </a:xfrm>
            <a:prstGeom prst="ellipse">
              <a:avLst/>
            </a:prstGeom>
            <a:noFill/>
            <a:ln w="76200">
              <a:gradFill>
                <a:gsLst>
                  <a:gs pos="3800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1pPr>
              <a:lvl2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2pPr>
              <a:lvl3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3pPr>
              <a:lvl4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4pPr>
              <a:lvl5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5pPr>
              <a:lvl6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6pPr>
              <a:lvl7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7pPr>
              <a:lvl8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8pPr>
              <a:lvl9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9pPr>
            </a:lstStyle>
            <a:p>
              <a:pPr algn="ctr"/>
              <a:endParaRPr lang="en-ID" sz="6000">
                <a:cs typeface="+mn-ea"/>
                <a:sym typeface="+mn-lt"/>
              </a:endParaRPr>
            </a:p>
          </p:txBody>
        </p:sp>
        <p:sp>
          <p:nvSpPr>
            <p:cNvPr id="49" name="图形"/>
            <p:cNvSpPr/>
            <p:nvPr/>
          </p:nvSpPr>
          <p:spPr>
            <a:xfrm>
              <a:off x="2339" y="7377"/>
              <a:ext cx="396" cy="396"/>
            </a:xfrm>
            <a:prstGeom prst="ellipse">
              <a:avLst/>
            </a:prstGeom>
            <a:noFill/>
            <a:ln w="76200">
              <a:gradFill>
                <a:gsLst>
                  <a:gs pos="3800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1pPr>
              <a:lvl2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2pPr>
              <a:lvl3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3pPr>
              <a:lvl4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4pPr>
              <a:lvl5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5pPr>
              <a:lvl6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6pPr>
              <a:lvl7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7pPr>
              <a:lvl8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8pPr>
              <a:lvl9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9pPr>
            </a:lstStyle>
            <a:p>
              <a:pPr algn="ctr"/>
              <a:endParaRPr lang="en-ID" sz="6000">
                <a:cs typeface="+mn-ea"/>
                <a:sym typeface="+mn-lt"/>
              </a:endParaRPr>
            </a:p>
          </p:txBody>
        </p:sp>
        <p:sp>
          <p:nvSpPr>
            <p:cNvPr id="50" name="图形"/>
            <p:cNvSpPr/>
            <p:nvPr/>
          </p:nvSpPr>
          <p:spPr>
            <a:xfrm rot="10440954">
              <a:off x="11840" y="3698"/>
              <a:ext cx="296" cy="296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1pPr>
              <a:lvl2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2pPr>
              <a:lvl3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3pPr>
              <a:lvl4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4pPr>
              <a:lvl5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5pPr>
              <a:lvl6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6pPr>
              <a:lvl7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7pPr>
              <a:lvl8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8pPr>
              <a:lvl9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9pPr>
            </a:lstStyle>
            <a:p>
              <a:pPr algn="ctr"/>
              <a:endParaRPr lang="en-ID" sz="6000">
                <a:cs typeface="+mn-ea"/>
                <a:sym typeface="+mn-lt"/>
              </a:endParaRPr>
            </a:p>
          </p:txBody>
        </p:sp>
        <p:sp>
          <p:nvSpPr>
            <p:cNvPr id="51" name="图形"/>
            <p:cNvSpPr/>
            <p:nvPr/>
          </p:nvSpPr>
          <p:spPr>
            <a:xfrm rot="10440954">
              <a:off x="14468" y="8499"/>
              <a:ext cx="296" cy="296"/>
            </a:xfrm>
            <a:prstGeom prst="ellipse">
              <a:avLst/>
            </a:prstGeom>
            <a:solidFill>
              <a:schemeClr val="accent2"/>
            </a:solidFill>
            <a:ln>
              <a:gradFill>
                <a:gsLst>
                  <a:gs pos="3800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1pPr>
              <a:lvl2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2pPr>
              <a:lvl3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3pPr>
              <a:lvl4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4pPr>
              <a:lvl5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5pPr>
              <a:lvl6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6pPr>
              <a:lvl7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7pPr>
              <a:lvl8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8pPr>
              <a:lvl9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9pPr>
            </a:lstStyle>
            <a:p>
              <a:pPr algn="ctr"/>
              <a:endParaRPr lang="en-ID" sz="6000">
                <a:cs typeface="+mn-ea"/>
                <a:sym typeface="+mn-lt"/>
              </a:endParaRPr>
            </a:p>
          </p:txBody>
        </p:sp>
        <p:sp>
          <p:nvSpPr>
            <p:cNvPr id="52" name="图形"/>
            <p:cNvSpPr/>
            <p:nvPr/>
          </p:nvSpPr>
          <p:spPr>
            <a:xfrm>
              <a:off x="12556" y="7322"/>
              <a:ext cx="741" cy="741"/>
            </a:xfrm>
            <a:prstGeom prst="ellipse">
              <a:avLst/>
            </a:prstGeom>
            <a:noFill/>
            <a:ln w="76200">
              <a:gradFill>
                <a:gsLst>
                  <a:gs pos="3800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1pPr>
              <a:lvl2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2pPr>
              <a:lvl3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3pPr>
              <a:lvl4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4pPr>
              <a:lvl5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5pPr>
              <a:lvl6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6pPr>
              <a:lvl7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7pPr>
              <a:lvl8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8pPr>
              <a:lvl9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9pPr>
            </a:lstStyle>
            <a:p>
              <a:pPr algn="ctr"/>
              <a:endParaRPr lang="en-ID" sz="6000">
                <a:cs typeface="+mn-ea"/>
                <a:sym typeface="+mn-lt"/>
              </a:endParaRPr>
            </a:p>
          </p:txBody>
        </p:sp>
        <p:sp>
          <p:nvSpPr>
            <p:cNvPr id="16" name="图形"/>
            <p:cNvSpPr/>
            <p:nvPr/>
          </p:nvSpPr>
          <p:spPr>
            <a:xfrm>
              <a:off x="2229" y="3519"/>
              <a:ext cx="3497" cy="34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1pPr>
              <a:lvl2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2pPr>
              <a:lvl3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3pPr>
              <a:lvl4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4pPr>
              <a:lvl5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5pPr>
              <a:lvl6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6pPr>
              <a:lvl7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7pPr>
              <a:lvl8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8pPr>
              <a:lvl9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9pPr>
            </a:lstStyle>
            <a:p>
              <a:pPr algn="ctr"/>
              <a:endParaRPr lang="en-ID" sz="6000">
                <a:cs typeface="+mn-ea"/>
                <a:sym typeface="+mn-lt"/>
              </a:endParaRPr>
            </a:p>
          </p:txBody>
        </p:sp>
        <p:sp>
          <p:nvSpPr>
            <p:cNvPr id="17" name="图形"/>
            <p:cNvSpPr/>
            <p:nvPr/>
          </p:nvSpPr>
          <p:spPr>
            <a:xfrm>
              <a:off x="7720" y="3519"/>
              <a:ext cx="3497" cy="34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1pPr>
              <a:lvl2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2pPr>
              <a:lvl3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3pPr>
              <a:lvl4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4pPr>
              <a:lvl5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5pPr>
              <a:lvl6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6pPr>
              <a:lvl7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7pPr>
              <a:lvl8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8pPr>
              <a:lvl9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9pPr>
            </a:lstStyle>
            <a:p>
              <a:pPr algn="ctr"/>
              <a:endParaRPr lang="en-ID" sz="6000">
                <a:cs typeface="+mn-ea"/>
                <a:sym typeface="+mn-lt"/>
              </a:endParaRPr>
            </a:p>
          </p:txBody>
        </p:sp>
        <p:sp>
          <p:nvSpPr>
            <p:cNvPr id="18" name="图形"/>
            <p:cNvSpPr/>
            <p:nvPr/>
          </p:nvSpPr>
          <p:spPr>
            <a:xfrm>
              <a:off x="13211" y="3519"/>
              <a:ext cx="3497" cy="34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1pPr>
              <a:lvl2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2pPr>
              <a:lvl3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3pPr>
              <a:lvl4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4pPr>
              <a:lvl5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5pPr>
              <a:lvl6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6pPr>
              <a:lvl7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7pPr>
              <a:lvl8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8pPr>
              <a:lvl9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9pPr>
            </a:lstStyle>
            <a:p>
              <a:pPr algn="ctr"/>
              <a:endParaRPr lang="en-ID" sz="6000">
                <a:cs typeface="+mn-ea"/>
                <a:sym typeface="+mn-lt"/>
              </a:endParaRPr>
            </a:p>
          </p:txBody>
        </p:sp>
        <p:sp>
          <p:nvSpPr>
            <p:cNvPr id="12" name="图形"/>
            <p:cNvSpPr/>
            <p:nvPr/>
          </p:nvSpPr>
          <p:spPr>
            <a:xfrm>
              <a:off x="4228" y="6259"/>
              <a:ext cx="1830" cy="183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1pPr>
              <a:lvl2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2pPr>
              <a:lvl3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3pPr>
              <a:lvl4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4pPr>
              <a:lvl5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5pPr>
              <a:lvl6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6pPr>
              <a:lvl7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7pPr>
              <a:lvl8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8pPr>
              <a:lvl9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9pPr>
            </a:lstStyle>
            <a:p>
              <a:pPr algn="ctr"/>
              <a:endParaRPr lang="en-ID" sz="6000">
                <a:cs typeface="+mn-ea"/>
                <a:sym typeface="+mn-lt"/>
              </a:endParaRPr>
            </a:p>
          </p:txBody>
        </p:sp>
        <p:sp>
          <p:nvSpPr>
            <p:cNvPr id="36" name="图形"/>
            <p:cNvSpPr/>
            <p:nvPr/>
          </p:nvSpPr>
          <p:spPr>
            <a:xfrm>
              <a:off x="9703" y="6259"/>
              <a:ext cx="1830" cy="183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1pPr>
              <a:lvl2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2pPr>
              <a:lvl3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3pPr>
              <a:lvl4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4pPr>
              <a:lvl5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5pPr>
              <a:lvl6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6pPr>
              <a:lvl7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7pPr>
              <a:lvl8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8pPr>
              <a:lvl9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9pPr>
            </a:lstStyle>
            <a:p>
              <a:pPr algn="ctr"/>
              <a:endParaRPr lang="en-ID" sz="6000">
                <a:cs typeface="+mn-ea"/>
                <a:sym typeface="+mn-lt"/>
              </a:endParaRPr>
            </a:p>
          </p:txBody>
        </p:sp>
        <p:sp>
          <p:nvSpPr>
            <p:cNvPr id="40" name="图形"/>
            <p:cNvSpPr/>
            <p:nvPr/>
          </p:nvSpPr>
          <p:spPr>
            <a:xfrm>
              <a:off x="15198" y="6259"/>
              <a:ext cx="1830" cy="183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1pPr>
              <a:lvl2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2pPr>
              <a:lvl3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3pPr>
              <a:lvl4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4pPr>
              <a:lvl5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5pPr>
              <a:lvl6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6pPr>
              <a:lvl7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7pPr>
              <a:lvl8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8pPr>
              <a:lvl9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chemeClr val="lt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defRPr>
              </a:lvl9pPr>
            </a:lstStyle>
            <a:p>
              <a:pPr algn="ctr"/>
              <a:endParaRPr lang="en-ID" sz="6000">
                <a:cs typeface="+mn-ea"/>
                <a:sym typeface="+mn-lt"/>
              </a:endParaRPr>
            </a:p>
          </p:txBody>
        </p:sp>
        <p:sp>
          <p:nvSpPr>
            <p:cNvPr id="15" name="图形"/>
            <p:cNvSpPr>
              <a:spLocks noChangeAspect="1"/>
            </p:cNvSpPr>
            <p:nvPr/>
          </p:nvSpPr>
          <p:spPr bwMode="auto">
            <a:xfrm>
              <a:off x="15750" y="6775"/>
              <a:ext cx="736" cy="742"/>
            </a:xfrm>
            <a:custGeom>
              <a:avLst/>
              <a:gdLst>
                <a:gd name="T0" fmla="*/ 9469 w 9991"/>
                <a:gd name="T1" fmla="*/ 4316 h 10064"/>
                <a:gd name="T2" fmla="*/ 8642 w 9991"/>
                <a:gd name="T3" fmla="*/ 4177 h 10064"/>
                <a:gd name="T4" fmla="*/ 8166 w 9991"/>
                <a:gd name="T5" fmla="*/ 3028 h 10064"/>
                <a:gd name="T6" fmla="*/ 8627 w 9991"/>
                <a:gd name="T7" fmla="*/ 2378 h 10064"/>
                <a:gd name="T8" fmla="*/ 8561 w 9991"/>
                <a:gd name="T9" fmla="*/ 1576 h 10064"/>
                <a:gd name="T10" fmla="*/ 8427 w 9991"/>
                <a:gd name="T11" fmla="*/ 1441 h 10064"/>
                <a:gd name="T12" fmla="*/ 7631 w 9991"/>
                <a:gd name="T13" fmla="*/ 1374 h 10064"/>
                <a:gd name="T14" fmla="*/ 6985 w 9991"/>
                <a:gd name="T15" fmla="*/ 1839 h 10064"/>
                <a:gd name="T16" fmla="*/ 5845 w 9991"/>
                <a:gd name="T17" fmla="*/ 1359 h 10064"/>
                <a:gd name="T18" fmla="*/ 5707 w 9991"/>
                <a:gd name="T19" fmla="*/ 526 h 10064"/>
                <a:gd name="T20" fmla="*/ 5091 w 9991"/>
                <a:gd name="T21" fmla="*/ 0 h 10064"/>
                <a:gd name="T22" fmla="*/ 4900 w 9991"/>
                <a:gd name="T23" fmla="*/ 0 h 10064"/>
                <a:gd name="T24" fmla="*/ 4284 w 9991"/>
                <a:gd name="T25" fmla="*/ 526 h 10064"/>
                <a:gd name="T26" fmla="*/ 4146 w 9991"/>
                <a:gd name="T27" fmla="*/ 1359 h 10064"/>
                <a:gd name="T28" fmla="*/ 3006 w 9991"/>
                <a:gd name="T29" fmla="*/ 1839 h 10064"/>
                <a:gd name="T30" fmla="*/ 2361 w 9991"/>
                <a:gd name="T31" fmla="*/ 1374 h 10064"/>
                <a:gd name="T32" fmla="*/ 1564 w 9991"/>
                <a:gd name="T33" fmla="*/ 1441 h 10064"/>
                <a:gd name="T34" fmla="*/ 1430 w 9991"/>
                <a:gd name="T35" fmla="*/ 1576 h 10064"/>
                <a:gd name="T36" fmla="*/ 1364 w 9991"/>
                <a:gd name="T37" fmla="*/ 2378 h 10064"/>
                <a:gd name="T38" fmla="*/ 1825 w 9991"/>
                <a:gd name="T39" fmla="*/ 3028 h 10064"/>
                <a:gd name="T40" fmla="*/ 1350 w 9991"/>
                <a:gd name="T41" fmla="*/ 4177 h 10064"/>
                <a:gd name="T42" fmla="*/ 522 w 9991"/>
                <a:gd name="T43" fmla="*/ 4316 h 10064"/>
                <a:gd name="T44" fmla="*/ 0 w 9991"/>
                <a:gd name="T45" fmla="*/ 4936 h 10064"/>
                <a:gd name="T46" fmla="*/ 0 w 9991"/>
                <a:gd name="T47" fmla="*/ 5129 h 10064"/>
                <a:gd name="T48" fmla="*/ 522 w 9991"/>
                <a:gd name="T49" fmla="*/ 5749 h 10064"/>
                <a:gd name="T50" fmla="*/ 1350 w 9991"/>
                <a:gd name="T51" fmla="*/ 5888 h 10064"/>
                <a:gd name="T52" fmla="*/ 1825 w 9991"/>
                <a:gd name="T53" fmla="*/ 7037 h 10064"/>
                <a:gd name="T54" fmla="*/ 1364 w 9991"/>
                <a:gd name="T55" fmla="*/ 7687 h 10064"/>
                <a:gd name="T56" fmla="*/ 1430 w 9991"/>
                <a:gd name="T57" fmla="*/ 8489 h 10064"/>
                <a:gd name="T58" fmla="*/ 1564 w 9991"/>
                <a:gd name="T59" fmla="*/ 8624 h 10064"/>
                <a:gd name="T60" fmla="*/ 2361 w 9991"/>
                <a:gd name="T61" fmla="*/ 8690 h 10064"/>
                <a:gd name="T62" fmla="*/ 3006 w 9991"/>
                <a:gd name="T63" fmla="*/ 8226 h 10064"/>
                <a:gd name="T64" fmla="*/ 4146 w 9991"/>
                <a:gd name="T65" fmla="*/ 8705 h 10064"/>
                <a:gd name="T66" fmla="*/ 4284 w 9991"/>
                <a:gd name="T67" fmla="*/ 9539 h 10064"/>
                <a:gd name="T68" fmla="*/ 4900 w 9991"/>
                <a:gd name="T69" fmla="*/ 10064 h 10064"/>
                <a:gd name="T70" fmla="*/ 5091 w 9991"/>
                <a:gd name="T71" fmla="*/ 10064 h 10064"/>
                <a:gd name="T72" fmla="*/ 5707 w 9991"/>
                <a:gd name="T73" fmla="*/ 9539 h 10064"/>
                <a:gd name="T74" fmla="*/ 5845 w 9991"/>
                <a:gd name="T75" fmla="*/ 8705 h 10064"/>
                <a:gd name="T76" fmla="*/ 6985 w 9991"/>
                <a:gd name="T77" fmla="*/ 8226 h 10064"/>
                <a:gd name="T78" fmla="*/ 7631 w 9991"/>
                <a:gd name="T79" fmla="*/ 8690 h 10064"/>
                <a:gd name="T80" fmla="*/ 8427 w 9991"/>
                <a:gd name="T81" fmla="*/ 8624 h 10064"/>
                <a:gd name="T82" fmla="*/ 8561 w 9991"/>
                <a:gd name="T83" fmla="*/ 8489 h 10064"/>
                <a:gd name="T84" fmla="*/ 8627 w 9991"/>
                <a:gd name="T85" fmla="*/ 7687 h 10064"/>
                <a:gd name="T86" fmla="*/ 8166 w 9991"/>
                <a:gd name="T87" fmla="*/ 7037 h 10064"/>
                <a:gd name="T88" fmla="*/ 8642 w 9991"/>
                <a:gd name="T89" fmla="*/ 5888 h 10064"/>
                <a:gd name="T90" fmla="*/ 9469 w 9991"/>
                <a:gd name="T91" fmla="*/ 5749 h 10064"/>
                <a:gd name="T92" fmla="*/ 9991 w 9991"/>
                <a:gd name="T93" fmla="*/ 5129 h 10064"/>
                <a:gd name="T94" fmla="*/ 9991 w 9991"/>
                <a:gd name="T95" fmla="*/ 4936 h 10064"/>
                <a:gd name="T96" fmla="*/ 9469 w 9991"/>
                <a:gd name="T97" fmla="*/ 4316 h 10064"/>
                <a:gd name="T98" fmla="*/ 4996 w 9991"/>
                <a:gd name="T99" fmla="*/ 6919 h 10064"/>
                <a:gd name="T100" fmla="*/ 3122 w 9991"/>
                <a:gd name="T101" fmla="*/ 5032 h 10064"/>
                <a:gd name="T102" fmla="*/ 4996 w 9991"/>
                <a:gd name="T103" fmla="*/ 3145 h 10064"/>
                <a:gd name="T104" fmla="*/ 6869 w 9991"/>
                <a:gd name="T105" fmla="*/ 5032 h 10064"/>
                <a:gd name="T106" fmla="*/ 4996 w 9991"/>
                <a:gd name="T107" fmla="*/ 6919 h 10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91" h="10064">
                  <a:moveTo>
                    <a:pt x="9469" y="4316"/>
                  </a:moveTo>
                  <a:lnTo>
                    <a:pt x="8642" y="4177"/>
                  </a:lnTo>
                  <a:cubicBezTo>
                    <a:pt x="8546" y="3763"/>
                    <a:pt x="8384" y="3377"/>
                    <a:pt x="8166" y="3028"/>
                  </a:cubicBezTo>
                  <a:lnTo>
                    <a:pt x="8627" y="2378"/>
                  </a:lnTo>
                  <a:cubicBezTo>
                    <a:pt x="8803" y="2130"/>
                    <a:pt x="8775" y="1791"/>
                    <a:pt x="8561" y="1576"/>
                  </a:cubicBezTo>
                  <a:lnTo>
                    <a:pt x="8427" y="1441"/>
                  </a:lnTo>
                  <a:cubicBezTo>
                    <a:pt x="8213" y="1226"/>
                    <a:pt x="7876" y="1197"/>
                    <a:pt x="7631" y="1374"/>
                  </a:cubicBezTo>
                  <a:lnTo>
                    <a:pt x="6985" y="1839"/>
                  </a:lnTo>
                  <a:cubicBezTo>
                    <a:pt x="6639" y="1619"/>
                    <a:pt x="6255" y="1456"/>
                    <a:pt x="5845" y="1359"/>
                  </a:cubicBezTo>
                  <a:lnTo>
                    <a:pt x="5707" y="526"/>
                  </a:lnTo>
                  <a:cubicBezTo>
                    <a:pt x="5657" y="223"/>
                    <a:pt x="5396" y="0"/>
                    <a:pt x="5091" y="0"/>
                  </a:cubicBezTo>
                  <a:lnTo>
                    <a:pt x="4900" y="0"/>
                  </a:lnTo>
                  <a:cubicBezTo>
                    <a:pt x="4595" y="0"/>
                    <a:pt x="4334" y="223"/>
                    <a:pt x="4284" y="526"/>
                  </a:cubicBezTo>
                  <a:lnTo>
                    <a:pt x="4146" y="1359"/>
                  </a:lnTo>
                  <a:cubicBezTo>
                    <a:pt x="3736" y="1456"/>
                    <a:pt x="3352" y="1619"/>
                    <a:pt x="3006" y="1839"/>
                  </a:cubicBezTo>
                  <a:lnTo>
                    <a:pt x="2361" y="1374"/>
                  </a:lnTo>
                  <a:cubicBezTo>
                    <a:pt x="2115" y="1197"/>
                    <a:pt x="1778" y="1226"/>
                    <a:pt x="1564" y="1441"/>
                  </a:cubicBezTo>
                  <a:lnTo>
                    <a:pt x="1430" y="1576"/>
                  </a:lnTo>
                  <a:cubicBezTo>
                    <a:pt x="1217" y="1791"/>
                    <a:pt x="1189" y="2130"/>
                    <a:pt x="1364" y="2378"/>
                  </a:cubicBezTo>
                  <a:lnTo>
                    <a:pt x="1825" y="3028"/>
                  </a:lnTo>
                  <a:cubicBezTo>
                    <a:pt x="1607" y="3377"/>
                    <a:pt x="1445" y="3763"/>
                    <a:pt x="1350" y="4177"/>
                  </a:cubicBezTo>
                  <a:lnTo>
                    <a:pt x="522" y="4316"/>
                  </a:lnTo>
                  <a:cubicBezTo>
                    <a:pt x="221" y="4366"/>
                    <a:pt x="0" y="4629"/>
                    <a:pt x="0" y="4936"/>
                  </a:cubicBezTo>
                  <a:lnTo>
                    <a:pt x="0" y="5129"/>
                  </a:lnTo>
                  <a:cubicBezTo>
                    <a:pt x="0" y="5436"/>
                    <a:pt x="221" y="5698"/>
                    <a:pt x="522" y="5749"/>
                  </a:cubicBezTo>
                  <a:lnTo>
                    <a:pt x="1350" y="5888"/>
                  </a:lnTo>
                  <a:cubicBezTo>
                    <a:pt x="1445" y="6301"/>
                    <a:pt x="1607" y="6688"/>
                    <a:pt x="1825" y="7037"/>
                  </a:cubicBezTo>
                  <a:lnTo>
                    <a:pt x="1364" y="7687"/>
                  </a:lnTo>
                  <a:cubicBezTo>
                    <a:pt x="1189" y="7934"/>
                    <a:pt x="1217" y="8274"/>
                    <a:pt x="1430" y="8489"/>
                  </a:cubicBezTo>
                  <a:lnTo>
                    <a:pt x="1564" y="8624"/>
                  </a:lnTo>
                  <a:cubicBezTo>
                    <a:pt x="1778" y="8839"/>
                    <a:pt x="2115" y="8867"/>
                    <a:pt x="2361" y="8690"/>
                  </a:cubicBezTo>
                  <a:lnTo>
                    <a:pt x="3006" y="8226"/>
                  </a:lnTo>
                  <a:cubicBezTo>
                    <a:pt x="3352" y="8445"/>
                    <a:pt x="3736" y="8609"/>
                    <a:pt x="4146" y="8705"/>
                  </a:cubicBezTo>
                  <a:lnTo>
                    <a:pt x="4284" y="9539"/>
                  </a:lnTo>
                  <a:cubicBezTo>
                    <a:pt x="4334" y="9842"/>
                    <a:pt x="4595" y="10064"/>
                    <a:pt x="4900" y="10064"/>
                  </a:cubicBezTo>
                  <a:lnTo>
                    <a:pt x="5091" y="10064"/>
                  </a:lnTo>
                  <a:cubicBezTo>
                    <a:pt x="5396" y="10064"/>
                    <a:pt x="5657" y="9842"/>
                    <a:pt x="5707" y="9539"/>
                  </a:cubicBezTo>
                  <a:lnTo>
                    <a:pt x="5845" y="8705"/>
                  </a:lnTo>
                  <a:cubicBezTo>
                    <a:pt x="6255" y="8609"/>
                    <a:pt x="6639" y="8445"/>
                    <a:pt x="6985" y="8226"/>
                  </a:cubicBezTo>
                  <a:lnTo>
                    <a:pt x="7631" y="8690"/>
                  </a:lnTo>
                  <a:cubicBezTo>
                    <a:pt x="7876" y="8867"/>
                    <a:pt x="8213" y="8839"/>
                    <a:pt x="8427" y="8624"/>
                  </a:cubicBezTo>
                  <a:lnTo>
                    <a:pt x="8561" y="8489"/>
                  </a:lnTo>
                  <a:cubicBezTo>
                    <a:pt x="8775" y="8274"/>
                    <a:pt x="8803" y="7934"/>
                    <a:pt x="8627" y="7687"/>
                  </a:cubicBezTo>
                  <a:lnTo>
                    <a:pt x="8166" y="7037"/>
                  </a:lnTo>
                  <a:cubicBezTo>
                    <a:pt x="8384" y="6688"/>
                    <a:pt x="8546" y="6301"/>
                    <a:pt x="8642" y="5888"/>
                  </a:cubicBezTo>
                  <a:lnTo>
                    <a:pt x="9469" y="5749"/>
                  </a:lnTo>
                  <a:cubicBezTo>
                    <a:pt x="9770" y="5698"/>
                    <a:pt x="9991" y="5436"/>
                    <a:pt x="9991" y="5129"/>
                  </a:cubicBezTo>
                  <a:lnTo>
                    <a:pt x="9991" y="4936"/>
                  </a:lnTo>
                  <a:cubicBezTo>
                    <a:pt x="9991" y="4629"/>
                    <a:pt x="9770" y="4366"/>
                    <a:pt x="9469" y="4316"/>
                  </a:cubicBezTo>
                  <a:close/>
                  <a:moveTo>
                    <a:pt x="4996" y="6919"/>
                  </a:moveTo>
                  <a:cubicBezTo>
                    <a:pt x="3961" y="6919"/>
                    <a:pt x="3122" y="6074"/>
                    <a:pt x="3122" y="5032"/>
                  </a:cubicBezTo>
                  <a:cubicBezTo>
                    <a:pt x="3122" y="3990"/>
                    <a:pt x="3961" y="3145"/>
                    <a:pt x="4996" y="3145"/>
                  </a:cubicBezTo>
                  <a:cubicBezTo>
                    <a:pt x="6030" y="3145"/>
                    <a:pt x="6869" y="3990"/>
                    <a:pt x="6869" y="5032"/>
                  </a:cubicBezTo>
                  <a:cubicBezTo>
                    <a:pt x="6869" y="6074"/>
                    <a:pt x="6030" y="6919"/>
                    <a:pt x="4996" y="69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图形"/>
            <p:cNvSpPr>
              <a:spLocks noChangeAspect="1"/>
            </p:cNvSpPr>
            <p:nvPr/>
          </p:nvSpPr>
          <p:spPr bwMode="auto">
            <a:xfrm>
              <a:off x="4772" y="6818"/>
              <a:ext cx="743" cy="712"/>
            </a:xfrm>
            <a:custGeom>
              <a:avLst/>
              <a:gdLst>
                <a:gd name="T0" fmla="*/ 9839 w 12296"/>
                <a:gd name="T1" fmla="*/ 8850 h 11793"/>
                <a:gd name="T2" fmla="*/ 9224 w 12296"/>
                <a:gd name="T3" fmla="*/ 8261 h 11793"/>
                <a:gd name="T4" fmla="*/ 9224 w 12296"/>
                <a:gd name="T5" fmla="*/ 3564 h 11793"/>
                <a:gd name="T6" fmla="*/ 9811 w 12296"/>
                <a:gd name="T7" fmla="*/ 2950 h 11793"/>
                <a:gd name="T8" fmla="*/ 10452 w 12296"/>
                <a:gd name="T9" fmla="*/ 3509 h 11793"/>
                <a:gd name="T10" fmla="*/ 10452 w 12296"/>
                <a:gd name="T11" fmla="*/ 8262 h 11793"/>
                <a:gd name="T12" fmla="*/ 9839 w 12296"/>
                <a:gd name="T13" fmla="*/ 8850 h 11793"/>
                <a:gd name="T14" fmla="*/ 11681 w 12296"/>
                <a:gd name="T15" fmla="*/ 7675 h 11793"/>
                <a:gd name="T16" fmla="*/ 11067 w 12296"/>
                <a:gd name="T17" fmla="*/ 7087 h 11793"/>
                <a:gd name="T18" fmla="*/ 11067 w 12296"/>
                <a:gd name="T19" fmla="*/ 4742 h 11793"/>
                <a:gd name="T20" fmla="*/ 11653 w 12296"/>
                <a:gd name="T21" fmla="*/ 4127 h 11793"/>
                <a:gd name="T22" fmla="*/ 12296 w 12296"/>
                <a:gd name="T23" fmla="*/ 4686 h 11793"/>
                <a:gd name="T24" fmla="*/ 12296 w 12296"/>
                <a:gd name="T25" fmla="*/ 7090 h 11793"/>
                <a:gd name="T26" fmla="*/ 11681 w 12296"/>
                <a:gd name="T27" fmla="*/ 7678 h 11793"/>
                <a:gd name="T28" fmla="*/ 11681 w 12296"/>
                <a:gd name="T29" fmla="*/ 7675 h 11793"/>
                <a:gd name="T30" fmla="*/ 2465 w 12296"/>
                <a:gd name="T31" fmla="*/ 9437 h 11793"/>
                <a:gd name="T32" fmla="*/ 1852 w 12296"/>
                <a:gd name="T33" fmla="*/ 8850 h 11793"/>
                <a:gd name="T34" fmla="*/ 1852 w 12296"/>
                <a:gd name="T35" fmla="*/ 2978 h 11793"/>
                <a:gd name="T36" fmla="*/ 2437 w 12296"/>
                <a:gd name="T37" fmla="*/ 2363 h 11793"/>
                <a:gd name="T38" fmla="*/ 3080 w 12296"/>
                <a:gd name="T39" fmla="*/ 2922 h 11793"/>
                <a:gd name="T40" fmla="*/ 3080 w 12296"/>
                <a:gd name="T41" fmla="*/ 2978 h 11793"/>
                <a:gd name="T42" fmla="*/ 3080 w 12296"/>
                <a:gd name="T43" fmla="*/ 8850 h 11793"/>
                <a:gd name="T44" fmla="*/ 2465 w 12296"/>
                <a:gd name="T45" fmla="*/ 9437 h 11793"/>
                <a:gd name="T46" fmla="*/ 4309 w 12296"/>
                <a:gd name="T47" fmla="*/ 11786 h 11793"/>
                <a:gd name="T48" fmla="*/ 3695 w 12296"/>
                <a:gd name="T49" fmla="*/ 11199 h 11793"/>
                <a:gd name="T50" fmla="*/ 3695 w 12296"/>
                <a:gd name="T51" fmla="*/ 629 h 11793"/>
                <a:gd name="T52" fmla="*/ 4283 w 12296"/>
                <a:gd name="T53" fmla="*/ 15 h 11793"/>
                <a:gd name="T54" fmla="*/ 4924 w 12296"/>
                <a:gd name="T55" fmla="*/ 574 h 11793"/>
                <a:gd name="T56" fmla="*/ 4924 w 12296"/>
                <a:gd name="T57" fmla="*/ 629 h 11793"/>
                <a:gd name="T58" fmla="*/ 4924 w 12296"/>
                <a:gd name="T59" fmla="*/ 11198 h 11793"/>
                <a:gd name="T60" fmla="*/ 4309 w 12296"/>
                <a:gd name="T61" fmla="*/ 11786 h 11793"/>
                <a:gd name="T62" fmla="*/ 6153 w 12296"/>
                <a:gd name="T63" fmla="*/ 9437 h 11793"/>
                <a:gd name="T64" fmla="*/ 5538 w 12296"/>
                <a:gd name="T65" fmla="*/ 8850 h 11793"/>
                <a:gd name="T66" fmla="*/ 5538 w 12296"/>
                <a:gd name="T67" fmla="*/ 2978 h 11793"/>
                <a:gd name="T68" fmla="*/ 6123 w 12296"/>
                <a:gd name="T69" fmla="*/ 2363 h 11793"/>
                <a:gd name="T70" fmla="*/ 6763 w 12296"/>
                <a:gd name="T71" fmla="*/ 2922 h 11793"/>
                <a:gd name="T72" fmla="*/ 6763 w 12296"/>
                <a:gd name="T73" fmla="*/ 8850 h 11793"/>
                <a:gd name="T74" fmla="*/ 6148 w 12296"/>
                <a:gd name="T75" fmla="*/ 9437 h 11793"/>
                <a:gd name="T76" fmla="*/ 6153 w 12296"/>
                <a:gd name="T77" fmla="*/ 9437 h 11793"/>
                <a:gd name="T78" fmla="*/ 7996 w 12296"/>
                <a:gd name="T79" fmla="*/ 7675 h 11793"/>
                <a:gd name="T80" fmla="*/ 7385 w 12296"/>
                <a:gd name="T81" fmla="*/ 7088 h 11793"/>
                <a:gd name="T82" fmla="*/ 7385 w 12296"/>
                <a:gd name="T83" fmla="*/ 4742 h 11793"/>
                <a:gd name="T84" fmla="*/ 7973 w 12296"/>
                <a:gd name="T85" fmla="*/ 4127 h 11793"/>
                <a:gd name="T86" fmla="*/ 8614 w 12296"/>
                <a:gd name="T87" fmla="*/ 4686 h 11793"/>
                <a:gd name="T88" fmla="*/ 8614 w 12296"/>
                <a:gd name="T89" fmla="*/ 7090 h 11793"/>
                <a:gd name="T90" fmla="*/ 8002 w 12296"/>
                <a:gd name="T91" fmla="*/ 7678 h 11793"/>
                <a:gd name="T92" fmla="*/ 7996 w 12296"/>
                <a:gd name="T93" fmla="*/ 7678 h 11793"/>
                <a:gd name="T94" fmla="*/ 7996 w 12296"/>
                <a:gd name="T95" fmla="*/ 7675 h 11793"/>
                <a:gd name="T96" fmla="*/ 624 w 12296"/>
                <a:gd name="T97" fmla="*/ 7675 h 11793"/>
                <a:gd name="T98" fmla="*/ 9 w 12296"/>
                <a:gd name="T99" fmla="*/ 7087 h 11793"/>
                <a:gd name="T100" fmla="*/ 9 w 12296"/>
                <a:gd name="T101" fmla="*/ 4742 h 11793"/>
                <a:gd name="T102" fmla="*/ 595 w 12296"/>
                <a:gd name="T103" fmla="*/ 4127 h 11793"/>
                <a:gd name="T104" fmla="*/ 1238 w 12296"/>
                <a:gd name="T105" fmla="*/ 4686 h 11793"/>
                <a:gd name="T106" fmla="*/ 1238 w 12296"/>
                <a:gd name="T107" fmla="*/ 7090 h 11793"/>
                <a:gd name="T108" fmla="*/ 624 w 12296"/>
                <a:gd name="T109" fmla="*/ 7675 h 1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296" h="11793">
                  <a:moveTo>
                    <a:pt x="9839" y="8850"/>
                  </a:moveTo>
                  <a:cubicBezTo>
                    <a:pt x="9507" y="8856"/>
                    <a:pt x="9232" y="8593"/>
                    <a:pt x="9224" y="8261"/>
                  </a:cubicBezTo>
                  <a:lnTo>
                    <a:pt x="9224" y="3564"/>
                  </a:lnTo>
                  <a:cubicBezTo>
                    <a:pt x="9224" y="3235"/>
                    <a:pt x="9483" y="2965"/>
                    <a:pt x="9811" y="2950"/>
                  </a:cubicBezTo>
                  <a:cubicBezTo>
                    <a:pt x="10140" y="2935"/>
                    <a:pt x="10422" y="3181"/>
                    <a:pt x="10452" y="3509"/>
                  </a:cubicBezTo>
                  <a:lnTo>
                    <a:pt x="10452" y="8262"/>
                  </a:lnTo>
                  <a:cubicBezTo>
                    <a:pt x="10445" y="8594"/>
                    <a:pt x="10170" y="8857"/>
                    <a:pt x="9839" y="8850"/>
                  </a:cubicBezTo>
                  <a:close/>
                  <a:moveTo>
                    <a:pt x="11681" y="7675"/>
                  </a:moveTo>
                  <a:cubicBezTo>
                    <a:pt x="11349" y="7682"/>
                    <a:pt x="11075" y="7419"/>
                    <a:pt x="11067" y="7087"/>
                  </a:cubicBezTo>
                  <a:lnTo>
                    <a:pt x="11067" y="4742"/>
                  </a:lnTo>
                  <a:cubicBezTo>
                    <a:pt x="11058" y="4410"/>
                    <a:pt x="11321" y="4134"/>
                    <a:pt x="11653" y="4127"/>
                  </a:cubicBezTo>
                  <a:cubicBezTo>
                    <a:pt x="11985" y="4105"/>
                    <a:pt x="12272" y="4355"/>
                    <a:pt x="12296" y="4686"/>
                  </a:cubicBezTo>
                  <a:lnTo>
                    <a:pt x="12296" y="7090"/>
                  </a:lnTo>
                  <a:cubicBezTo>
                    <a:pt x="12288" y="7422"/>
                    <a:pt x="12013" y="7685"/>
                    <a:pt x="11681" y="7678"/>
                  </a:cubicBezTo>
                  <a:lnTo>
                    <a:pt x="11681" y="7675"/>
                  </a:lnTo>
                  <a:close/>
                  <a:moveTo>
                    <a:pt x="2465" y="9437"/>
                  </a:moveTo>
                  <a:cubicBezTo>
                    <a:pt x="2134" y="9443"/>
                    <a:pt x="1860" y="9181"/>
                    <a:pt x="1852" y="8850"/>
                  </a:cubicBezTo>
                  <a:lnTo>
                    <a:pt x="1852" y="2978"/>
                  </a:lnTo>
                  <a:cubicBezTo>
                    <a:pt x="1843" y="2646"/>
                    <a:pt x="2105" y="2370"/>
                    <a:pt x="2437" y="2363"/>
                  </a:cubicBezTo>
                  <a:cubicBezTo>
                    <a:pt x="2769" y="2341"/>
                    <a:pt x="3056" y="2591"/>
                    <a:pt x="3080" y="2922"/>
                  </a:cubicBezTo>
                  <a:cubicBezTo>
                    <a:pt x="3081" y="2941"/>
                    <a:pt x="3081" y="2959"/>
                    <a:pt x="3080" y="2978"/>
                  </a:cubicBezTo>
                  <a:lnTo>
                    <a:pt x="3080" y="8850"/>
                  </a:lnTo>
                  <a:cubicBezTo>
                    <a:pt x="3072" y="9182"/>
                    <a:pt x="2797" y="9445"/>
                    <a:pt x="2465" y="9437"/>
                  </a:cubicBezTo>
                  <a:close/>
                  <a:moveTo>
                    <a:pt x="4309" y="11786"/>
                  </a:moveTo>
                  <a:cubicBezTo>
                    <a:pt x="3978" y="11793"/>
                    <a:pt x="3703" y="11530"/>
                    <a:pt x="3695" y="11199"/>
                  </a:cubicBezTo>
                  <a:lnTo>
                    <a:pt x="3695" y="629"/>
                  </a:lnTo>
                  <a:cubicBezTo>
                    <a:pt x="3695" y="300"/>
                    <a:pt x="3954" y="30"/>
                    <a:pt x="4283" y="15"/>
                  </a:cubicBezTo>
                  <a:cubicBezTo>
                    <a:pt x="4612" y="0"/>
                    <a:pt x="4894" y="246"/>
                    <a:pt x="4924" y="574"/>
                  </a:cubicBezTo>
                  <a:cubicBezTo>
                    <a:pt x="4925" y="592"/>
                    <a:pt x="4925" y="611"/>
                    <a:pt x="4924" y="629"/>
                  </a:cubicBezTo>
                  <a:lnTo>
                    <a:pt x="4924" y="11198"/>
                  </a:lnTo>
                  <a:cubicBezTo>
                    <a:pt x="4917" y="11530"/>
                    <a:pt x="4641" y="11793"/>
                    <a:pt x="4309" y="11786"/>
                  </a:cubicBezTo>
                  <a:close/>
                  <a:moveTo>
                    <a:pt x="6153" y="9437"/>
                  </a:moveTo>
                  <a:cubicBezTo>
                    <a:pt x="5821" y="9445"/>
                    <a:pt x="5545" y="9182"/>
                    <a:pt x="5538" y="8850"/>
                  </a:cubicBezTo>
                  <a:lnTo>
                    <a:pt x="5538" y="2978"/>
                  </a:lnTo>
                  <a:cubicBezTo>
                    <a:pt x="5529" y="2646"/>
                    <a:pt x="5792" y="2370"/>
                    <a:pt x="6123" y="2363"/>
                  </a:cubicBezTo>
                  <a:cubicBezTo>
                    <a:pt x="6454" y="2343"/>
                    <a:pt x="6739" y="2592"/>
                    <a:pt x="6763" y="2922"/>
                  </a:cubicBezTo>
                  <a:lnTo>
                    <a:pt x="6763" y="8850"/>
                  </a:lnTo>
                  <a:cubicBezTo>
                    <a:pt x="6755" y="9181"/>
                    <a:pt x="6480" y="9444"/>
                    <a:pt x="6148" y="9437"/>
                  </a:cubicBezTo>
                  <a:lnTo>
                    <a:pt x="6153" y="9437"/>
                  </a:lnTo>
                  <a:close/>
                  <a:moveTo>
                    <a:pt x="7996" y="7675"/>
                  </a:moveTo>
                  <a:cubicBezTo>
                    <a:pt x="7666" y="7680"/>
                    <a:pt x="7394" y="7418"/>
                    <a:pt x="7385" y="7088"/>
                  </a:cubicBezTo>
                  <a:lnTo>
                    <a:pt x="7385" y="4742"/>
                  </a:lnTo>
                  <a:cubicBezTo>
                    <a:pt x="7386" y="4413"/>
                    <a:pt x="7645" y="4142"/>
                    <a:pt x="7973" y="4127"/>
                  </a:cubicBezTo>
                  <a:cubicBezTo>
                    <a:pt x="8302" y="4112"/>
                    <a:pt x="8584" y="4359"/>
                    <a:pt x="8614" y="4686"/>
                  </a:cubicBezTo>
                  <a:lnTo>
                    <a:pt x="8614" y="7090"/>
                  </a:lnTo>
                  <a:cubicBezTo>
                    <a:pt x="8607" y="7422"/>
                    <a:pt x="8333" y="7685"/>
                    <a:pt x="8002" y="7678"/>
                  </a:cubicBezTo>
                  <a:lnTo>
                    <a:pt x="7996" y="7678"/>
                  </a:lnTo>
                  <a:lnTo>
                    <a:pt x="7996" y="7675"/>
                  </a:lnTo>
                  <a:close/>
                  <a:moveTo>
                    <a:pt x="624" y="7675"/>
                  </a:moveTo>
                  <a:cubicBezTo>
                    <a:pt x="292" y="7682"/>
                    <a:pt x="17" y="7419"/>
                    <a:pt x="9" y="7087"/>
                  </a:cubicBezTo>
                  <a:lnTo>
                    <a:pt x="9" y="4742"/>
                  </a:lnTo>
                  <a:cubicBezTo>
                    <a:pt x="0" y="4410"/>
                    <a:pt x="263" y="4134"/>
                    <a:pt x="595" y="4127"/>
                  </a:cubicBezTo>
                  <a:cubicBezTo>
                    <a:pt x="927" y="4105"/>
                    <a:pt x="1214" y="4355"/>
                    <a:pt x="1238" y="4686"/>
                  </a:cubicBezTo>
                  <a:lnTo>
                    <a:pt x="1238" y="7090"/>
                  </a:lnTo>
                  <a:cubicBezTo>
                    <a:pt x="1229" y="7421"/>
                    <a:pt x="955" y="7682"/>
                    <a:pt x="624" y="76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图形"/>
            <p:cNvSpPr>
              <a:spLocks noChangeAspect="1"/>
            </p:cNvSpPr>
            <p:nvPr/>
          </p:nvSpPr>
          <p:spPr bwMode="auto">
            <a:xfrm>
              <a:off x="10246" y="6818"/>
              <a:ext cx="743" cy="699"/>
            </a:xfrm>
            <a:custGeom>
              <a:avLst/>
              <a:gdLst>
                <a:gd name="T0" fmla="*/ 10589 w 11519"/>
                <a:gd name="T1" fmla="*/ 7944 h 10831"/>
                <a:gd name="T2" fmla="*/ 6269 w 11519"/>
                <a:gd name="T3" fmla="*/ 5838 h 10831"/>
                <a:gd name="T4" fmla="*/ 9839 w 11519"/>
                <a:gd name="T5" fmla="*/ 4454 h 10831"/>
                <a:gd name="T6" fmla="*/ 10079 w 11519"/>
                <a:gd name="T7" fmla="*/ 246 h 10831"/>
                <a:gd name="T8" fmla="*/ 1680 w 11519"/>
                <a:gd name="T9" fmla="*/ 0 h 10831"/>
                <a:gd name="T10" fmla="*/ 1440 w 11519"/>
                <a:gd name="T11" fmla="*/ 4209 h 10831"/>
                <a:gd name="T12" fmla="*/ 5250 w 11519"/>
                <a:gd name="T13" fmla="*/ 4454 h 10831"/>
                <a:gd name="T14" fmla="*/ 930 w 11519"/>
                <a:gd name="T15" fmla="*/ 5838 h 10831"/>
                <a:gd name="T16" fmla="*/ 120 w 11519"/>
                <a:gd name="T17" fmla="*/ 7944 h 10831"/>
                <a:gd name="T18" fmla="*/ 0 w 11519"/>
                <a:gd name="T19" fmla="*/ 10710 h 10831"/>
                <a:gd name="T20" fmla="*/ 2760 w 11519"/>
                <a:gd name="T21" fmla="*/ 10831 h 10831"/>
                <a:gd name="T22" fmla="*/ 2880 w 11519"/>
                <a:gd name="T23" fmla="*/ 8064 h 10831"/>
                <a:gd name="T24" fmla="*/ 1949 w 11519"/>
                <a:gd name="T25" fmla="*/ 7944 h 10831"/>
                <a:gd name="T26" fmla="*/ 5250 w 11519"/>
                <a:gd name="T27" fmla="*/ 6861 h 10831"/>
                <a:gd name="T28" fmla="*/ 4440 w 11519"/>
                <a:gd name="T29" fmla="*/ 7944 h 10831"/>
                <a:gd name="T30" fmla="*/ 4320 w 11519"/>
                <a:gd name="T31" fmla="*/ 10710 h 10831"/>
                <a:gd name="T32" fmla="*/ 7080 w 11519"/>
                <a:gd name="T33" fmla="*/ 10831 h 10831"/>
                <a:gd name="T34" fmla="*/ 7199 w 11519"/>
                <a:gd name="T35" fmla="*/ 8064 h 10831"/>
                <a:gd name="T36" fmla="*/ 6269 w 11519"/>
                <a:gd name="T37" fmla="*/ 7944 h 10831"/>
                <a:gd name="T38" fmla="*/ 9569 w 11519"/>
                <a:gd name="T39" fmla="*/ 6861 h 10831"/>
                <a:gd name="T40" fmla="*/ 8760 w 11519"/>
                <a:gd name="T41" fmla="*/ 7944 h 10831"/>
                <a:gd name="T42" fmla="*/ 8639 w 11519"/>
                <a:gd name="T43" fmla="*/ 10710 h 10831"/>
                <a:gd name="T44" fmla="*/ 11400 w 11519"/>
                <a:gd name="T45" fmla="*/ 10831 h 10831"/>
                <a:gd name="T46" fmla="*/ 11519 w 11519"/>
                <a:gd name="T47" fmla="*/ 8064 h 10831"/>
                <a:gd name="T48" fmla="*/ 1920 w 11519"/>
                <a:gd name="T49" fmla="*/ 9828 h 10831"/>
                <a:gd name="T50" fmla="*/ 999 w 11519"/>
                <a:gd name="T51" fmla="*/ 9869 h 10831"/>
                <a:gd name="T52" fmla="*/ 958 w 11519"/>
                <a:gd name="T53" fmla="*/ 8945 h 10831"/>
                <a:gd name="T54" fmla="*/ 1879 w 11519"/>
                <a:gd name="T55" fmla="*/ 8904 h 10831"/>
                <a:gd name="T56" fmla="*/ 1920 w 11519"/>
                <a:gd name="T57" fmla="*/ 9828 h 10831"/>
                <a:gd name="T58" fmla="*/ 6199 w 11519"/>
                <a:gd name="T59" fmla="*/ 9869 h 10831"/>
                <a:gd name="T60" fmla="*/ 5278 w 11519"/>
                <a:gd name="T61" fmla="*/ 9828 h 10831"/>
                <a:gd name="T62" fmla="*/ 5318 w 11519"/>
                <a:gd name="T63" fmla="*/ 8904 h 10831"/>
                <a:gd name="T64" fmla="*/ 6239 w 11519"/>
                <a:gd name="T65" fmla="*/ 8945 h 10831"/>
                <a:gd name="T66" fmla="*/ 2399 w 11519"/>
                <a:gd name="T67" fmla="*/ 3492 h 10831"/>
                <a:gd name="T68" fmla="*/ 9119 w 11519"/>
                <a:gd name="T69" fmla="*/ 965 h 10831"/>
                <a:gd name="T70" fmla="*/ 2399 w 11519"/>
                <a:gd name="T71" fmla="*/ 3492 h 10831"/>
                <a:gd name="T72" fmla="*/ 10518 w 11519"/>
                <a:gd name="T73" fmla="*/ 9869 h 10831"/>
                <a:gd name="T74" fmla="*/ 9598 w 11519"/>
                <a:gd name="T75" fmla="*/ 9828 h 10831"/>
                <a:gd name="T76" fmla="*/ 9638 w 11519"/>
                <a:gd name="T77" fmla="*/ 8904 h 10831"/>
                <a:gd name="T78" fmla="*/ 10559 w 11519"/>
                <a:gd name="T79" fmla="*/ 8945 h 10831"/>
                <a:gd name="T80" fmla="*/ 4080 w 11519"/>
                <a:gd name="T81" fmla="*/ 1627 h 10831"/>
                <a:gd name="T82" fmla="*/ 3652 w 11519"/>
                <a:gd name="T83" fmla="*/ 2653 h 10831"/>
                <a:gd name="T84" fmla="*/ 4680 w 11519"/>
                <a:gd name="T85" fmla="*/ 2228 h 10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519" h="10831">
                  <a:moveTo>
                    <a:pt x="11400" y="7944"/>
                  </a:moveTo>
                  <a:lnTo>
                    <a:pt x="10589" y="7944"/>
                  </a:lnTo>
                  <a:lnTo>
                    <a:pt x="10589" y="5838"/>
                  </a:lnTo>
                  <a:lnTo>
                    <a:pt x="6269" y="5838"/>
                  </a:lnTo>
                  <a:lnTo>
                    <a:pt x="6269" y="4454"/>
                  </a:lnTo>
                  <a:lnTo>
                    <a:pt x="9839" y="4454"/>
                  </a:lnTo>
                  <a:cubicBezTo>
                    <a:pt x="9972" y="4454"/>
                    <a:pt x="10079" y="4346"/>
                    <a:pt x="10079" y="4214"/>
                  </a:cubicBezTo>
                  <a:lnTo>
                    <a:pt x="10079" y="246"/>
                  </a:lnTo>
                  <a:cubicBezTo>
                    <a:pt x="10082" y="111"/>
                    <a:pt x="9974" y="1"/>
                    <a:pt x="9839" y="0"/>
                  </a:cubicBezTo>
                  <a:lnTo>
                    <a:pt x="1680" y="0"/>
                  </a:lnTo>
                  <a:cubicBezTo>
                    <a:pt x="1547" y="1"/>
                    <a:pt x="1440" y="108"/>
                    <a:pt x="1440" y="241"/>
                  </a:cubicBezTo>
                  <a:lnTo>
                    <a:pt x="1440" y="4209"/>
                  </a:lnTo>
                  <a:cubicBezTo>
                    <a:pt x="1438" y="4343"/>
                    <a:pt x="1545" y="4454"/>
                    <a:pt x="1680" y="4454"/>
                  </a:cubicBezTo>
                  <a:lnTo>
                    <a:pt x="5250" y="4454"/>
                  </a:lnTo>
                  <a:lnTo>
                    <a:pt x="5250" y="5838"/>
                  </a:lnTo>
                  <a:lnTo>
                    <a:pt x="930" y="5838"/>
                  </a:lnTo>
                  <a:lnTo>
                    <a:pt x="930" y="7944"/>
                  </a:lnTo>
                  <a:lnTo>
                    <a:pt x="120" y="7944"/>
                  </a:lnTo>
                  <a:cubicBezTo>
                    <a:pt x="53" y="7944"/>
                    <a:pt x="0" y="7998"/>
                    <a:pt x="0" y="8064"/>
                  </a:cubicBezTo>
                  <a:lnTo>
                    <a:pt x="0" y="10710"/>
                  </a:lnTo>
                  <a:cubicBezTo>
                    <a:pt x="0" y="10777"/>
                    <a:pt x="53" y="10830"/>
                    <a:pt x="120" y="10831"/>
                  </a:cubicBezTo>
                  <a:lnTo>
                    <a:pt x="2760" y="10831"/>
                  </a:lnTo>
                  <a:cubicBezTo>
                    <a:pt x="2826" y="10831"/>
                    <a:pt x="2880" y="10777"/>
                    <a:pt x="2880" y="10710"/>
                  </a:cubicBezTo>
                  <a:lnTo>
                    <a:pt x="2880" y="8064"/>
                  </a:lnTo>
                  <a:cubicBezTo>
                    <a:pt x="2880" y="7998"/>
                    <a:pt x="2826" y="7944"/>
                    <a:pt x="2760" y="7944"/>
                  </a:cubicBezTo>
                  <a:lnTo>
                    <a:pt x="1949" y="7944"/>
                  </a:lnTo>
                  <a:lnTo>
                    <a:pt x="1949" y="6861"/>
                  </a:lnTo>
                  <a:lnTo>
                    <a:pt x="5250" y="6861"/>
                  </a:lnTo>
                  <a:lnTo>
                    <a:pt x="5250" y="7944"/>
                  </a:lnTo>
                  <a:lnTo>
                    <a:pt x="4440" y="7944"/>
                  </a:lnTo>
                  <a:cubicBezTo>
                    <a:pt x="4373" y="7944"/>
                    <a:pt x="4320" y="7998"/>
                    <a:pt x="4320" y="8064"/>
                  </a:cubicBezTo>
                  <a:lnTo>
                    <a:pt x="4320" y="10710"/>
                  </a:lnTo>
                  <a:cubicBezTo>
                    <a:pt x="4320" y="10777"/>
                    <a:pt x="4373" y="10830"/>
                    <a:pt x="4440" y="10831"/>
                  </a:cubicBezTo>
                  <a:lnTo>
                    <a:pt x="7080" y="10831"/>
                  </a:lnTo>
                  <a:cubicBezTo>
                    <a:pt x="7146" y="10830"/>
                    <a:pt x="7199" y="10777"/>
                    <a:pt x="7199" y="10710"/>
                  </a:cubicBezTo>
                  <a:lnTo>
                    <a:pt x="7199" y="8064"/>
                  </a:lnTo>
                  <a:cubicBezTo>
                    <a:pt x="7199" y="7998"/>
                    <a:pt x="7146" y="7944"/>
                    <a:pt x="7080" y="7944"/>
                  </a:cubicBezTo>
                  <a:lnTo>
                    <a:pt x="6269" y="7944"/>
                  </a:lnTo>
                  <a:lnTo>
                    <a:pt x="6269" y="6861"/>
                  </a:lnTo>
                  <a:lnTo>
                    <a:pt x="9569" y="6861"/>
                  </a:lnTo>
                  <a:lnTo>
                    <a:pt x="9569" y="7944"/>
                  </a:lnTo>
                  <a:lnTo>
                    <a:pt x="8760" y="7944"/>
                  </a:lnTo>
                  <a:cubicBezTo>
                    <a:pt x="8693" y="7944"/>
                    <a:pt x="8639" y="7998"/>
                    <a:pt x="8639" y="8064"/>
                  </a:cubicBezTo>
                  <a:lnTo>
                    <a:pt x="8639" y="10710"/>
                  </a:lnTo>
                  <a:cubicBezTo>
                    <a:pt x="8639" y="10777"/>
                    <a:pt x="8693" y="10831"/>
                    <a:pt x="8760" y="10831"/>
                  </a:cubicBezTo>
                  <a:lnTo>
                    <a:pt x="11400" y="10831"/>
                  </a:lnTo>
                  <a:cubicBezTo>
                    <a:pt x="11466" y="10830"/>
                    <a:pt x="11519" y="10777"/>
                    <a:pt x="11519" y="10710"/>
                  </a:cubicBezTo>
                  <a:lnTo>
                    <a:pt x="11519" y="8064"/>
                  </a:lnTo>
                  <a:cubicBezTo>
                    <a:pt x="11519" y="7998"/>
                    <a:pt x="11466" y="7944"/>
                    <a:pt x="11400" y="7944"/>
                  </a:cubicBezTo>
                  <a:close/>
                  <a:moveTo>
                    <a:pt x="1920" y="9828"/>
                  </a:moveTo>
                  <a:cubicBezTo>
                    <a:pt x="1920" y="9850"/>
                    <a:pt x="1902" y="9869"/>
                    <a:pt x="1879" y="9869"/>
                  </a:cubicBezTo>
                  <a:lnTo>
                    <a:pt x="999" y="9869"/>
                  </a:lnTo>
                  <a:cubicBezTo>
                    <a:pt x="976" y="9869"/>
                    <a:pt x="958" y="9850"/>
                    <a:pt x="958" y="9828"/>
                  </a:cubicBezTo>
                  <a:lnTo>
                    <a:pt x="958" y="8945"/>
                  </a:lnTo>
                  <a:cubicBezTo>
                    <a:pt x="958" y="8923"/>
                    <a:pt x="976" y="8904"/>
                    <a:pt x="999" y="8904"/>
                  </a:cubicBezTo>
                  <a:lnTo>
                    <a:pt x="1879" y="8904"/>
                  </a:lnTo>
                  <a:cubicBezTo>
                    <a:pt x="1902" y="8904"/>
                    <a:pt x="1920" y="8923"/>
                    <a:pt x="1920" y="8945"/>
                  </a:cubicBezTo>
                  <a:lnTo>
                    <a:pt x="1920" y="9828"/>
                  </a:lnTo>
                  <a:close/>
                  <a:moveTo>
                    <a:pt x="6239" y="9828"/>
                  </a:moveTo>
                  <a:cubicBezTo>
                    <a:pt x="6239" y="9850"/>
                    <a:pt x="6221" y="9868"/>
                    <a:pt x="6199" y="9869"/>
                  </a:cubicBezTo>
                  <a:lnTo>
                    <a:pt x="5318" y="9869"/>
                  </a:lnTo>
                  <a:cubicBezTo>
                    <a:pt x="5296" y="9868"/>
                    <a:pt x="5278" y="9850"/>
                    <a:pt x="5278" y="9828"/>
                  </a:cubicBezTo>
                  <a:lnTo>
                    <a:pt x="5278" y="8945"/>
                  </a:lnTo>
                  <a:cubicBezTo>
                    <a:pt x="5278" y="8923"/>
                    <a:pt x="5296" y="8904"/>
                    <a:pt x="5318" y="8904"/>
                  </a:cubicBezTo>
                  <a:lnTo>
                    <a:pt x="6199" y="8904"/>
                  </a:lnTo>
                  <a:cubicBezTo>
                    <a:pt x="6222" y="8904"/>
                    <a:pt x="6240" y="8923"/>
                    <a:pt x="6239" y="8945"/>
                  </a:cubicBezTo>
                  <a:lnTo>
                    <a:pt x="6239" y="9828"/>
                  </a:lnTo>
                  <a:close/>
                  <a:moveTo>
                    <a:pt x="2399" y="3492"/>
                  </a:moveTo>
                  <a:lnTo>
                    <a:pt x="2399" y="965"/>
                  </a:lnTo>
                  <a:lnTo>
                    <a:pt x="9119" y="965"/>
                  </a:lnTo>
                  <a:lnTo>
                    <a:pt x="9119" y="3492"/>
                  </a:lnTo>
                  <a:lnTo>
                    <a:pt x="2399" y="3492"/>
                  </a:lnTo>
                  <a:close/>
                  <a:moveTo>
                    <a:pt x="10559" y="9828"/>
                  </a:moveTo>
                  <a:cubicBezTo>
                    <a:pt x="10559" y="9850"/>
                    <a:pt x="10541" y="9868"/>
                    <a:pt x="10518" y="9869"/>
                  </a:cubicBezTo>
                  <a:lnTo>
                    <a:pt x="9638" y="9869"/>
                  </a:lnTo>
                  <a:cubicBezTo>
                    <a:pt x="9616" y="9868"/>
                    <a:pt x="9598" y="9850"/>
                    <a:pt x="9598" y="9828"/>
                  </a:cubicBezTo>
                  <a:lnTo>
                    <a:pt x="9598" y="8945"/>
                  </a:lnTo>
                  <a:cubicBezTo>
                    <a:pt x="9598" y="8923"/>
                    <a:pt x="9616" y="8904"/>
                    <a:pt x="9638" y="8904"/>
                  </a:cubicBezTo>
                  <a:lnTo>
                    <a:pt x="10519" y="8904"/>
                  </a:lnTo>
                  <a:cubicBezTo>
                    <a:pt x="10542" y="8904"/>
                    <a:pt x="10560" y="8923"/>
                    <a:pt x="10559" y="8945"/>
                  </a:cubicBezTo>
                  <a:lnTo>
                    <a:pt x="10559" y="9828"/>
                  </a:lnTo>
                  <a:close/>
                  <a:moveTo>
                    <a:pt x="4080" y="1627"/>
                  </a:moveTo>
                  <a:cubicBezTo>
                    <a:pt x="3837" y="1626"/>
                    <a:pt x="3617" y="1772"/>
                    <a:pt x="3523" y="1997"/>
                  </a:cubicBezTo>
                  <a:cubicBezTo>
                    <a:pt x="3429" y="2222"/>
                    <a:pt x="3480" y="2481"/>
                    <a:pt x="3652" y="2653"/>
                  </a:cubicBezTo>
                  <a:cubicBezTo>
                    <a:pt x="3824" y="2826"/>
                    <a:pt x="4083" y="2877"/>
                    <a:pt x="4308" y="2784"/>
                  </a:cubicBezTo>
                  <a:cubicBezTo>
                    <a:pt x="4533" y="2691"/>
                    <a:pt x="4680" y="2472"/>
                    <a:pt x="4680" y="2228"/>
                  </a:cubicBezTo>
                  <a:cubicBezTo>
                    <a:pt x="4680" y="1897"/>
                    <a:pt x="4412" y="1628"/>
                    <a:pt x="4080" y="16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图形"/>
            <p:cNvSpPr txBox="1"/>
            <p:nvPr/>
          </p:nvSpPr>
          <p:spPr>
            <a:xfrm>
              <a:off x="2339" y="4679"/>
              <a:ext cx="3277" cy="1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91440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Can provide information, explanations, and answers to a wide range of questions on various topics.</a:t>
              </a:r>
            </a:p>
          </p:txBody>
        </p:sp>
        <p:sp>
          <p:nvSpPr>
            <p:cNvPr id="25" name="图形"/>
            <p:cNvSpPr txBox="1"/>
            <p:nvPr/>
          </p:nvSpPr>
          <p:spPr>
            <a:xfrm>
              <a:off x="2549" y="4281"/>
              <a:ext cx="2966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7AB3FA"/>
                  </a:highlight>
                  <a:cs typeface="+mn-ea"/>
                  <a:sym typeface="+mn-lt"/>
                </a:rPr>
                <a:t>Answer Questions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7AB3FA"/>
                </a:highlight>
                <a:cs typeface="+mn-ea"/>
                <a:sym typeface="+mn-lt"/>
              </a:endParaRPr>
            </a:p>
          </p:txBody>
        </p:sp>
        <p:sp>
          <p:nvSpPr>
            <p:cNvPr id="26" name="图形"/>
            <p:cNvSpPr txBox="1"/>
            <p:nvPr/>
          </p:nvSpPr>
          <p:spPr>
            <a:xfrm>
              <a:off x="7830" y="4597"/>
              <a:ext cx="3277" cy="1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91440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Can create written content, including articles, stories, and marketing copy, tailored to your specific needs.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图形"/>
            <p:cNvSpPr txBox="1"/>
            <p:nvPr/>
          </p:nvSpPr>
          <p:spPr>
            <a:xfrm>
              <a:off x="8041" y="4281"/>
              <a:ext cx="3067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7AB3FA"/>
                  </a:highlight>
                  <a:cs typeface="+mn-ea"/>
                  <a:sym typeface="+mn-lt"/>
                </a:rPr>
                <a:t>Generate Content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7AB3FA"/>
                </a:highlight>
                <a:cs typeface="+mn-ea"/>
                <a:sym typeface="+mn-lt"/>
              </a:endParaRPr>
            </a:p>
          </p:txBody>
        </p:sp>
        <p:sp>
          <p:nvSpPr>
            <p:cNvPr id="32" name="图形"/>
            <p:cNvSpPr txBox="1"/>
            <p:nvPr/>
          </p:nvSpPr>
          <p:spPr>
            <a:xfrm>
              <a:off x="13211" y="4493"/>
              <a:ext cx="3277" cy="2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91440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Can help translate text from one language to another, making it easier for you to communicate across language barriers.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图形"/>
            <p:cNvSpPr txBox="1"/>
            <p:nvPr/>
          </p:nvSpPr>
          <p:spPr>
            <a:xfrm>
              <a:off x="13366" y="4152"/>
              <a:ext cx="3379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7AB3FA"/>
                  </a:highlight>
                  <a:cs typeface="+mn-ea"/>
                  <a:sym typeface="+mn-lt"/>
                </a:rPr>
                <a:t>Language Translation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7AB3FA"/>
                </a:highlight>
                <a:cs typeface="+mn-ea"/>
                <a:sym typeface="+mn-lt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44FA6EE-78A6-41BF-B1C4-D99BA8908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05" y="618361"/>
            <a:ext cx="2668500" cy="5436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378A91-0E7A-4430-8A3F-B7BD84423D33}"/>
              </a:ext>
            </a:extLst>
          </p:cNvPr>
          <p:cNvSpPr txBox="1"/>
          <p:nvPr/>
        </p:nvSpPr>
        <p:spPr>
          <a:xfrm>
            <a:off x="1250950" y="436609"/>
            <a:ext cx="45900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695F0"/>
                </a:solidFill>
                <a:latin typeface="Doppio One" panose="02010603030000020804" pitchFamily="2" charset="0"/>
              </a:rPr>
              <a:t>WHAT COD3R-GPT CAN DO ?</a:t>
            </a:r>
          </a:p>
        </p:txBody>
      </p:sp>
    </p:spTree>
    <p:custDataLst>
      <p:tags r:id="rId1"/>
    </p:custDataLst>
  </p:cSld>
  <p:clrMapOvr>
    <a:masterClrMapping/>
  </p:clrMapOvr>
  <p:transition advTm="2000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图形"/>
          <p:cNvGrpSpPr/>
          <p:nvPr/>
        </p:nvGrpSpPr>
        <p:grpSpPr>
          <a:xfrm>
            <a:off x="799102" y="2130812"/>
            <a:ext cx="10593796" cy="3656487"/>
            <a:chOff x="1374" y="3530"/>
            <a:chExt cx="16444" cy="5081"/>
          </a:xfrm>
        </p:grpSpPr>
        <p:sp>
          <p:nvSpPr>
            <p:cNvPr id="41" name="图形"/>
            <p:cNvSpPr/>
            <p:nvPr/>
          </p:nvSpPr>
          <p:spPr>
            <a:xfrm>
              <a:off x="1485" y="3550"/>
              <a:ext cx="800" cy="49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42" name="图形"/>
            <p:cNvSpPr/>
            <p:nvPr/>
          </p:nvSpPr>
          <p:spPr>
            <a:xfrm>
              <a:off x="2695" y="3550"/>
              <a:ext cx="800" cy="49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43" name="图形"/>
            <p:cNvSpPr/>
            <p:nvPr/>
          </p:nvSpPr>
          <p:spPr>
            <a:xfrm>
              <a:off x="3904" y="3550"/>
              <a:ext cx="800" cy="49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44" name="图形"/>
            <p:cNvSpPr/>
            <p:nvPr/>
          </p:nvSpPr>
          <p:spPr>
            <a:xfrm>
              <a:off x="5114" y="3550"/>
              <a:ext cx="800" cy="49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45" name="图形"/>
            <p:cNvSpPr/>
            <p:nvPr/>
          </p:nvSpPr>
          <p:spPr>
            <a:xfrm>
              <a:off x="6323" y="3550"/>
              <a:ext cx="800" cy="49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46" name="图形"/>
            <p:cNvSpPr/>
            <p:nvPr/>
          </p:nvSpPr>
          <p:spPr>
            <a:xfrm>
              <a:off x="7533" y="3550"/>
              <a:ext cx="800" cy="49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cs typeface="+mn-ea"/>
                <a:sym typeface="+mn-lt"/>
              </a:endParaRPr>
            </a:p>
          </p:txBody>
        </p:sp>
        <p:cxnSp>
          <p:nvCxnSpPr>
            <p:cNvPr id="48" name="图形"/>
            <p:cNvCxnSpPr/>
            <p:nvPr/>
          </p:nvCxnSpPr>
          <p:spPr>
            <a:xfrm>
              <a:off x="1474" y="8608"/>
              <a:ext cx="6848" cy="3"/>
            </a:xfrm>
            <a:prstGeom prst="line">
              <a:avLst/>
            </a:prstGeom>
            <a:ln w="12700">
              <a:solidFill>
                <a:schemeClr val="tx1">
                  <a:lumMod val="25000"/>
                  <a:lumOff val="7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图形"/>
            <p:cNvSpPr/>
            <p:nvPr/>
          </p:nvSpPr>
          <p:spPr>
            <a:xfrm>
              <a:off x="1485" y="6826"/>
              <a:ext cx="800" cy="168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3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63" name="图形"/>
            <p:cNvSpPr txBox="1"/>
            <p:nvPr/>
          </p:nvSpPr>
          <p:spPr>
            <a:xfrm>
              <a:off x="1374" y="7118"/>
              <a:ext cx="1055" cy="355"/>
            </a:xfrm>
            <a:prstGeom prst="rect">
              <a:avLst/>
            </a:prstGeom>
          </p:spPr>
          <p:txBody>
            <a:bodyPr wrap="squar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字魂58号-创中黑" panose="00000500000000000000" charset="-122"/>
                <a:buNone/>
                <a:defRPr/>
              </a:pPr>
              <a:r>
                <a:rPr kumimoji="0" lang="en-US" sz="1465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20%</a:t>
              </a:r>
            </a:p>
          </p:txBody>
        </p:sp>
        <p:sp>
          <p:nvSpPr>
            <p:cNvPr id="65" name="图形"/>
            <p:cNvSpPr/>
            <p:nvPr/>
          </p:nvSpPr>
          <p:spPr>
            <a:xfrm>
              <a:off x="2695" y="5470"/>
              <a:ext cx="800" cy="304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3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66" name="图形"/>
            <p:cNvSpPr txBox="1"/>
            <p:nvPr/>
          </p:nvSpPr>
          <p:spPr>
            <a:xfrm>
              <a:off x="2566" y="5762"/>
              <a:ext cx="1055" cy="355"/>
            </a:xfrm>
            <a:prstGeom prst="rect">
              <a:avLst/>
            </a:prstGeom>
          </p:spPr>
          <p:txBody>
            <a:bodyPr wrap="squar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字魂58号-创中黑" panose="00000500000000000000" charset="-122"/>
                <a:buNone/>
                <a:defRPr/>
              </a:pPr>
              <a:r>
                <a:rPr kumimoji="0" lang="en-US" sz="1465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60%</a:t>
              </a:r>
            </a:p>
          </p:txBody>
        </p:sp>
        <p:sp>
          <p:nvSpPr>
            <p:cNvPr id="68" name="图形"/>
            <p:cNvSpPr/>
            <p:nvPr/>
          </p:nvSpPr>
          <p:spPr>
            <a:xfrm>
              <a:off x="3904" y="4830"/>
              <a:ext cx="800" cy="368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3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69" name="图形"/>
            <p:cNvSpPr txBox="1"/>
            <p:nvPr/>
          </p:nvSpPr>
          <p:spPr>
            <a:xfrm>
              <a:off x="3798" y="5150"/>
              <a:ext cx="1055" cy="355"/>
            </a:xfrm>
            <a:prstGeom prst="rect">
              <a:avLst/>
            </a:prstGeom>
          </p:spPr>
          <p:txBody>
            <a:bodyPr wrap="squar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字魂58号-创中黑" panose="00000500000000000000" charset="-122"/>
                <a:buNone/>
                <a:defRPr/>
              </a:pPr>
              <a:r>
                <a:rPr kumimoji="0" lang="en-US" sz="1465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70%</a:t>
              </a:r>
            </a:p>
          </p:txBody>
        </p:sp>
        <p:sp>
          <p:nvSpPr>
            <p:cNvPr id="71" name="图形"/>
            <p:cNvSpPr/>
            <p:nvPr/>
          </p:nvSpPr>
          <p:spPr>
            <a:xfrm>
              <a:off x="5099" y="3550"/>
              <a:ext cx="800" cy="49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3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72" name="图形"/>
            <p:cNvSpPr txBox="1"/>
            <p:nvPr/>
          </p:nvSpPr>
          <p:spPr>
            <a:xfrm>
              <a:off x="4972" y="4442"/>
              <a:ext cx="1055" cy="355"/>
            </a:xfrm>
            <a:prstGeom prst="rect">
              <a:avLst/>
            </a:prstGeom>
          </p:spPr>
          <p:txBody>
            <a:bodyPr wrap="squar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字魂58号-创中黑" panose="00000500000000000000" charset="-122"/>
                <a:buNone/>
                <a:defRPr/>
              </a:pPr>
              <a:r>
                <a:rPr kumimoji="0" lang="en-US" sz="1465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100%</a:t>
              </a:r>
            </a:p>
          </p:txBody>
        </p:sp>
        <p:sp>
          <p:nvSpPr>
            <p:cNvPr id="74" name="图形"/>
            <p:cNvSpPr/>
            <p:nvPr/>
          </p:nvSpPr>
          <p:spPr>
            <a:xfrm>
              <a:off x="6323" y="6167"/>
              <a:ext cx="800" cy="2343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3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75" name="图形"/>
            <p:cNvSpPr txBox="1"/>
            <p:nvPr/>
          </p:nvSpPr>
          <p:spPr>
            <a:xfrm>
              <a:off x="6190" y="6430"/>
              <a:ext cx="1055" cy="355"/>
            </a:xfrm>
            <a:prstGeom prst="rect">
              <a:avLst/>
            </a:prstGeom>
          </p:spPr>
          <p:txBody>
            <a:bodyPr wrap="squar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字魂58号-创中黑" panose="00000500000000000000" charset="-122"/>
                <a:buNone/>
                <a:defRPr/>
              </a:pPr>
              <a:r>
                <a:rPr kumimoji="0" lang="en-US" sz="1465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30%</a:t>
              </a:r>
            </a:p>
          </p:txBody>
        </p:sp>
        <p:sp>
          <p:nvSpPr>
            <p:cNvPr id="77" name="图形"/>
            <p:cNvSpPr/>
            <p:nvPr/>
          </p:nvSpPr>
          <p:spPr>
            <a:xfrm>
              <a:off x="7533" y="5470"/>
              <a:ext cx="800" cy="304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3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78" name="图形"/>
            <p:cNvSpPr txBox="1"/>
            <p:nvPr/>
          </p:nvSpPr>
          <p:spPr>
            <a:xfrm>
              <a:off x="7433" y="5812"/>
              <a:ext cx="1055" cy="355"/>
            </a:xfrm>
            <a:prstGeom prst="rect">
              <a:avLst/>
            </a:prstGeom>
          </p:spPr>
          <p:txBody>
            <a:bodyPr wrap="squar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字魂58号-创中黑" panose="00000500000000000000" charset="-122"/>
                <a:buNone/>
                <a:defRPr/>
              </a:pPr>
              <a:r>
                <a:rPr kumimoji="0" lang="en-US" sz="1465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65%</a:t>
              </a:r>
            </a:p>
          </p:txBody>
        </p:sp>
        <p:sp>
          <p:nvSpPr>
            <p:cNvPr id="7" name="图形"/>
            <p:cNvSpPr/>
            <p:nvPr/>
          </p:nvSpPr>
          <p:spPr>
            <a:xfrm>
              <a:off x="10297" y="3530"/>
              <a:ext cx="3829" cy="11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State </a:t>
              </a:r>
            </a:p>
            <a:p>
              <a:pPr algn="l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Management</a:t>
              </a:r>
              <a:endParaRPr 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" name="图形"/>
            <p:cNvSpPr/>
            <p:nvPr/>
          </p:nvSpPr>
          <p:spPr>
            <a:xfrm>
              <a:off x="14788" y="3530"/>
              <a:ext cx="3030" cy="11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Use Effect </a:t>
              </a:r>
            </a:p>
            <a:p>
              <a:pPr algn="l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Hook</a:t>
              </a:r>
              <a:endParaRPr 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" name="图形"/>
            <p:cNvSpPr/>
            <p:nvPr/>
          </p:nvSpPr>
          <p:spPr>
            <a:xfrm>
              <a:off x="10317" y="5083"/>
              <a:ext cx="4103" cy="11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Asynchronous </a:t>
              </a:r>
            </a:p>
            <a:p>
              <a:pPr algn="l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Function</a:t>
              </a:r>
              <a:endParaRPr 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图形"/>
            <p:cNvSpPr/>
            <p:nvPr/>
          </p:nvSpPr>
          <p:spPr>
            <a:xfrm>
              <a:off x="14734" y="5007"/>
              <a:ext cx="3030" cy="11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User Interface Development</a:t>
              </a:r>
              <a:endParaRPr 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图形"/>
            <p:cNvSpPr/>
            <p:nvPr/>
          </p:nvSpPr>
          <p:spPr>
            <a:xfrm>
              <a:off x="10297" y="6785"/>
              <a:ext cx="4491" cy="11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Handling User Submissions</a:t>
              </a:r>
              <a:endParaRPr 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图形"/>
            <p:cNvSpPr/>
            <p:nvPr/>
          </p:nvSpPr>
          <p:spPr>
            <a:xfrm>
              <a:off x="14788" y="6930"/>
              <a:ext cx="3030" cy="6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API Integration</a:t>
              </a:r>
              <a:endParaRPr 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3ED9859-6870-4EA9-94C8-76AB4046E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5" y="611169"/>
            <a:ext cx="4094480" cy="9709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F8E9EC2-1042-44D1-B9BE-56B90656DB61}"/>
              </a:ext>
            </a:extLst>
          </p:cNvPr>
          <p:cNvSpPr txBox="1"/>
          <p:nvPr/>
        </p:nvSpPr>
        <p:spPr>
          <a:xfrm>
            <a:off x="668201" y="567779"/>
            <a:ext cx="4369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695F0"/>
                </a:solidFill>
              </a:rPr>
              <a:t>Key Concepts and Functions</a:t>
            </a:r>
          </a:p>
        </p:txBody>
      </p:sp>
    </p:spTree>
    <p:custDataLst>
      <p:tags r:id="rId1"/>
    </p:custDataLst>
  </p:cSld>
  <p:clrMapOvr>
    <a:masterClrMapping/>
  </p:clrMapOvr>
  <p:transition advTm="2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图形"/>
          <p:cNvGrpSpPr/>
          <p:nvPr/>
        </p:nvGrpSpPr>
        <p:grpSpPr>
          <a:xfrm>
            <a:off x="1015365" y="1196975"/>
            <a:ext cx="10641965" cy="4975225"/>
            <a:chOff x="1615" y="1918"/>
            <a:chExt cx="16759" cy="7835"/>
          </a:xfrm>
        </p:grpSpPr>
        <p:grpSp>
          <p:nvGrpSpPr>
            <p:cNvPr id="4" name="Group 68"/>
            <p:cNvGrpSpPr/>
            <p:nvPr/>
          </p:nvGrpSpPr>
          <p:grpSpPr>
            <a:xfrm>
              <a:off x="1615" y="3216"/>
              <a:ext cx="1445" cy="1445"/>
              <a:chOff x="1028276" y="1427062"/>
              <a:chExt cx="839890" cy="839890"/>
            </a:xfrm>
          </p:grpSpPr>
          <p:sp>
            <p:nvSpPr>
              <p:cNvPr id="16" name="图形"/>
              <p:cNvSpPr/>
              <p:nvPr/>
            </p:nvSpPr>
            <p:spPr>
              <a:xfrm>
                <a:off x="1028276" y="1427062"/>
                <a:ext cx="839890" cy="83989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600" dirty="0">
                  <a:cs typeface="+mn-ea"/>
                  <a:sym typeface="+mn-lt"/>
                </a:endParaRPr>
              </a:p>
            </p:txBody>
          </p:sp>
          <p:sp>
            <p:nvSpPr>
              <p:cNvPr id="15" name="图形"/>
              <p:cNvSpPr>
                <a:spLocks noEditPoints="1"/>
              </p:cNvSpPr>
              <p:nvPr/>
            </p:nvSpPr>
            <p:spPr bwMode="auto">
              <a:xfrm>
                <a:off x="1296250" y="1716194"/>
                <a:ext cx="303948" cy="261626"/>
              </a:xfrm>
              <a:custGeom>
                <a:avLst/>
                <a:gdLst/>
                <a:ahLst/>
                <a:cxnLst>
                  <a:cxn ang="0">
                    <a:pos x="73" y="47"/>
                  </a:cxn>
                  <a:cxn ang="0">
                    <a:pos x="67" y="53"/>
                  </a:cxn>
                  <a:cxn ang="0">
                    <a:pos x="46" y="53"/>
                  </a:cxn>
                  <a:cxn ang="0">
                    <a:pos x="48" y="60"/>
                  </a:cxn>
                  <a:cxn ang="0">
                    <a:pos x="46" y="63"/>
                  </a:cxn>
                  <a:cxn ang="0">
                    <a:pos x="26" y="63"/>
                  </a:cxn>
                  <a:cxn ang="0">
                    <a:pos x="24" y="60"/>
                  </a:cxn>
                  <a:cxn ang="0">
                    <a:pos x="26" y="53"/>
                  </a:cxn>
                  <a:cxn ang="0">
                    <a:pos x="6" y="53"/>
                  </a:cxn>
                  <a:cxn ang="0">
                    <a:pos x="0" y="47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47"/>
                  </a:cxn>
                  <a:cxn ang="0">
                    <a:pos x="68" y="6"/>
                  </a:cxn>
                  <a:cxn ang="0">
                    <a:pos x="67" y="5"/>
                  </a:cxn>
                  <a:cxn ang="0">
                    <a:pos x="6" y="5"/>
                  </a:cxn>
                  <a:cxn ang="0">
                    <a:pos x="5" y="6"/>
                  </a:cxn>
                  <a:cxn ang="0">
                    <a:pos x="5" y="37"/>
                  </a:cxn>
                  <a:cxn ang="0">
                    <a:pos x="6" y="39"/>
                  </a:cxn>
                  <a:cxn ang="0">
                    <a:pos x="67" y="39"/>
                  </a:cxn>
                  <a:cxn ang="0">
                    <a:pos x="68" y="37"/>
                  </a:cxn>
                  <a:cxn ang="0">
                    <a:pos x="68" y="6"/>
                  </a:cxn>
                </a:cxnLst>
                <a:rect l="0" t="0" r="r" b="b"/>
                <a:pathLst>
                  <a:path w="73" h="63">
                    <a:moveTo>
                      <a:pt x="73" y="47"/>
                    </a:moveTo>
                    <a:cubicBezTo>
                      <a:pt x="73" y="50"/>
                      <a:pt x="70" y="53"/>
                      <a:pt x="67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6"/>
                      <a:pt x="48" y="59"/>
                      <a:pt x="48" y="60"/>
                    </a:cubicBezTo>
                    <a:cubicBezTo>
                      <a:pt x="48" y="62"/>
                      <a:pt x="47" y="63"/>
                      <a:pt x="4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5" y="63"/>
                      <a:pt x="24" y="62"/>
                      <a:pt x="24" y="60"/>
                    </a:cubicBezTo>
                    <a:cubicBezTo>
                      <a:pt x="24" y="59"/>
                      <a:pt x="26" y="56"/>
                      <a:pt x="26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2" y="53"/>
                      <a:pt x="0" y="50"/>
                      <a:pt x="0" y="4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0" y="0"/>
                      <a:pt x="73" y="2"/>
                      <a:pt x="73" y="6"/>
                    </a:cubicBezTo>
                    <a:lnTo>
                      <a:pt x="73" y="47"/>
                    </a:lnTo>
                    <a:close/>
                    <a:moveTo>
                      <a:pt x="68" y="6"/>
                    </a:moveTo>
                    <a:cubicBezTo>
                      <a:pt x="68" y="5"/>
                      <a:pt x="67" y="5"/>
                      <a:pt x="6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8"/>
                      <a:pt x="5" y="39"/>
                      <a:pt x="6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39"/>
                      <a:pt x="68" y="38"/>
                      <a:pt x="68" y="37"/>
                    </a:cubicBezTo>
                    <a:lnTo>
                      <a:pt x="68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111664" tIns="55832" rIns="111664" bIns="5583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6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Group 69"/>
            <p:cNvGrpSpPr/>
            <p:nvPr/>
          </p:nvGrpSpPr>
          <p:grpSpPr>
            <a:xfrm>
              <a:off x="1615" y="5231"/>
              <a:ext cx="1445" cy="1445"/>
              <a:chOff x="1028276" y="2372969"/>
              <a:chExt cx="839890" cy="839890"/>
            </a:xfrm>
          </p:grpSpPr>
          <p:sp>
            <p:nvSpPr>
              <p:cNvPr id="6" name="图形"/>
              <p:cNvSpPr/>
              <p:nvPr/>
            </p:nvSpPr>
            <p:spPr>
              <a:xfrm>
                <a:off x="1028276" y="2372969"/>
                <a:ext cx="839890" cy="83989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600" dirty="0">
                  <a:cs typeface="+mn-ea"/>
                  <a:sym typeface="+mn-lt"/>
                </a:endParaRPr>
              </a:p>
            </p:txBody>
          </p:sp>
          <p:sp>
            <p:nvSpPr>
              <p:cNvPr id="7" name="图形"/>
              <p:cNvSpPr>
                <a:spLocks noEditPoints="1"/>
              </p:cNvSpPr>
              <p:nvPr/>
            </p:nvSpPr>
            <p:spPr bwMode="auto">
              <a:xfrm>
                <a:off x="1296248" y="2678452"/>
                <a:ext cx="303952" cy="228924"/>
              </a:xfrm>
              <a:custGeom>
                <a:avLst/>
                <a:gdLst/>
                <a:ahLst/>
                <a:cxnLst>
                  <a:cxn ang="0">
                    <a:pos x="158" y="119"/>
                  </a:cxn>
                  <a:cxn ang="0">
                    <a:pos x="0" y="119"/>
                  </a:cxn>
                  <a:cxn ang="0">
                    <a:pos x="0" y="0"/>
                  </a:cxn>
                  <a:cxn ang="0">
                    <a:pos x="9" y="0"/>
                  </a:cxn>
                  <a:cxn ang="0">
                    <a:pos x="9" y="108"/>
                  </a:cxn>
                  <a:cxn ang="0">
                    <a:pos x="158" y="108"/>
                  </a:cxn>
                  <a:cxn ang="0">
                    <a:pos x="158" y="119"/>
                  </a:cxn>
                  <a:cxn ang="0">
                    <a:pos x="50" y="99"/>
                  </a:cxn>
                  <a:cxn ang="0">
                    <a:pos x="29" y="99"/>
                  </a:cxn>
                  <a:cxn ang="0">
                    <a:pos x="29" y="60"/>
                  </a:cxn>
                  <a:cxn ang="0">
                    <a:pos x="50" y="60"/>
                  </a:cxn>
                  <a:cxn ang="0">
                    <a:pos x="50" y="99"/>
                  </a:cxn>
                  <a:cxn ang="0">
                    <a:pos x="78" y="99"/>
                  </a:cxn>
                  <a:cxn ang="0">
                    <a:pos x="59" y="99"/>
                  </a:cxn>
                  <a:cxn ang="0">
                    <a:pos x="59" y="19"/>
                  </a:cxn>
                  <a:cxn ang="0">
                    <a:pos x="78" y="19"/>
                  </a:cxn>
                  <a:cxn ang="0">
                    <a:pos x="78" y="99"/>
                  </a:cxn>
                  <a:cxn ang="0">
                    <a:pos x="109" y="99"/>
                  </a:cxn>
                  <a:cxn ang="0">
                    <a:pos x="89" y="99"/>
                  </a:cxn>
                  <a:cxn ang="0">
                    <a:pos x="89" y="39"/>
                  </a:cxn>
                  <a:cxn ang="0">
                    <a:pos x="109" y="39"/>
                  </a:cxn>
                  <a:cxn ang="0">
                    <a:pos x="109" y="99"/>
                  </a:cxn>
                  <a:cxn ang="0">
                    <a:pos x="139" y="99"/>
                  </a:cxn>
                  <a:cxn ang="0">
                    <a:pos x="119" y="99"/>
                  </a:cxn>
                  <a:cxn ang="0">
                    <a:pos x="119" y="11"/>
                  </a:cxn>
                  <a:cxn ang="0">
                    <a:pos x="139" y="11"/>
                  </a:cxn>
                  <a:cxn ang="0">
                    <a:pos x="139" y="99"/>
                  </a:cxn>
                </a:cxnLst>
                <a:rect l="0" t="0" r="r" b="b"/>
                <a:pathLst>
                  <a:path w="158" h="119">
                    <a:moveTo>
                      <a:pt x="158" y="119"/>
                    </a:moveTo>
                    <a:lnTo>
                      <a:pt x="0" y="119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9" y="108"/>
                    </a:lnTo>
                    <a:lnTo>
                      <a:pt x="158" y="108"/>
                    </a:lnTo>
                    <a:lnTo>
                      <a:pt x="158" y="119"/>
                    </a:lnTo>
                    <a:close/>
                    <a:moveTo>
                      <a:pt x="50" y="99"/>
                    </a:moveTo>
                    <a:lnTo>
                      <a:pt x="29" y="99"/>
                    </a:lnTo>
                    <a:lnTo>
                      <a:pt x="29" y="60"/>
                    </a:lnTo>
                    <a:lnTo>
                      <a:pt x="50" y="60"/>
                    </a:lnTo>
                    <a:lnTo>
                      <a:pt x="50" y="99"/>
                    </a:lnTo>
                    <a:close/>
                    <a:moveTo>
                      <a:pt x="78" y="99"/>
                    </a:moveTo>
                    <a:lnTo>
                      <a:pt x="59" y="99"/>
                    </a:lnTo>
                    <a:lnTo>
                      <a:pt x="59" y="19"/>
                    </a:lnTo>
                    <a:lnTo>
                      <a:pt x="78" y="19"/>
                    </a:lnTo>
                    <a:lnTo>
                      <a:pt x="78" y="99"/>
                    </a:lnTo>
                    <a:close/>
                    <a:moveTo>
                      <a:pt x="109" y="99"/>
                    </a:moveTo>
                    <a:lnTo>
                      <a:pt x="89" y="99"/>
                    </a:lnTo>
                    <a:lnTo>
                      <a:pt x="89" y="39"/>
                    </a:lnTo>
                    <a:lnTo>
                      <a:pt x="109" y="39"/>
                    </a:lnTo>
                    <a:lnTo>
                      <a:pt x="109" y="99"/>
                    </a:lnTo>
                    <a:close/>
                    <a:moveTo>
                      <a:pt x="139" y="99"/>
                    </a:moveTo>
                    <a:lnTo>
                      <a:pt x="119" y="99"/>
                    </a:lnTo>
                    <a:lnTo>
                      <a:pt x="119" y="11"/>
                    </a:lnTo>
                    <a:lnTo>
                      <a:pt x="139" y="11"/>
                    </a:lnTo>
                    <a:lnTo>
                      <a:pt x="139" y="9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111664" tIns="55832" rIns="111664" bIns="5583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6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Group 70"/>
            <p:cNvGrpSpPr/>
            <p:nvPr/>
          </p:nvGrpSpPr>
          <p:grpSpPr>
            <a:xfrm>
              <a:off x="1615" y="7343"/>
              <a:ext cx="1445" cy="1445"/>
              <a:chOff x="1028277" y="3364715"/>
              <a:chExt cx="839890" cy="839890"/>
            </a:xfrm>
          </p:grpSpPr>
          <p:sp>
            <p:nvSpPr>
              <p:cNvPr id="11" name="图形"/>
              <p:cNvSpPr/>
              <p:nvPr/>
            </p:nvSpPr>
            <p:spPr>
              <a:xfrm>
                <a:off x="1028277" y="3364715"/>
                <a:ext cx="839890" cy="839890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600" dirty="0">
                  <a:cs typeface="+mn-ea"/>
                  <a:sym typeface="+mn-lt"/>
                </a:endParaRPr>
              </a:p>
            </p:txBody>
          </p:sp>
          <p:sp>
            <p:nvSpPr>
              <p:cNvPr id="10" name="图形"/>
              <p:cNvSpPr>
                <a:spLocks noEditPoints="1"/>
              </p:cNvSpPr>
              <p:nvPr/>
            </p:nvSpPr>
            <p:spPr bwMode="auto">
              <a:xfrm>
                <a:off x="1308756" y="3634610"/>
                <a:ext cx="278940" cy="300100"/>
              </a:xfrm>
              <a:custGeom>
                <a:avLst/>
                <a:gdLst/>
                <a:ahLst/>
                <a:cxnLst>
                  <a:cxn ang="0">
                    <a:pos x="67" y="67"/>
                  </a:cxn>
                  <a:cxn ang="0">
                    <a:pos x="61" y="72"/>
                  </a:cxn>
                  <a:cxn ang="0">
                    <a:pos x="5" y="72"/>
                  </a:cxn>
                  <a:cxn ang="0">
                    <a:pos x="0" y="67"/>
                  </a:cxn>
                  <a:cxn ang="0">
                    <a:pos x="0" y="16"/>
                  </a:cxn>
                  <a:cxn ang="0">
                    <a:pos x="5" y="11"/>
                  </a:cxn>
                  <a:cxn ang="0">
                    <a:pos x="10" y="11"/>
                  </a:cxn>
                  <a:cxn ang="0">
                    <a:pos x="10" y="7"/>
                  </a:cxn>
                  <a:cxn ang="0">
                    <a:pos x="16" y="0"/>
                  </a:cxn>
                  <a:cxn ang="0">
                    <a:pos x="19" y="0"/>
                  </a:cxn>
                  <a:cxn ang="0">
                    <a:pos x="25" y="7"/>
                  </a:cxn>
                  <a:cxn ang="0">
                    <a:pos x="25" y="11"/>
                  </a:cxn>
                  <a:cxn ang="0">
                    <a:pos x="41" y="11"/>
                  </a:cxn>
                  <a:cxn ang="0">
                    <a:pos x="41" y="7"/>
                  </a:cxn>
                  <a:cxn ang="0">
                    <a:pos x="47" y="0"/>
                  </a:cxn>
                  <a:cxn ang="0">
                    <a:pos x="50" y="0"/>
                  </a:cxn>
                  <a:cxn ang="0">
                    <a:pos x="56" y="7"/>
                  </a:cxn>
                  <a:cxn ang="0">
                    <a:pos x="56" y="11"/>
                  </a:cxn>
                  <a:cxn ang="0">
                    <a:pos x="61" y="11"/>
                  </a:cxn>
                  <a:cxn ang="0">
                    <a:pos x="67" y="16"/>
                  </a:cxn>
                  <a:cxn ang="0">
                    <a:pos x="67" y="67"/>
                  </a:cxn>
                  <a:cxn ang="0">
                    <a:pos x="61" y="67"/>
                  </a:cxn>
                  <a:cxn ang="0">
                    <a:pos x="61" y="26"/>
                  </a:cxn>
                  <a:cxn ang="0">
                    <a:pos x="5" y="26"/>
                  </a:cxn>
                  <a:cxn ang="0">
                    <a:pos x="5" y="67"/>
                  </a:cxn>
                  <a:cxn ang="0">
                    <a:pos x="61" y="67"/>
                  </a:cxn>
                  <a:cxn ang="0">
                    <a:pos x="20" y="7"/>
                  </a:cxn>
                  <a:cxn ang="0">
                    <a:pos x="19" y="5"/>
                  </a:cxn>
                  <a:cxn ang="0">
                    <a:pos x="16" y="5"/>
                  </a:cxn>
                  <a:cxn ang="0">
                    <a:pos x="15" y="7"/>
                  </a:cxn>
                  <a:cxn ang="0">
                    <a:pos x="15" y="18"/>
                  </a:cxn>
                  <a:cxn ang="0">
                    <a:pos x="16" y="20"/>
                  </a:cxn>
                  <a:cxn ang="0">
                    <a:pos x="19" y="20"/>
                  </a:cxn>
                  <a:cxn ang="0">
                    <a:pos x="20" y="18"/>
                  </a:cxn>
                  <a:cxn ang="0">
                    <a:pos x="20" y="7"/>
                  </a:cxn>
                  <a:cxn ang="0">
                    <a:pos x="51" y="7"/>
                  </a:cxn>
                  <a:cxn ang="0">
                    <a:pos x="50" y="5"/>
                  </a:cxn>
                  <a:cxn ang="0">
                    <a:pos x="47" y="5"/>
                  </a:cxn>
                  <a:cxn ang="0">
                    <a:pos x="46" y="7"/>
                  </a:cxn>
                  <a:cxn ang="0">
                    <a:pos x="46" y="18"/>
                  </a:cxn>
                  <a:cxn ang="0">
                    <a:pos x="47" y="20"/>
                  </a:cxn>
                  <a:cxn ang="0">
                    <a:pos x="50" y="20"/>
                  </a:cxn>
                  <a:cxn ang="0">
                    <a:pos x="51" y="18"/>
                  </a:cxn>
                  <a:cxn ang="0">
                    <a:pos x="51" y="7"/>
                  </a:cxn>
                </a:cxnLst>
                <a:rect l="0" t="0" r="r" b="b"/>
                <a:pathLst>
                  <a:path w="67" h="72">
                    <a:moveTo>
                      <a:pt x="67" y="67"/>
                    </a:moveTo>
                    <a:cubicBezTo>
                      <a:pt x="67" y="70"/>
                      <a:pt x="64" y="72"/>
                      <a:pt x="61" y="72"/>
                    </a:cubicBezTo>
                    <a:cubicBezTo>
                      <a:pt x="5" y="72"/>
                      <a:pt x="5" y="72"/>
                      <a:pt x="5" y="72"/>
                    </a:cubicBezTo>
                    <a:cubicBezTo>
                      <a:pt x="2" y="72"/>
                      <a:pt x="0" y="70"/>
                      <a:pt x="0" y="6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3"/>
                      <a:pt x="2" y="11"/>
                      <a:pt x="5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3"/>
                      <a:pt x="13" y="0"/>
                      <a:pt x="1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3" y="0"/>
                      <a:pt x="25" y="3"/>
                      <a:pt x="25" y="7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3"/>
                      <a:pt x="44" y="0"/>
                      <a:pt x="47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6" y="3"/>
                      <a:pt x="56" y="7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4" y="11"/>
                      <a:pt x="67" y="13"/>
                      <a:pt x="67" y="16"/>
                    </a:cubicBezTo>
                    <a:lnTo>
                      <a:pt x="67" y="67"/>
                    </a:lnTo>
                    <a:close/>
                    <a:moveTo>
                      <a:pt x="61" y="67"/>
                    </a:moveTo>
                    <a:cubicBezTo>
                      <a:pt x="61" y="26"/>
                      <a:pt x="61" y="26"/>
                      <a:pt x="61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67"/>
                      <a:pt x="5" y="67"/>
                      <a:pt x="5" y="67"/>
                    </a:cubicBezTo>
                    <a:lnTo>
                      <a:pt x="61" y="67"/>
                    </a:lnTo>
                    <a:close/>
                    <a:moveTo>
                      <a:pt x="20" y="7"/>
                    </a:moveTo>
                    <a:cubicBezTo>
                      <a:pt x="20" y="6"/>
                      <a:pt x="20" y="5"/>
                      <a:pt x="19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6"/>
                      <a:pt x="15" y="7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9"/>
                      <a:pt x="16" y="20"/>
                      <a:pt x="16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0" y="20"/>
                      <a:pt x="20" y="19"/>
                      <a:pt x="20" y="18"/>
                    </a:cubicBezTo>
                    <a:lnTo>
                      <a:pt x="20" y="7"/>
                    </a:lnTo>
                    <a:close/>
                    <a:moveTo>
                      <a:pt x="51" y="7"/>
                    </a:moveTo>
                    <a:cubicBezTo>
                      <a:pt x="51" y="6"/>
                      <a:pt x="51" y="5"/>
                      <a:pt x="50" y="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9"/>
                      <a:pt x="47" y="20"/>
                      <a:pt x="47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1" y="20"/>
                      <a:pt x="51" y="19"/>
                      <a:pt x="51" y="18"/>
                    </a:cubicBezTo>
                    <a:lnTo>
                      <a:pt x="51" y="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111664" tIns="55832" rIns="111664" bIns="5583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600" dirty="0">
                  <a:cs typeface="+mn-ea"/>
                  <a:sym typeface="+mn-lt"/>
                </a:endParaRPr>
              </a:p>
            </p:txBody>
          </p:sp>
        </p:grpSp>
        <p:sp>
          <p:nvSpPr>
            <p:cNvPr id="9" name="图形"/>
            <p:cNvSpPr txBox="1"/>
            <p:nvPr/>
          </p:nvSpPr>
          <p:spPr>
            <a:xfrm>
              <a:off x="3110" y="3057"/>
              <a:ext cx="2555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图形"/>
            <p:cNvSpPr txBox="1"/>
            <p:nvPr/>
          </p:nvSpPr>
          <p:spPr>
            <a:xfrm>
              <a:off x="3110" y="3532"/>
              <a:ext cx="5785" cy="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text content, such as keywords, some brief introductions, </a:t>
              </a:r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etc.Click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here to add content, content to match the title.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图形"/>
            <p:cNvSpPr txBox="1"/>
            <p:nvPr/>
          </p:nvSpPr>
          <p:spPr>
            <a:xfrm>
              <a:off x="3110" y="5101"/>
              <a:ext cx="2555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图形"/>
            <p:cNvSpPr txBox="1"/>
            <p:nvPr/>
          </p:nvSpPr>
          <p:spPr>
            <a:xfrm>
              <a:off x="3110" y="5576"/>
              <a:ext cx="5785" cy="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text content, such as keywords, some brief introductions, </a:t>
              </a:r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etc.Click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here to add content, content to match the title.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图形"/>
            <p:cNvSpPr txBox="1"/>
            <p:nvPr/>
          </p:nvSpPr>
          <p:spPr>
            <a:xfrm>
              <a:off x="3110" y="7253"/>
              <a:ext cx="2555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图形"/>
            <p:cNvSpPr txBox="1"/>
            <p:nvPr/>
          </p:nvSpPr>
          <p:spPr>
            <a:xfrm>
              <a:off x="3110" y="7728"/>
              <a:ext cx="5785" cy="1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text content, such as keywords, some brief introductions, </a:t>
              </a:r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etc.Click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here to add content, content to match the title.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pic>
          <p:nvPicPr>
            <p:cNvPr id="2" name="图形" descr="E:\006包图网\素材\01创意3D\包图网_19874613蓝色互联网人工智能VR元宇宙人物模型.jpg包图网_19874613蓝色互联网人工智能VR元宇宙人物模型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9785" y="1918"/>
              <a:ext cx="8589" cy="7835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343E7AC-9392-420D-8081-3A8C07942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0802" y="-85469"/>
            <a:ext cx="12272802" cy="70289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图形"/>
          <p:cNvGrpSpPr/>
          <p:nvPr/>
        </p:nvGrpSpPr>
        <p:grpSpPr>
          <a:xfrm>
            <a:off x="-28575" y="1788795"/>
            <a:ext cx="12386945" cy="5069205"/>
            <a:chOff x="-45" y="2817"/>
            <a:chExt cx="19507" cy="7983"/>
          </a:xfrm>
        </p:grpSpPr>
        <p:sp>
          <p:nvSpPr>
            <p:cNvPr id="25" name="图形"/>
            <p:cNvSpPr/>
            <p:nvPr/>
          </p:nvSpPr>
          <p:spPr>
            <a:xfrm>
              <a:off x="-45" y="3553"/>
              <a:ext cx="19507" cy="7247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07" h="7793">
                  <a:moveTo>
                    <a:pt x="9646" y="0"/>
                  </a:moveTo>
                  <a:cubicBezTo>
                    <a:pt x="13883" y="0"/>
                    <a:pt x="17574" y="2335"/>
                    <a:pt x="19505" y="5788"/>
                  </a:cubicBezTo>
                  <a:lnTo>
                    <a:pt x="19507" y="5792"/>
                  </a:lnTo>
                  <a:lnTo>
                    <a:pt x="19507" y="7793"/>
                  </a:lnTo>
                  <a:lnTo>
                    <a:pt x="0" y="7793"/>
                  </a:lnTo>
                  <a:lnTo>
                    <a:pt x="0" y="5422"/>
                  </a:lnTo>
                  <a:lnTo>
                    <a:pt x="64" y="5319"/>
                  </a:lnTo>
                  <a:cubicBezTo>
                    <a:pt x="2057" y="2125"/>
                    <a:pt x="5603" y="0"/>
                    <a:pt x="9646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图形"/>
            <p:cNvSpPr/>
            <p:nvPr/>
          </p:nvSpPr>
          <p:spPr>
            <a:xfrm>
              <a:off x="2162" y="6230"/>
              <a:ext cx="4615" cy="239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图形"/>
            <p:cNvSpPr/>
            <p:nvPr/>
          </p:nvSpPr>
          <p:spPr>
            <a:xfrm>
              <a:off x="7544" y="6230"/>
              <a:ext cx="4615" cy="2397"/>
            </a:xfrm>
            <a:prstGeom prst="round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  <a:effectLst>
              <a:outerShdw blurRad="3556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图形"/>
            <p:cNvSpPr/>
            <p:nvPr/>
          </p:nvSpPr>
          <p:spPr>
            <a:xfrm>
              <a:off x="12926" y="6230"/>
              <a:ext cx="4615" cy="239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图形"/>
            <p:cNvSpPr/>
            <p:nvPr/>
          </p:nvSpPr>
          <p:spPr>
            <a:xfrm>
              <a:off x="2162" y="3115"/>
              <a:ext cx="4615" cy="2397"/>
            </a:xfrm>
            <a:prstGeom prst="round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  <a:effectLst>
              <a:outerShdw blurRad="3556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图形"/>
            <p:cNvSpPr/>
            <p:nvPr/>
          </p:nvSpPr>
          <p:spPr>
            <a:xfrm>
              <a:off x="7544" y="3115"/>
              <a:ext cx="4615" cy="239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图形"/>
            <p:cNvSpPr/>
            <p:nvPr/>
          </p:nvSpPr>
          <p:spPr>
            <a:xfrm>
              <a:off x="12926" y="3115"/>
              <a:ext cx="4615" cy="2397"/>
            </a:xfrm>
            <a:prstGeom prst="round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  <a:effectLst>
              <a:outerShdw blurRad="3556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图形"/>
            <p:cNvSpPr txBox="1"/>
            <p:nvPr/>
          </p:nvSpPr>
          <p:spPr>
            <a:xfrm>
              <a:off x="2968" y="3553"/>
              <a:ext cx="3043" cy="1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Implement the GPT-3 API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图形"/>
            <p:cNvSpPr txBox="1"/>
            <p:nvPr/>
          </p:nvSpPr>
          <p:spPr>
            <a:xfrm>
              <a:off x="2739" y="6588"/>
              <a:ext cx="3461" cy="1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b="1" dirty="0">
                  <a:solidFill>
                    <a:schemeClr val="bg2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Enhanced User Experience</a:t>
              </a:r>
              <a:endParaRPr lang="zh-CN" altLang="en-US" sz="2400" b="1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图形"/>
            <p:cNvSpPr txBox="1"/>
            <p:nvPr/>
          </p:nvSpPr>
          <p:spPr>
            <a:xfrm>
              <a:off x="8350" y="3553"/>
              <a:ext cx="3376" cy="1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b="1" dirty="0">
                  <a:solidFill>
                    <a:schemeClr val="bg2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Customization and Training</a:t>
              </a:r>
              <a:endParaRPr lang="zh-CN" altLang="en-US" sz="2400" b="1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图形"/>
            <p:cNvSpPr txBox="1"/>
            <p:nvPr/>
          </p:nvSpPr>
          <p:spPr>
            <a:xfrm>
              <a:off x="8350" y="6588"/>
              <a:ext cx="2865" cy="1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Deployment and Scaling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图形"/>
            <p:cNvSpPr txBox="1"/>
            <p:nvPr/>
          </p:nvSpPr>
          <p:spPr>
            <a:xfrm>
              <a:off x="13732" y="3553"/>
              <a:ext cx="2865" cy="1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User Interaction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图形"/>
            <p:cNvSpPr txBox="1"/>
            <p:nvPr/>
          </p:nvSpPr>
          <p:spPr>
            <a:xfrm>
              <a:off x="13732" y="6588"/>
              <a:ext cx="2865" cy="1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IN" sz="2400" b="1" i="0" dirty="0">
                  <a:solidFill>
                    <a:schemeClr val="bg2">
                      <a:lumMod val="75000"/>
                    </a:schemeClr>
                  </a:solidFill>
                  <a:effectLst/>
                  <a:latin typeface="Söhne"/>
                </a:rPr>
                <a:t>Feedback Loop</a:t>
              </a:r>
              <a:endParaRPr lang="zh-CN" altLang="en-US" sz="2400" b="1" dirty="0">
                <a:solidFill>
                  <a:schemeClr val="bg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图形"/>
            <p:cNvSpPr/>
            <p:nvPr/>
          </p:nvSpPr>
          <p:spPr bwMode="auto">
            <a:xfrm>
              <a:off x="1813" y="5929"/>
              <a:ext cx="1006" cy="1006"/>
            </a:xfrm>
            <a:custGeom>
              <a:avLst/>
              <a:gdLst>
                <a:gd name="connsiteX0" fmla="*/ 1557579 w 3115160"/>
                <a:gd name="connsiteY0" fmla="*/ 790413 h 3115160"/>
                <a:gd name="connsiteX1" fmla="*/ 790412 w 3115160"/>
                <a:gd name="connsiteY1" fmla="*/ 1557580 h 3115160"/>
                <a:gd name="connsiteX2" fmla="*/ 1557579 w 3115160"/>
                <a:gd name="connsiteY2" fmla="*/ 2324747 h 3115160"/>
                <a:gd name="connsiteX3" fmla="*/ 2324746 w 3115160"/>
                <a:gd name="connsiteY3" fmla="*/ 1557580 h 3115160"/>
                <a:gd name="connsiteX4" fmla="*/ 1557579 w 3115160"/>
                <a:gd name="connsiteY4" fmla="*/ 790413 h 3115160"/>
                <a:gd name="connsiteX5" fmla="*/ 1557580 w 3115160"/>
                <a:gd name="connsiteY5" fmla="*/ 0 h 3115160"/>
                <a:gd name="connsiteX6" fmla="*/ 3115160 w 3115160"/>
                <a:gd name="connsiteY6" fmla="*/ 1557580 h 3115160"/>
                <a:gd name="connsiteX7" fmla="*/ 1557580 w 3115160"/>
                <a:gd name="connsiteY7" fmla="*/ 3115160 h 3115160"/>
                <a:gd name="connsiteX8" fmla="*/ 0 w 3115160"/>
                <a:gd name="connsiteY8" fmla="*/ 1557580 h 3115160"/>
                <a:gd name="connsiteX9" fmla="*/ 1557580 w 3115160"/>
                <a:gd name="connsiteY9" fmla="*/ 0 h 311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15160" h="3115160">
                  <a:moveTo>
                    <a:pt x="1557579" y="790413"/>
                  </a:moveTo>
                  <a:cubicBezTo>
                    <a:pt x="1133884" y="790413"/>
                    <a:pt x="790412" y="1133885"/>
                    <a:pt x="790412" y="1557580"/>
                  </a:cubicBezTo>
                  <a:cubicBezTo>
                    <a:pt x="790412" y="1981275"/>
                    <a:pt x="1133884" y="2324747"/>
                    <a:pt x="1557579" y="2324747"/>
                  </a:cubicBezTo>
                  <a:cubicBezTo>
                    <a:pt x="1981274" y="2324747"/>
                    <a:pt x="2324746" y="1981275"/>
                    <a:pt x="2324746" y="1557580"/>
                  </a:cubicBezTo>
                  <a:cubicBezTo>
                    <a:pt x="2324746" y="1133885"/>
                    <a:pt x="1981274" y="790413"/>
                    <a:pt x="1557579" y="790413"/>
                  </a:cubicBezTo>
                  <a:close/>
                  <a:moveTo>
                    <a:pt x="1557580" y="0"/>
                  </a:moveTo>
                  <a:cubicBezTo>
                    <a:pt x="2417808" y="0"/>
                    <a:pt x="3115160" y="697352"/>
                    <a:pt x="3115160" y="1557580"/>
                  </a:cubicBezTo>
                  <a:cubicBezTo>
                    <a:pt x="3115160" y="2417808"/>
                    <a:pt x="2417808" y="3115160"/>
                    <a:pt x="1557580" y="3115160"/>
                  </a:cubicBezTo>
                  <a:cubicBezTo>
                    <a:pt x="697352" y="3115160"/>
                    <a:pt x="0" y="2417808"/>
                    <a:pt x="0" y="1557580"/>
                  </a:cubicBezTo>
                  <a:cubicBezTo>
                    <a:pt x="0" y="697352"/>
                    <a:pt x="697352" y="0"/>
                    <a:pt x="155758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 w="0">
              <a:noFill/>
              <a:prstDash val="solid"/>
              <a:round/>
            </a:ln>
          </p:spPr>
          <p:txBody>
            <a:bodyPr vert="horz" wrap="square" lIns="182880" tIns="91440" rIns="182880" bIns="91440" numCol="1" rtlCol="0" anchor="t" anchorCtr="0" compatLnSpc="1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rgbClr val="454752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  <a:lvl2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rgbClr val="454752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2pPr>
              <a:lvl3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rgbClr val="454752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3pPr>
              <a:lvl4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rgbClr val="454752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4pPr>
              <a:lvl5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rgbClr val="454752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5pPr>
              <a:lvl6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rgbClr val="454752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6pPr>
              <a:lvl7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rgbClr val="454752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7pPr>
              <a:lvl8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rgbClr val="454752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8pPr>
              <a:lvl9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rgbClr val="454752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9pPr>
            </a:lstStyle>
            <a:p>
              <a:pPr algn="l"/>
              <a:endParaRPr lang="en-US" sz="60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图形"/>
            <p:cNvSpPr/>
            <p:nvPr/>
          </p:nvSpPr>
          <p:spPr bwMode="auto">
            <a:xfrm>
              <a:off x="7129" y="2817"/>
              <a:ext cx="1006" cy="1006"/>
            </a:xfrm>
            <a:custGeom>
              <a:avLst/>
              <a:gdLst>
                <a:gd name="connsiteX0" fmla="*/ 1557579 w 3115160"/>
                <a:gd name="connsiteY0" fmla="*/ 790413 h 3115160"/>
                <a:gd name="connsiteX1" fmla="*/ 790412 w 3115160"/>
                <a:gd name="connsiteY1" fmla="*/ 1557580 h 3115160"/>
                <a:gd name="connsiteX2" fmla="*/ 1557579 w 3115160"/>
                <a:gd name="connsiteY2" fmla="*/ 2324747 h 3115160"/>
                <a:gd name="connsiteX3" fmla="*/ 2324746 w 3115160"/>
                <a:gd name="connsiteY3" fmla="*/ 1557580 h 3115160"/>
                <a:gd name="connsiteX4" fmla="*/ 1557579 w 3115160"/>
                <a:gd name="connsiteY4" fmla="*/ 790413 h 3115160"/>
                <a:gd name="connsiteX5" fmla="*/ 1557580 w 3115160"/>
                <a:gd name="connsiteY5" fmla="*/ 0 h 3115160"/>
                <a:gd name="connsiteX6" fmla="*/ 3115160 w 3115160"/>
                <a:gd name="connsiteY6" fmla="*/ 1557580 h 3115160"/>
                <a:gd name="connsiteX7" fmla="*/ 1557580 w 3115160"/>
                <a:gd name="connsiteY7" fmla="*/ 3115160 h 3115160"/>
                <a:gd name="connsiteX8" fmla="*/ 0 w 3115160"/>
                <a:gd name="connsiteY8" fmla="*/ 1557580 h 3115160"/>
                <a:gd name="connsiteX9" fmla="*/ 1557580 w 3115160"/>
                <a:gd name="connsiteY9" fmla="*/ 0 h 311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15160" h="3115160">
                  <a:moveTo>
                    <a:pt x="1557579" y="790413"/>
                  </a:moveTo>
                  <a:cubicBezTo>
                    <a:pt x="1133884" y="790413"/>
                    <a:pt x="790412" y="1133885"/>
                    <a:pt x="790412" y="1557580"/>
                  </a:cubicBezTo>
                  <a:cubicBezTo>
                    <a:pt x="790412" y="1981275"/>
                    <a:pt x="1133884" y="2324747"/>
                    <a:pt x="1557579" y="2324747"/>
                  </a:cubicBezTo>
                  <a:cubicBezTo>
                    <a:pt x="1981274" y="2324747"/>
                    <a:pt x="2324746" y="1981275"/>
                    <a:pt x="2324746" y="1557580"/>
                  </a:cubicBezTo>
                  <a:cubicBezTo>
                    <a:pt x="2324746" y="1133885"/>
                    <a:pt x="1981274" y="790413"/>
                    <a:pt x="1557579" y="790413"/>
                  </a:cubicBezTo>
                  <a:close/>
                  <a:moveTo>
                    <a:pt x="1557580" y="0"/>
                  </a:moveTo>
                  <a:cubicBezTo>
                    <a:pt x="2417808" y="0"/>
                    <a:pt x="3115160" y="697352"/>
                    <a:pt x="3115160" y="1557580"/>
                  </a:cubicBezTo>
                  <a:cubicBezTo>
                    <a:pt x="3115160" y="2417808"/>
                    <a:pt x="2417808" y="3115160"/>
                    <a:pt x="1557580" y="3115160"/>
                  </a:cubicBezTo>
                  <a:cubicBezTo>
                    <a:pt x="697352" y="3115160"/>
                    <a:pt x="0" y="2417808"/>
                    <a:pt x="0" y="1557580"/>
                  </a:cubicBezTo>
                  <a:cubicBezTo>
                    <a:pt x="0" y="697352"/>
                    <a:pt x="697352" y="0"/>
                    <a:pt x="155758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 w="0">
              <a:noFill/>
              <a:prstDash val="solid"/>
              <a:round/>
            </a:ln>
          </p:spPr>
          <p:txBody>
            <a:bodyPr vert="horz" wrap="square" lIns="182880" tIns="91440" rIns="182880" bIns="91440" numCol="1" rtlCol="0" anchor="t" anchorCtr="0" compatLnSpc="1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rgbClr val="454752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  <a:lvl2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rgbClr val="454752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2pPr>
              <a:lvl3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rgbClr val="454752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3pPr>
              <a:lvl4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rgbClr val="454752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4pPr>
              <a:lvl5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rgbClr val="454752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5pPr>
              <a:lvl6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rgbClr val="454752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6pPr>
              <a:lvl7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rgbClr val="454752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7pPr>
              <a:lvl8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rgbClr val="454752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8pPr>
              <a:lvl9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rgbClr val="454752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9pPr>
            </a:lstStyle>
            <a:p>
              <a:pPr algn="l"/>
              <a:endParaRPr lang="en-US" sz="60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图形"/>
            <p:cNvSpPr/>
            <p:nvPr/>
          </p:nvSpPr>
          <p:spPr bwMode="auto">
            <a:xfrm>
              <a:off x="12577" y="5929"/>
              <a:ext cx="1006" cy="1006"/>
            </a:xfrm>
            <a:custGeom>
              <a:avLst/>
              <a:gdLst>
                <a:gd name="connsiteX0" fmla="*/ 1557579 w 3115160"/>
                <a:gd name="connsiteY0" fmla="*/ 790413 h 3115160"/>
                <a:gd name="connsiteX1" fmla="*/ 790412 w 3115160"/>
                <a:gd name="connsiteY1" fmla="*/ 1557580 h 3115160"/>
                <a:gd name="connsiteX2" fmla="*/ 1557579 w 3115160"/>
                <a:gd name="connsiteY2" fmla="*/ 2324747 h 3115160"/>
                <a:gd name="connsiteX3" fmla="*/ 2324746 w 3115160"/>
                <a:gd name="connsiteY3" fmla="*/ 1557580 h 3115160"/>
                <a:gd name="connsiteX4" fmla="*/ 1557579 w 3115160"/>
                <a:gd name="connsiteY4" fmla="*/ 790413 h 3115160"/>
                <a:gd name="connsiteX5" fmla="*/ 1557580 w 3115160"/>
                <a:gd name="connsiteY5" fmla="*/ 0 h 3115160"/>
                <a:gd name="connsiteX6" fmla="*/ 3115160 w 3115160"/>
                <a:gd name="connsiteY6" fmla="*/ 1557580 h 3115160"/>
                <a:gd name="connsiteX7" fmla="*/ 1557580 w 3115160"/>
                <a:gd name="connsiteY7" fmla="*/ 3115160 h 3115160"/>
                <a:gd name="connsiteX8" fmla="*/ 0 w 3115160"/>
                <a:gd name="connsiteY8" fmla="*/ 1557580 h 3115160"/>
                <a:gd name="connsiteX9" fmla="*/ 1557580 w 3115160"/>
                <a:gd name="connsiteY9" fmla="*/ 0 h 311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15160" h="3115160">
                  <a:moveTo>
                    <a:pt x="1557579" y="790413"/>
                  </a:moveTo>
                  <a:cubicBezTo>
                    <a:pt x="1133884" y="790413"/>
                    <a:pt x="790412" y="1133885"/>
                    <a:pt x="790412" y="1557580"/>
                  </a:cubicBezTo>
                  <a:cubicBezTo>
                    <a:pt x="790412" y="1981275"/>
                    <a:pt x="1133884" y="2324747"/>
                    <a:pt x="1557579" y="2324747"/>
                  </a:cubicBezTo>
                  <a:cubicBezTo>
                    <a:pt x="1981274" y="2324747"/>
                    <a:pt x="2324746" y="1981275"/>
                    <a:pt x="2324746" y="1557580"/>
                  </a:cubicBezTo>
                  <a:cubicBezTo>
                    <a:pt x="2324746" y="1133885"/>
                    <a:pt x="1981274" y="790413"/>
                    <a:pt x="1557579" y="790413"/>
                  </a:cubicBezTo>
                  <a:close/>
                  <a:moveTo>
                    <a:pt x="1557580" y="0"/>
                  </a:moveTo>
                  <a:cubicBezTo>
                    <a:pt x="2417808" y="0"/>
                    <a:pt x="3115160" y="697352"/>
                    <a:pt x="3115160" y="1557580"/>
                  </a:cubicBezTo>
                  <a:cubicBezTo>
                    <a:pt x="3115160" y="2417808"/>
                    <a:pt x="2417808" y="3115160"/>
                    <a:pt x="1557580" y="3115160"/>
                  </a:cubicBezTo>
                  <a:cubicBezTo>
                    <a:pt x="697352" y="3115160"/>
                    <a:pt x="0" y="2417808"/>
                    <a:pt x="0" y="1557580"/>
                  </a:cubicBezTo>
                  <a:cubicBezTo>
                    <a:pt x="0" y="697352"/>
                    <a:pt x="697352" y="0"/>
                    <a:pt x="155758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 w="0">
              <a:noFill/>
              <a:prstDash val="solid"/>
              <a:round/>
            </a:ln>
          </p:spPr>
          <p:txBody>
            <a:bodyPr vert="horz" wrap="square" lIns="182880" tIns="91440" rIns="182880" bIns="91440" numCol="1" rtlCol="0" anchor="t" anchorCtr="0" compatLnSpc="1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rgbClr val="454752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  <a:lvl2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rgbClr val="454752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2pPr>
              <a:lvl3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rgbClr val="454752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3pPr>
              <a:lvl4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rgbClr val="454752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4pPr>
              <a:lvl5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rgbClr val="454752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5pPr>
              <a:lvl6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rgbClr val="454752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6pPr>
              <a:lvl7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rgbClr val="454752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7pPr>
              <a:lvl8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rgbClr val="454752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8pPr>
              <a:lvl9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3000" b="0" i="0" u="none" strike="noStrike" cap="none" spc="0" normalizeH="0" baseline="0">
                  <a:ln>
                    <a:noFill/>
                  </a:ln>
                  <a:solidFill>
                    <a:srgbClr val="454752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9pPr>
            </a:lstStyle>
            <a:p>
              <a:pPr algn="l"/>
              <a:endParaRPr lang="en-US" sz="600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492597E5-9647-41FE-823A-70B925C80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82" y="611475"/>
            <a:ext cx="4258269" cy="100979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368595-AFFC-4DAE-AD4A-B3633356D10B}"/>
              </a:ext>
            </a:extLst>
          </p:cNvPr>
          <p:cNvSpPr txBox="1"/>
          <p:nvPr/>
        </p:nvSpPr>
        <p:spPr>
          <a:xfrm>
            <a:off x="1033327" y="577951"/>
            <a:ext cx="4395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0695F0"/>
                </a:solidFill>
              </a:rPr>
              <a:t>Key Objectives</a:t>
            </a:r>
          </a:p>
        </p:txBody>
      </p:sp>
    </p:spTree>
    <p:custDataLst>
      <p:tags r:id="rId1"/>
    </p:custDataLst>
  </p:cSld>
  <p:clrMapOvr>
    <a:masterClrMapping/>
  </p:clrMapOvr>
  <p:transition advTm="2000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图形"/>
          <p:cNvGrpSpPr/>
          <p:nvPr/>
        </p:nvGrpSpPr>
        <p:grpSpPr>
          <a:xfrm>
            <a:off x="0" y="1727835"/>
            <a:ext cx="12192000" cy="4691380"/>
            <a:chOff x="16" y="2652"/>
            <a:chExt cx="19200" cy="7388"/>
          </a:xfrm>
        </p:grpSpPr>
        <p:pic>
          <p:nvPicPr>
            <p:cNvPr id="3" name="图形" descr="E:\006包图网\素材\01创意3D\62ad69e27be04.png62ad69e27be0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7412" y="3404"/>
              <a:ext cx="4424" cy="6636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5294" y="4814"/>
              <a:ext cx="1033" cy="1033"/>
              <a:chOff x="3026569" y="3056854"/>
              <a:chExt cx="655996" cy="656167"/>
            </a:xfrm>
          </p:grpSpPr>
          <p:sp>
            <p:nvSpPr>
              <p:cNvPr id="59" name="图形"/>
              <p:cNvSpPr/>
              <p:nvPr/>
            </p:nvSpPr>
            <p:spPr bwMode="auto">
              <a:xfrm>
                <a:off x="3026569" y="3056854"/>
                <a:ext cx="655996" cy="65616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6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60" name="图形"/>
              <p:cNvSpPr/>
              <p:nvPr/>
            </p:nvSpPr>
            <p:spPr bwMode="auto">
              <a:xfrm>
                <a:off x="3183925" y="3240507"/>
                <a:ext cx="327190" cy="281253"/>
              </a:xfrm>
              <a:custGeom>
                <a:avLst/>
                <a:gdLst>
                  <a:gd name="T0" fmla="*/ 10782 w 21564"/>
                  <a:gd name="T1" fmla="*/ 10800 h 21600"/>
                  <a:gd name="T2" fmla="*/ 10782 w 21564"/>
                  <a:gd name="T3" fmla="*/ 10800 h 21600"/>
                  <a:gd name="T4" fmla="*/ 10782 w 21564"/>
                  <a:gd name="T5" fmla="*/ 10800 h 21600"/>
                  <a:gd name="T6" fmla="*/ 10782 w 21564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64" h="21600">
                    <a:moveTo>
                      <a:pt x="20680" y="3130"/>
                    </a:moveTo>
                    <a:cubicBezTo>
                      <a:pt x="20952" y="3130"/>
                      <a:pt x="21179" y="3257"/>
                      <a:pt x="21357" y="3515"/>
                    </a:cubicBezTo>
                    <a:cubicBezTo>
                      <a:pt x="21536" y="3767"/>
                      <a:pt x="21600" y="4044"/>
                      <a:pt x="21543" y="4340"/>
                    </a:cubicBezTo>
                    <a:lnTo>
                      <a:pt x="20279" y="12471"/>
                    </a:lnTo>
                    <a:cubicBezTo>
                      <a:pt x="20230" y="12706"/>
                      <a:pt x="20128" y="12899"/>
                      <a:pt x="19969" y="13061"/>
                    </a:cubicBezTo>
                    <a:cubicBezTo>
                      <a:pt x="19810" y="13222"/>
                      <a:pt x="19614" y="13296"/>
                      <a:pt x="19389" y="13296"/>
                    </a:cubicBezTo>
                    <a:lnTo>
                      <a:pt x="6706" y="13296"/>
                    </a:lnTo>
                    <a:lnTo>
                      <a:pt x="7114" y="15660"/>
                    </a:lnTo>
                    <a:cubicBezTo>
                      <a:pt x="7146" y="15810"/>
                      <a:pt x="7214" y="15936"/>
                      <a:pt x="7319" y="16033"/>
                    </a:cubicBezTo>
                    <a:cubicBezTo>
                      <a:pt x="7424" y="16130"/>
                      <a:pt x="7539" y="16183"/>
                      <a:pt x="7666" y="16183"/>
                    </a:cubicBezTo>
                    <a:lnTo>
                      <a:pt x="17685" y="16183"/>
                    </a:lnTo>
                    <a:cubicBezTo>
                      <a:pt x="17810" y="16183"/>
                      <a:pt x="17918" y="16236"/>
                      <a:pt x="18008" y="16345"/>
                    </a:cubicBezTo>
                    <a:cubicBezTo>
                      <a:pt x="18096" y="16453"/>
                      <a:pt x="18143" y="16580"/>
                      <a:pt x="18143" y="16735"/>
                    </a:cubicBezTo>
                    <a:lnTo>
                      <a:pt x="18143" y="17831"/>
                    </a:lnTo>
                    <a:cubicBezTo>
                      <a:pt x="18143" y="17981"/>
                      <a:pt x="18099" y="18107"/>
                      <a:pt x="18013" y="18204"/>
                    </a:cubicBezTo>
                    <a:cubicBezTo>
                      <a:pt x="17927" y="18301"/>
                      <a:pt x="17817" y="18348"/>
                      <a:pt x="17685" y="18348"/>
                    </a:cubicBezTo>
                    <a:lnTo>
                      <a:pt x="15776" y="18348"/>
                    </a:lnTo>
                    <a:lnTo>
                      <a:pt x="8146" y="18348"/>
                    </a:lnTo>
                    <a:lnTo>
                      <a:pt x="6928" y="18348"/>
                    </a:lnTo>
                    <a:cubicBezTo>
                      <a:pt x="6801" y="18348"/>
                      <a:pt x="6662" y="18336"/>
                      <a:pt x="6500" y="18301"/>
                    </a:cubicBezTo>
                    <a:cubicBezTo>
                      <a:pt x="6339" y="18266"/>
                      <a:pt x="6202" y="18222"/>
                      <a:pt x="6085" y="18169"/>
                    </a:cubicBezTo>
                    <a:cubicBezTo>
                      <a:pt x="6036" y="18145"/>
                      <a:pt x="5982" y="18090"/>
                      <a:pt x="5921" y="17987"/>
                    </a:cubicBezTo>
                    <a:cubicBezTo>
                      <a:pt x="5860" y="17884"/>
                      <a:pt x="5799" y="17769"/>
                      <a:pt x="5740" y="17643"/>
                    </a:cubicBezTo>
                    <a:cubicBezTo>
                      <a:pt x="5684" y="17517"/>
                      <a:pt x="5632" y="17391"/>
                      <a:pt x="5593" y="17258"/>
                    </a:cubicBezTo>
                    <a:cubicBezTo>
                      <a:pt x="5552" y="17132"/>
                      <a:pt x="5527" y="17035"/>
                      <a:pt x="5513" y="16959"/>
                    </a:cubicBezTo>
                    <a:lnTo>
                      <a:pt x="2997" y="2669"/>
                    </a:lnTo>
                    <a:cubicBezTo>
                      <a:pt x="2965" y="2519"/>
                      <a:pt x="2897" y="2399"/>
                      <a:pt x="2791" y="2308"/>
                    </a:cubicBezTo>
                    <a:cubicBezTo>
                      <a:pt x="2686" y="2211"/>
                      <a:pt x="2569" y="2164"/>
                      <a:pt x="2444" y="2164"/>
                    </a:cubicBezTo>
                    <a:lnTo>
                      <a:pt x="457" y="2164"/>
                    </a:lnTo>
                    <a:cubicBezTo>
                      <a:pt x="151" y="2164"/>
                      <a:pt x="0" y="1982"/>
                      <a:pt x="0" y="1618"/>
                    </a:cubicBezTo>
                    <a:lnTo>
                      <a:pt x="0" y="546"/>
                    </a:lnTo>
                    <a:cubicBezTo>
                      <a:pt x="0" y="185"/>
                      <a:pt x="151" y="0"/>
                      <a:pt x="457" y="0"/>
                    </a:cubicBezTo>
                    <a:lnTo>
                      <a:pt x="3158" y="0"/>
                    </a:lnTo>
                    <a:cubicBezTo>
                      <a:pt x="3285" y="0"/>
                      <a:pt x="3432" y="17"/>
                      <a:pt x="3606" y="58"/>
                    </a:cubicBezTo>
                    <a:cubicBezTo>
                      <a:pt x="3774" y="94"/>
                      <a:pt x="3916" y="132"/>
                      <a:pt x="4026" y="167"/>
                    </a:cubicBezTo>
                    <a:cubicBezTo>
                      <a:pt x="4075" y="208"/>
                      <a:pt x="4129" y="276"/>
                      <a:pt x="4192" y="373"/>
                    </a:cubicBezTo>
                    <a:cubicBezTo>
                      <a:pt x="4261" y="470"/>
                      <a:pt x="4322" y="584"/>
                      <a:pt x="4376" y="704"/>
                    </a:cubicBezTo>
                    <a:cubicBezTo>
                      <a:pt x="4429" y="825"/>
                      <a:pt x="4478" y="951"/>
                      <a:pt x="4518" y="1072"/>
                    </a:cubicBezTo>
                    <a:cubicBezTo>
                      <a:pt x="4557" y="1198"/>
                      <a:pt x="4584" y="1301"/>
                      <a:pt x="4598" y="1377"/>
                    </a:cubicBezTo>
                    <a:lnTo>
                      <a:pt x="4916" y="3134"/>
                    </a:lnTo>
                    <a:lnTo>
                      <a:pt x="20680" y="3134"/>
                    </a:lnTo>
                    <a:close/>
                    <a:moveTo>
                      <a:pt x="6811" y="19981"/>
                    </a:moveTo>
                    <a:cubicBezTo>
                      <a:pt x="6811" y="19540"/>
                      <a:pt x="6940" y="19156"/>
                      <a:pt x="7202" y="18833"/>
                    </a:cubicBezTo>
                    <a:cubicBezTo>
                      <a:pt x="7461" y="18512"/>
                      <a:pt x="7776" y="18345"/>
                      <a:pt x="8146" y="18345"/>
                    </a:cubicBezTo>
                    <a:cubicBezTo>
                      <a:pt x="8527" y="18345"/>
                      <a:pt x="8850" y="18512"/>
                      <a:pt x="9114" y="18833"/>
                    </a:cubicBezTo>
                    <a:cubicBezTo>
                      <a:pt x="9380" y="19153"/>
                      <a:pt x="9512" y="19538"/>
                      <a:pt x="9512" y="19981"/>
                    </a:cubicBezTo>
                    <a:cubicBezTo>
                      <a:pt x="9512" y="20425"/>
                      <a:pt x="9380" y="20800"/>
                      <a:pt x="9114" y="21118"/>
                    </a:cubicBezTo>
                    <a:cubicBezTo>
                      <a:pt x="8850" y="21438"/>
                      <a:pt x="8527" y="21599"/>
                      <a:pt x="8146" y="21599"/>
                    </a:cubicBezTo>
                    <a:cubicBezTo>
                      <a:pt x="7779" y="21599"/>
                      <a:pt x="7464" y="21438"/>
                      <a:pt x="7202" y="21118"/>
                    </a:cubicBezTo>
                    <a:cubicBezTo>
                      <a:pt x="6940" y="20800"/>
                      <a:pt x="6811" y="20421"/>
                      <a:pt x="6811" y="19981"/>
                    </a:cubicBezTo>
                    <a:moveTo>
                      <a:pt x="14431" y="19981"/>
                    </a:moveTo>
                    <a:cubicBezTo>
                      <a:pt x="14431" y="19540"/>
                      <a:pt x="14563" y="19156"/>
                      <a:pt x="14822" y="18833"/>
                    </a:cubicBezTo>
                    <a:cubicBezTo>
                      <a:pt x="15084" y="18512"/>
                      <a:pt x="15399" y="18345"/>
                      <a:pt x="15778" y="18345"/>
                    </a:cubicBezTo>
                    <a:cubicBezTo>
                      <a:pt x="16143" y="18345"/>
                      <a:pt x="16458" y="18512"/>
                      <a:pt x="16720" y="18833"/>
                    </a:cubicBezTo>
                    <a:cubicBezTo>
                      <a:pt x="16981" y="19153"/>
                      <a:pt x="17113" y="19538"/>
                      <a:pt x="17113" y="19981"/>
                    </a:cubicBezTo>
                    <a:cubicBezTo>
                      <a:pt x="17113" y="20425"/>
                      <a:pt x="16981" y="20800"/>
                      <a:pt x="16720" y="21118"/>
                    </a:cubicBezTo>
                    <a:cubicBezTo>
                      <a:pt x="16460" y="21438"/>
                      <a:pt x="16145" y="21599"/>
                      <a:pt x="15778" y="21599"/>
                    </a:cubicBezTo>
                    <a:cubicBezTo>
                      <a:pt x="15412" y="21599"/>
                      <a:pt x="15094" y="21438"/>
                      <a:pt x="14830" y="21118"/>
                    </a:cubicBezTo>
                    <a:cubicBezTo>
                      <a:pt x="14563" y="20800"/>
                      <a:pt x="14431" y="20421"/>
                      <a:pt x="14431" y="1998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19051" tIns="19051" rIns="19051" bIns="19051" anchor="ctr"/>
              <a:lstStyle/>
              <a:p>
                <a:pPr defTabSz="17145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s-E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294" y="7311"/>
              <a:ext cx="1033" cy="1033"/>
              <a:chOff x="3026569" y="4642226"/>
              <a:chExt cx="655996" cy="656167"/>
            </a:xfrm>
          </p:grpSpPr>
          <p:sp>
            <p:nvSpPr>
              <p:cNvPr id="62" name="图形"/>
              <p:cNvSpPr/>
              <p:nvPr/>
            </p:nvSpPr>
            <p:spPr bwMode="auto">
              <a:xfrm>
                <a:off x="3026569" y="4642226"/>
                <a:ext cx="655996" cy="65616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6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cs typeface="+mn-ea"/>
                  <a:sym typeface="+mn-lt"/>
                </a:endParaRPr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3154527" y="4779044"/>
                <a:ext cx="383526" cy="381983"/>
                <a:chOff x="-365138" y="-2462213"/>
                <a:chExt cx="4321188" cy="4302133"/>
              </a:xfrm>
              <a:solidFill>
                <a:schemeClr val="bg1"/>
              </a:solidFill>
            </p:grpSpPr>
            <p:sp>
              <p:nvSpPr>
                <p:cNvPr id="64" name="图形"/>
                <p:cNvSpPr>
                  <a:spLocks noEditPoints="1"/>
                </p:cNvSpPr>
                <p:nvPr/>
              </p:nvSpPr>
              <p:spPr bwMode="auto">
                <a:xfrm>
                  <a:off x="-365138" y="-2058977"/>
                  <a:ext cx="3937003" cy="3898897"/>
                </a:xfrm>
                <a:custGeom>
                  <a:avLst/>
                  <a:gdLst>
                    <a:gd name="T0" fmla="*/ 744 w 1047"/>
                    <a:gd name="T1" fmla="*/ 26 h 1037"/>
                    <a:gd name="T2" fmla="*/ 681 w 1047"/>
                    <a:gd name="T3" fmla="*/ 0 h 1037"/>
                    <a:gd name="T4" fmla="*/ 618 w 1047"/>
                    <a:gd name="T5" fmla="*/ 26 h 1037"/>
                    <a:gd name="T6" fmla="*/ 568 w 1047"/>
                    <a:gd name="T7" fmla="*/ 77 h 1037"/>
                    <a:gd name="T8" fmla="*/ 541 w 1047"/>
                    <a:gd name="T9" fmla="*/ 140 h 1037"/>
                    <a:gd name="T10" fmla="*/ 555 w 1047"/>
                    <a:gd name="T11" fmla="*/ 187 h 1037"/>
                    <a:gd name="T12" fmla="*/ 69 w 1047"/>
                    <a:gd name="T13" fmla="*/ 382 h 1037"/>
                    <a:gd name="T14" fmla="*/ 7 w 1047"/>
                    <a:gd name="T15" fmla="*/ 460 h 1037"/>
                    <a:gd name="T16" fmla="*/ 37 w 1047"/>
                    <a:gd name="T17" fmla="*/ 556 h 1037"/>
                    <a:gd name="T18" fmla="*/ 491 w 1047"/>
                    <a:gd name="T19" fmla="*/ 1006 h 1037"/>
                    <a:gd name="T20" fmla="*/ 565 w 1047"/>
                    <a:gd name="T21" fmla="*/ 1037 h 1037"/>
                    <a:gd name="T22" fmla="*/ 567 w 1047"/>
                    <a:gd name="T23" fmla="*/ 1037 h 1037"/>
                    <a:gd name="T24" fmla="*/ 589 w 1047"/>
                    <a:gd name="T25" fmla="*/ 1035 h 1037"/>
                    <a:gd name="T26" fmla="*/ 667 w 1047"/>
                    <a:gd name="T27" fmla="*/ 969 h 1037"/>
                    <a:gd name="T28" fmla="*/ 858 w 1047"/>
                    <a:gd name="T29" fmla="*/ 491 h 1037"/>
                    <a:gd name="T30" fmla="*/ 907 w 1047"/>
                    <a:gd name="T31" fmla="*/ 506 h 1037"/>
                    <a:gd name="T32" fmla="*/ 970 w 1047"/>
                    <a:gd name="T33" fmla="*/ 480 h 1037"/>
                    <a:gd name="T34" fmla="*/ 1020 w 1047"/>
                    <a:gd name="T35" fmla="*/ 429 h 1037"/>
                    <a:gd name="T36" fmla="*/ 1047 w 1047"/>
                    <a:gd name="T37" fmla="*/ 366 h 1037"/>
                    <a:gd name="T38" fmla="*/ 1021 w 1047"/>
                    <a:gd name="T39" fmla="*/ 303 h 1037"/>
                    <a:gd name="T40" fmla="*/ 744 w 1047"/>
                    <a:gd name="T41" fmla="*/ 26 h 1037"/>
                    <a:gd name="T42" fmla="*/ 601 w 1047"/>
                    <a:gd name="T43" fmla="*/ 943 h 1037"/>
                    <a:gd name="T44" fmla="*/ 575 w 1047"/>
                    <a:gd name="T45" fmla="*/ 965 h 1037"/>
                    <a:gd name="T46" fmla="*/ 566 w 1047"/>
                    <a:gd name="T47" fmla="*/ 966 h 1037"/>
                    <a:gd name="T48" fmla="*/ 542 w 1047"/>
                    <a:gd name="T49" fmla="*/ 955 h 1037"/>
                    <a:gd name="T50" fmla="*/ 87 w 1047"/>
                    <a:gd name="T51" fmla="*/ 505 h 1037"/>
                    <a:gd name="T52" fmla="*/ 77 w 1047"/>
                    <a:gd name="T53" fmla="*/ 473 h 1037"/>
                    <a:gd name="T54" fmla="*/ 98 w 1047"/>
                    <a:gd name="T55" fmla="*/ 447 h 1037"/>
                    <a:gd name="T56" fmla="*/ 320 w 1047"/>
                    <a:gd name="T57" fmla="*/ 358 h 1037"/>
                    <a:gd name="T58" fmla="*/ 770 w 1047"/>
                    <a:gd name="T59" fmla="*/ 520 h 1037"/>
                    <a:gd name="T60" fmla="*/ 601 w 1047"/>
                    <a:gd name="T61" fmla="*/ 943 h 1037"/>
                    <a:gd name="T62" fmla="*/ 970 w 1047"/>
                    <a:gd name="T63" fmla="*/ 378 h 1037"/>
                    <a:gd name="T64" fmla="*/ 919 w 1047"/>
                    <a:gd name="T65" fmla="*/ 429 h 1037"/>
                    <a:gd name="T66" fmla="*/ 894 w 1047"/>
                    <a:gd name="T67" fmla="*/ 429 h 1037"/>
                    <a:gd name="T68" fmla="*/ 831 w 1047"/>
                    <a:gd name="T69" fmla="*/ 366 h 1037"/>
                    <a:gd name="T70" fmla="*/ 780 w 1047"/>
                    <a:gd name="T71" fmla="*/ 494 h 1037"/>
                    <a:gd name="T72" fmla="*/ 784 w 1047"/>
                    <a:gd name="T73" fmla="*/ 483 h 1037"/>
                    <a:gd name="T74" fmla="*/ 468 w 1047"/>
                    <a:gd name="T75" fmla="*/ 350 h 1037"/>
                    <a:gd name="T76" fmla="*/ 376 w 1047"/>
                    <a:gd name="T77" fmla="*/ 336 h 1037"/>
                    <a:gd name="T78" fmla="*/ 679 w 1047"/>
                    <a:gd name="T79" fmla="*/ 214 h 1037"/>
                    <a:gd name="T80" fmla="*/ 618 w 1047"/>
                    <a:gd name="T81" fmla="*/ 153 h 1037"/>
                    <a:gd name="T82" fmla="*/ 618 w 1047"/>
                    <a:gd name="T83" fmla="*/ 128 h 1037"/>
                    <a:gd name="T84" fmla="*/ 669 w 1047"/>
                    <a:gd name="T85" fmla="*/ 77 h 1037"/>
                    <a:gd name="T86" fmla="*/ 694 w 1047"/>
                    <a:gd name="T87" fmla="*/ 77 h 1037"/>
                    <a:gd name="T88" fmla="*/ 970 w 1047"/>
                    <a:gd name="T89" fmla="*/ 353 h 1037"/>
                    <a:gd name="T90" fmla="*/ 970 w 1047"/>
                    <a:gd name="T91" fmla="*/ 378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047" h="1037">
                      <a:moveTo>
                        <a:pt x="744" y="26"/>
                      </a:moveTo>
                      <a:cubicBezTo>
                        <a:pt x="727" y="10"/>
                        <a:pt x="705" y="0"/>
                        <a:pt x="681" y="0"/>
                      </a:cubicBezTo>
                      <a:cubicBezTo>
                        <a:pt x="657" y="0"/>
                        <a:pt x="635" y="10"/>
                        <a:pt x="618" y="26"/>
                      </a:cubicBezTo>
                      <a:cubicBezTo>
                        <a:pt x="568" y="77"/>
                        <a:pt x="568" y="77"/>
                        <a:pt x="568" y="77"/>
                      </a:cubicBezTo>
                      <a:cubicBezTo>
                        <a:pt x="551" y="94"/>
                        <a:pt x="541" y="116"/>
                        <a:pt x="541" y="140"/>
                      </a:cubicBezTo>
                      <a:cubicBezTo>
                        <a:pt x="541" y="157"/>
                        <a:pt x="546" y="173"/>
                        <a:pt x="555" y="187"/>
                      </a:cubicBezTo>
                      <a:cubicBezTo>
                        <a:pt x="69" y="382"/>
                        <a:pt x="69" y="382"/>
                        <a:pt x="69" y="382"/>
                      </a:cubicBezTo>
                      <a:cubicBezTo>
                        <a:pt x="37" y="396"/>
                        <a:pt x="13" y="425"/>
                        <a:pt x="7" y="460"/>
                      </a:cubicBezTo>
                      <a:cubicBezTo>
                        <a:pt x="0" y="495"/>
                        <a:pt x="11" y="531"/>
                        <a:pt x="37" y="556"/>
                      </a:cubicBezTo>
                      <a:cubicBezTo>
                        <a:pt x="491" y="1006"/>
                        <a:pt x="491" y="1006"/>
                        <a:pt x="491" y="1006"/>
                      </a:cubicBezTo>
                      <a:cubicBezTo>
                        <a:pt x="511" y="1025"/>
                        <a:pt x="537" y="1036"/>
                        <a:pt x="565" y="1037"/>
                      </a:cubicBezTo>
                      <a:cubicBezTo>
                        <a:pt x="565" y="1037"/>
                        <a:pt x="567" y="1037"/>
                        <a:pt x="567" y="1037"/>
                      </a:cubicBezTo>
                      <a:cubicBezTo>
                        <a:pt x="575" y="1037"/>
                        <a:pt x="582" y="1036"/>
                        <a:pt x="589" y="1035"/>
                      </a:cubicBezTo>
                      <a:cubicBezTo>
                        <a:pt x="625" y="1027"/>
                        <a:pt x="654" y="1003"/>
                        <a:pt x="667" y="969"/>
                      </a:cubicBezTo>
                      <a:cubicBezTo>
                        <a:pt x="858" y="491"/>
                        <a:pt x="858" y="491"/>
                        <a:pt x="858" y="491"/>
                      </a:cubicBezTo>
                      <a:cubicBezTo>
                        <a:pt x="872" y="501"/>
                        <a:pt x="889" y="506"/>
                        <a:pt x="907" y="506"/>
                      </a:cubicBezTo>
                      <a:cubicBezTo>
                        <a:pt x="931" y="506"/>
                        <a:pt x="953" y="496"/>
                        <a:pt x="970" y="480"/>
                      </a:cubicBezTo>
                      <a:cubicBezTo>
                        <a:pt x="1020" y="429"/>
                        <a:pt x="1020" y="429"/>
                        <a:pt x="1020" y="429"/>
                      </a:cubicBezTo>
                      <a:cubicBezTo>
                        <a:pt x="1037" y="412"/>
                        <a:pt x="1047" y="390"/>
                        <a:pt x="1047" y="366"/>
                      </a:cubicBezTo>
                      <a:cubicBezTo>
                        <a:pt x="1047" y="342"/>
                        <a:pt x="1037" y="319"/>
                        <a:pt x="1021" y="303"/>
                      </a:cubicBezTo>
                      <a:lnTo>
                        <a:pt x="744" y="26"/>
                      </a:lnTo>
                      <a:close/>
                      <a:moveTo>
                        <a:pt x="601" y="943"/>
                      </a:moveTo>
                      <a:cubicBezTo>
                        <a:pt x="596" y="954"/>
                        <a:pt x="586" y="962"/>
                        <a:pt x="575" y="965"/>
                      </a:cubicBezTo>
                      <a:cubicBezTo>
                        <a:pt x="572" y="965"/>
                        <a:pt x="569" y="966"/>
                        <a:pt x="566" y="966"/>
                      </a:cubicBezTo>
                      <a:cubicBezTo>
                        <a:pt x="557" y="965"/>
                        <a:pt x="549" y="962"/>
                        <a:pt x="542" y="955"/>
                      </a:cubicBezTo>
                      <a:cubicBezTo>
                        <a:pt x="87" y="505"/>
                        <a:pt x="87" y="505"/>
                        <a:pt x="87" y="505"/>
                      </a:cubicBezTo>
                      <a:cubicBezTo>
                        <a:pt x="79" y="497"/>
                        <a:pt x="75" y="485"/>
                        <a:pt x="77" y="473"/>
                      </a:cubicBezTo>
                      <a:cubicBezTo>
                        <a:pt x="79" y="462"/>
                        <a:pt x="87" y="452"/>
                        <a:pt x="98" y="447"/>
                      </a:cubicBezTo>
                      <a:cubicBezTo>
                        <a:pt x="320" y="358"/>
                        <a:pt x="320" y="358"/>
                        <a:pt x="320" y="358"/>
                      </a:cubicBezTo>
                      <a:cubicBezTo>
                        <a:pt x="470" y="408"/>
                        <a:pt x="620" y="360"/>
                        <a:pt x="770" y="520"/>
                      </a:cubicBezTo>
                      <a:lnTo>
                        <a:pt x="601" y="943"/>
                      </a:lnTo>
                      <a:close/>
                      <a:moveTo>
                        <a:pt x="970" y="378"/>
                      </a:moveTo>
                      <a:cubicBezTo>
                        <a:pt x="919" y="429"/>
                        <a:pt x="919" y="429"/>
                        <a:pt x="919" y="429"/>
                      </a:cubicBezTo>
                      <a:cubicBezTo>
                        <a:pt x="912" y="436"/>
                        <a:pt x="901" y="436"/>
                        <a:pt x="894" y="429"/>
                      </a:cubicBezTo>
                      <a:cubicBezTo>
                        <a:pt x="831" y="366"/>
                        <a:pt x="831" y="366"/>
                        <a:pt x="831" y="366"/>
                      </a:cubicBezTo>
                      <a:cubicBezTo>
                        <a:pt x="780" y="494"/>
                        <a:pt x="780" y="494"/>
                        <a:pt x="780" y="494"/>
                      </a:cubicBezTo>
                      <a:cubicBezTo>
                        <a:pt x="784" y="483"/>
                        <a:pt x="784" y="483"/>
                        <a:pt x="784" y="483"/>
                      </a:cubicBezTo>
                      <a:cubicBezTo>
                        <a:pt x="676" y="376"/>
                        <a:pt x="567" y="362"/>
                        <a:pt x="468" y="350"/>
                      </a:cubicBezTo>
                      <a:cubicBezTo>
                        <a:pt x="437" y="346"/>
                        <a:pt x="406" y="342"/>
                        <a:pt x="376" y="336"/>
                      </a:cubicBezTo>
                      <a:cubicBezTo>
                        <a:pt x="679" y="214"/>
                        <a:pt x="679" y="214"/>
                        <a:pt x="679" y="214"/>
                      </a:cubicBezTo>
                      <a:cubicBezTo>
                        <a:pt x="618" y="153"/>
                        <a:pt x="618" y="153"/>
                        <a:pt x="618" y="153"/>
                      </a:cubicBezTo>
                      <a:cubicBezTo>
                        <a:pt x="611" y="146"/>
                        <a:pt x="611" y="135"/>
                        <a:pt x="618" y="128"/>
                      </a:cubicBezTo>
                      <a:cubicBezTo>
                        <a:pt x="669" y="77"/>
                        <a:pt x="669" y="77"/>
                        <a:pt x="669" y="77"/>
                      </a:cubicBezTo>
                      <a:cubicBezTo>
                        <a:pt x="676" y="70"/>
                        <a:pt x="687" y="70"/>
                        <a:pt x="694" y="77"/>
                      </a:cubicBezTo>
                      <a:cubicBezTo>
                        <a:pt x="970" y="353"/>
                        <a:pt x="970" y="353"/>
                        <a:pt x="970" y="353"/>
                      </a:cubicBezTo>
                      <a:cubicBezTo>
                        <a:pt x="977" y="360"/>
                        <a:pt x="977" y="372"/>
                        <a:pt x="970" y="37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20" tIns="22860" rIns="45720" bIns="22860" numCol="1" anchor="t" anchorCtr="0" compatLnSpc="1"/>
                <a:lstStyle/>
                <a:p>
                  <a:pPr defTabSz="1219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id-ID" sz="2400" dirty="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图形"/>
                <p:cNvSpPr>
                  <a:spLocks noEditPoints="1"/>
                </p:cNvSpPr>
                <p:nvPr/>
              </p:nvSpPr>
              <p:spPr bwMode="auto">
                <a:xfrm>
                  <a:off x="1536700" y="-311150"/>
                  <a:ext cx="669925" cy="673100"/>
                </a:xfrm>
                <a:custGeom>
                  <a:avLst/>
                  <a:gdLst>
                    <a:gd name="T0" fmla="*/ 89 w 178"/>
                    <a:gd name="T1" fmla="*/ 179 h 179"/>
                    <a:gd name="T2" fmla="*/ 178 w 178"/>
                    <a:gd name="T3" fmla="*/ 89 h 179"/>
                    <a:gd name="T4" fmla="*/ 89 w 178"/>
                    <a:gd name="T5" fmla="*/ 0 h 179"/>
                    <a:gd name="T6" fmla="*/ 0 w 178"/>
                    <a:gd name="T7" fmla="*/ 89 h 179"/>
                    <a:gd name="T8" fmla="*/ 89 w 178"/>
                    <a:gd name="T9" fmla="*/ 179 h 179"/>
                    <a:gd name="T10" fmla="*/ 89 w 178"/>
                    <a:gd name="T11" fmla="*/ 36 h 179"/>
                    <a:gd name="T12" fmla="*/ 143 w 178"/>
                    <a:gd name="T13" fmla="*/ 89 h 179"/>
                    <a:gd name="T14" fmla="*/ 89 w 178"/>
                    <a:gd name="T15" fmla="*/ 143 h 179"/>
                    <a:gd name="T16" fmla="*/ 35 w 178"/>
                    <a:gd name="T17" fmla="*/ 89 h 179"/>
                    <a:gd name="T18" fmla="*/ 89 w 178"/>
                    <a:gd name="T19" fmla="*/ 36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8" h="179">
                      <a:moveTo>
                        <a:pt x="89" y="179"/>
                      </a:moveTo>
                      <a:cubicBezTo>
                        <a:pt x="138" y="179"/>
                        <a:pt x="178" y="139"/>
                        <a:pt x="178" y="89"/>
                      </a:cubicBezTo>
                      <a:cubicBezTo>
                        <a:pt x="178" y="40"/>
                        <a:pt x="138" y="0"/>
                        <a:pt x="89" y="0"/>
                      </a:cubicBezTo>
                      <a:cubicBezTo>
                        <a:pt x="40" y="0"/>
                        <a:pt x="0" y="40"/>
                        <a:pt x="0" y="89"/>
                      </a:cubicBezTo>
                      <a:cubicBezTo>
                        <a:pt x="0" y="139"/>
                        <a:pt x="40" y="179"/>
                        <a:pt x="89" y="179"/>
                      </a:cubicBezTo>
                      <a:close/>
                      <a:moveTo>
                        <a:pt x="89" y="36"/>
                      </a:moveTo>
                      <a:cubicBezTo>
                        <a:pt x="119" y="36"/>
                        <a:pt x="143" y="60"/>
                        <a:pt x="143" y="89"/>
                      </a:cubicBezTo>
                      <a:cubicBezTo>
                        <a:pt x="143" y="119"/>
                        <a:pt x="119" y="143"/>
                        <a:pt x="89" y="143"/>
                      </a:cubicBezTo>
                      <a:cubicBezTo>
                        <a:pt x="59" y="143"/>
                        <a:pt x="35" y="119"/>
                        <a:pt x="35" y="89"/>
                      </a:cubicBezTo>
                      <a:cubicBezTo>
                        <a:pt x="35" y="60"/>
                        <a:pt x="59" y="36"/>
                        <a:pt x="89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20" tIns="22860" rIns="45720" bIns="22860" numCol="1" anchor="t" anchorCtr="0" compatLnSpc="1"/>
                <a:lstStyle/>
                <a:p>
                  <a:pPr defTabSz="1219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id-ID" sz="2400" dirty="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图形"/>
                <p:cNvSpPr>
                  <a:spLocks noEditPoints="1"/>
                </p:cNvSpPr>
                <p:nvPr/>
              </p:nvSpPr>
              <p:spPr bwMode="auto">
                <a:xfrm>
                  <a:off x="3282950" y="-2462213"/>
                  <a:ext cx="673100" cy="673100"/>
                </a:xfrm>
                <a:custGeom>
                  <a:avLst/>
                  <a:gdLst>
                    <a:gd name="T0" fmla="*/ 90 w 179"/>
                    <a:gd name="T1" fmla="*/ 0 h 179"/>
                    <a:gd name="T2" fmla="*/ 0 w 179"/>
                    <a:gd name="T3" fmla="*/ 89 h 179"/>
                    <a:gd name="T4" fmla="*/ 90 w 179"/>
                    <a:gd name="T5" fmla="*/ 179 h 179"/>
                    <a:gd name="T6" fmla="*/ 179 w 179"/>
                    <a:gd name="T7" fmla="*/ 89 h 179"/>
                    <a:gd name="T8" fmla="*/ 90 w 179"/>
                    <a:gd name="T9" fmla="*/ 0 h 179"/>
                    <a:gd name="T10" fmla="*/ 90 w 179"/>
                    <a:gd name="T11" fmla="*/ 143 h 179"/>
                    <a:gd name="T12" fmla="*/ 36 w 179"/>
                    <a:gd name="T13" fmla="*/ 89 h 179"/>
                    <a:gd name="T14" fmla="*/ 90 w 179"/>
                    <a:gd name="T15" fmla="*/ 36 h 179"/>
                    <a:gd name="T16" fmla="*/ 143 w 179"/>
                    <a:gd name="T17" fmla="*/ 89 h 179"/>
                    <a:gd name="T18" fmla="*/ 90 w 179"/>
                    <a:gd name="T19" fmla="*/ 143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9" h="179">
                      <a:moveTo>
                        <a:pt x="90" y="0"/>
                      </a:moveTo>
                      <a:cubicBezTo>
                        <a:pt x="40" y="0"/>
                        <a:pt x="0" y="40"/>
                        <a:pt x="0" y="89"/>
                      </a:cubicBezTo>
                      <a:cubicBezTo>
                        <a:pt x="0" y="139"/>
                        <a:pt x="40" y="179"/>
                        <a:pt x="90" y="179"/>
                      </a:cubicBezTo>
                      <a:cubicBezTo>
                        <a:pt x="139" y="179"/>
                        <a:pt x="179" y="139"/>
                        <a:pt x="179" y="89"/>
                      </a:cubicBezTo>
                      <a:cubicBezTo>
                        <a:pt x="179" y="40"/>
                        <a:pt x="139" y="0"/>
                        <a:pt x="90" y="0"/>
                      </a:cubicBezTo>
                      <a:close/>
                      <a:moveTo>
                        <a:pt x="90" y="143"/>
                      </a:moveTo>
                      <a:cubicBezTo>
                        <a:pt x="60" y="143"/>
                        <a:pt x="36" y="119"/>
                        <a:pt x="36" y="89"/>
                      </a:cubicBezTo>
                      <a:cubicBezTo>
                        <a:pt x="36" y="60"/>
                        <a:pt x="60" y="36"/>
                        <a:pt x="90" y="36"/>
                      </a:cubicBezTo>
                      <a:cubicBezTo>
                        <a:pt x="119" y="36"/>
                        <a:pt x="143" y="60"/>
                        <a:pt x="143" y="89"/>
                      </a:cubicBezTo>
                      <a:cubicBezTo>
                        <a:pt x="143" y="119"/>
                        <a:pt x="119" y="143"/>
                        <a:pt x="90" y="1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20" tIns="22860" rIns="45720" bIns="22860" numCol="1" anchor="t" anchorCtr="0" compatLnSpc="1"/>
                <a:lstStyle/>
                <a:p>
                  <a:pPr defTabSz="1219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id-ID" sz="2400" dirty="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图形"/>
                <p:cNvSpPr>
                  <a:spLocks noEditPoints="1"/>
                </p:cNvSpPr>
                <p:nvPr/>
              </p:nvSpPr>
              <p:spPr bwMode="auto">
                <a:xfrm>
                  <a:off x="728662" y="-446088"/>
                  <a:ext cx="538163" cy="536575"/>
                </a:xfrm>
                <a:custGeom>
                  <a:avLst/>
                  <a:gdLst>
                    <a:gd name="T0" fmla="*/ 0 w 143"/>
                    <a:gd name="T1" fmla="*/ 72 h 143"/>
                    <a:gd name="T2" fmla="*/ 72 w 143"/>
                    <a:gd name="T3" fmla="*/ 143 h 143"/>
                    <a:gd name="T4" fmla="*/ 143 w 143"/>
                    <a:gd name="T5" fmla="*/ 72 h 143"/>
                    <a:gd name="T6" fmla="*/ 72 w 143"/>
                    <a:gd name="T7" fmla="*/ 0 h 143"/>
                    <a:gd name="T8" fmla="*/ 0 w 143"/>
                    <a:gd name="T9" fmla="*/ 72 h 143"/>
                    <a:gd name="T10" fmla="*/ 72 w 143"/>
                    <a:gd name="T11" fmla="*/ 36 h 143"/>
                    <a:gd name="T12" fmla="*/ 107 w 143"/>
                    <a:gd name="T13" fmla="*/ 72 h 143"/>
                    <a:gd name="T14" fmla="*/ 72 w 143"/>
                    <a:gd name="T15" fmla="*/ 108 h 143"/>
                    <a:gd name="T16" fmla="*/ 36 w 143"/>
                    <a:gd name="T17" fmla="*/ 72 h 143"/>
                    <a:gd name="T18" fmla="*/ 72 w 143"/>
                    <a:gd name="T19" fmla="*/ 3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3" h="143">
                      <a:moveTo>
                        <a:pt x="0" y="72"/>
                      </a:moveTo>
                      <a:cubicBezTo>
                        <a:pt x="0" y="111"/>
                        <a:pt x="32" y="143"/>
                        <a:pt x="72" y="143"/>
                      </a:cubicBezTo>
                      <a:cubicBezTo>
                        <a:pt x="111" y="143"/>
                        <a:pt x="143" y="111"/>
                        <a:pt x="143" y="72"/>
                      </a:cubicBezTo>
                      <a:cubicBezTo>
                        <a:pt x="143" y="32"/>
                        <a:pt x="111" y="0"/>
                        <a:pt x="72" y="0"/>
                      </a:cubicBezTo>
                      <a:cubicBezTo>
                        <a:pt x="32" y="0"/>
                        <a:pt x="0" y="32"/>
                        <a:pt x="0" y="72"/>
                      </a:cubicBezTo>
                      <a:close/>
                      <a:moveTo>
                        <a:pt x="72" y="36"/>
                      </a:moveTo>
                      <a:cubicBezTo>
                        <a:pt x="91" y="36"/>
                        <a:pt x="107" y="52"/>
                        <a:pt x="107" y="72"/>
                      </a:cubicBezTo>
                      <a:cubicBezTo>
                        <a:pt x="107" y="92"/>
                        <a:pt x="91" y="108"/>
                        <a:pt x="72" y="108"/>
                      </a:cubicBezTo>
                      <a:cubicBezTo>
                        <a:pt x="52" y="108"/>
                        <a:pt x="36" y="92"/>
                        <a:pt x="36" y="72"/>
                      </a:cubicBezTo>
                      <a:cubicBezTo>
                        <a:pt x="36" y="52"/>
                        <a:pt x="52" y="36"/>
                        <a:pt x="72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20" tIns="22860" rIns="45720" bIns="22860" numCol="1" anchor="t" anchorCtr="0" compatLnSpc="1"/>
                <a:lstStyle/>
                <a:p>
                  <a:pPr defTabSz="1219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id-ID" sz="2400" dirty="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图形"/>
                <p:cNvSpPr>
                  <a:spLocks noChangeArrowheads="1"/>
                </p:cNvSpPr>
                <p:nvPr/>
              </p:nvSpPr>
              <p:spPr bwMode="auto">
                <a:xfrm>
                  <a:off x="1266825" y="496888"/>
                  <a:ext cx="269875" cy="2667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45720" tIns="22860" rIns="45720" bIns="22860" numCol="1" anchor="t" anchorCtr="0" compatLnSpc="1"/>
                <a:lstStyle/>
                <a:p>
                  <a:pPr defTabSz="1219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id-ID" sz="2400" dirty="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9" name="图形"/>
                <p:cNvSpPr>
                  <a:spLocks noChangeArrowheads="1"/>
                </p:cNvSpPr>
                <p:nvPr/>
              </p:nvSpPr>
              <p:spPr bwMode="auto">
                <a:xfrm>
                  <a:off x="3417887" y="-1522413"/>
                  <a:ext cx="269875" cy="27146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45720" tIns="22860" rIns="45720" bIns="22860" numCol="1" anchor="t" anchorCtr="0" compatLnSpc="1"/>
                <a:lstStyle/>
                <a:p>
                  <a:pPr defTabSz="1219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id-ID" sz="2400" dirty="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2" name="组合 11"/>
            <p:cNvGrpSpPr/>
            <p:nvPr/>
          </p:nvGrpSpPr>
          <p:grpSpPr>
            <a:xfrm>
              <a:off x="12795" y="4693"/>
              <a:ext cx="1033" cy="1033"/>
              <a:chOff x="8419383" y="2979833"/>
              <a:chExt cx="655996" cy="656167"/>
            </a:xfrm>
          </p:grpSpPr>
          <p:sp>
            <p:nvSpPr>
              <p:cNvPr id="71" name="图形"/>
              <p:cNvSpPr/>
              <p:nvPr/>
            </p:nvSpPr>
            <p:spPr bwMode="auto">
              <a:xfrm>
                <a:off x="8419383" y="2979833"/>
                <a:ext cx="655996" cy="65616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6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cs typeface="+mn-ea"/>
                  <a:sym typeface="+mn-lt"/>
                </a:endParaRP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8629373" y="3163486"/>
                <a:ext cx="257540" cy="268663"/>
                <a:chOff x="-251803" y="2267153"/>
                <a:chExt cx="2078037" cy="2166938"/>
              </a:xfrm>
              <a:solidFill>
                <a:schemeClr val="bg1"/>
              </a:solidFill>
            </p:grpSpPr>
            <p:sp>
              <p:nvSpPr>
                <p:cNvPr id="73" name="图形"/>
                <p:cNvSpPr/>
                <p:nvPr/>
              </p:nvSpPr>
              <p:spPr bwMode="auto">
                <a:xfrm>
                  <a:off x="57759" y="2267153"/>
                  <a:ext cx="1768475" cy="1522413"/>
                </a:xfrm>
                <a:custGeom>
                  <a:avLst/>
                  <a:gdLst>
                    <a:gd name="T0" fmla="*/ 432 w 469"/>
                    <a:gd name="T1" fmla="*/ 0 h 404"/>
                    <a:gd name="T2" fmla="*/ 0 w 469"/>
                    <a:gd name="T3" fmla="*/ 0 h 404"/>
                    <a:gd name="T4" fmla="*/ 147 w 469"/>
                    <a:gd name="T5" fmla="*/ 73 h 404"/>
                    <a:gd name="T6" fmla="*/ 395 w 469"/>
                    <a:gd name="T7" fmla="*/ 73 h 404"/>
                    <a:gd name="T8" fmla="*/ 395 w 469"/>
                    <a:gd name="T9" fmla="*/ 110 h 404"/>
                    <a:gd name="T10" fmla="*/ 220 w 469"/>
                    <a:gd name="T11" fmla="*/ 110 h 404"/>
                    <a:gd name="T12" fmla="*/ 269 w 469"/>
                    <a:gd name="T13" fmla="*/ 134 h 404"/>
                    <a:gd name="T14" fmla="*/ 314 w 469"/>
                    <a:gd name="T15" fmla="*/ 184 h 404"/>
                    <a:gd name="T16" fmla="*/ 395 w 469"/>
                    <a:gd name="T17" fmla="*/ 184 h 404"/>
                    <a:gd name="T18" fmla="*/ 395 w 469"/>
                    <a:gd name="T19" fmla="*/ 220 h 404"/>
                    <a:gd name="T20" fmla="*/ 322 w 469"/>
                    <a:gd name="T21" fmla="*/ 220 h 404"/>
                    <a:gd name="T22" fmla="*/ 322 w 469"/>
                    <a:gd name="T23" fmla="*/ 404 h 404"/>
                    <a:gd name="T24" fmla="*/ 432 w 469"/>
                    <a:gd name="T25" fmla="*/ 404 h 404"/>
                    <a:gd name="T26" fmla="*/ 469 w 469"/>
                    <a:gd name="T27" fmla="*/ 367 h 404"/>
                    <a:gd name="T28" fmla="*/ 469 w 469"/>
                    <a:gd name="T29" fmla="*/ 37 h 404"/>
                    <a:gd name="T30" fmla="*/ 432 w 469"/>
                    <a:gd name="T31" fmla="*/ 0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69" h="404">
                      <a:moveTo>
                        <a:pt x="43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47" y="73"/>
                        <a:pt x="147" y="73"/>
                        <a:pt x="147" y="73"/>
                      </a:cubicBezTo>
                      <a:cubicBezTo>
                        <a:pt x="395" y="73"/>
                        <a:pt x="395" y="73"/>
                        <a:pt x="395" y="73"/>
                      </a:cubicBezTo>
                      <a:cubicBezTo>
                        <a:pt x="395" y="110"/>
                        <a:pt x="395" y="110"/>
                        <a:pt x="395" y="110"/>
                      </a:cubicBezTo>
                      <a:cubicBezTo>
                        <a:pt x="220" y="110"/>
                        <a:pt x="220" y="110"/>
                        <a:pt x="220" y="110"/>
                      </a:cubicBezTo>
                      <a:cubicBezTo>
                        <a:pt x="269" y="134"/>
                        <a:pt x="269" y="134"/>
                        <a:pt x="269" y="134"/>
                      </a:cubicBezTo>
                      <a:cubicBezTo>
                        <a:pt x="288" y="144"/>
                        <a:pt x="304" y="163"/>
                        <a:pt x="314" y="184"/>
                      </a:cubicBezTo>
                      <a:cubicBezTo>
                        <a:pt x="395" y="184"/>
                        <a:pt x="395" y="184"/>
                        <a:pt x="395" y="184"/>
                      </a:cubicBezTo>
                      <a:cubicBezTo>
                        <a:pt x="395" y="220"/>
                        <a:pt x="395" y="220"/>
                        <a:pt x="395" y="220"/>
                      </a:cubicBezTo>
                      <a:cubicBezTo>
                        <a:pt x="322" y="220"/>
                        <a:pt x="322" y="220"/>
                        <a:pt x="322" y="220"/>
                      </a:cubicBezTo>
                      <a:cubicBezTo>
                        <a:pt x="322" y="404"/>
                        <a:pt x="322" y="404"/>
                        <a:pt x="322" y="404"/>
                      </a:cubicBezTo>
                      <a:cubicBezTo>
                        <a:pt x="432" y="404"/>
                        <a:pt x="432" y="404"/>
                        <a:pt x="432" y="404"/>
                      </a:cubicBezTo>
                      <a:cubicBezTo>
                        <a:pt x="452" y="404"/>
                        <a:pt x="469" y="387"/>
                        <a:pt x="469" y="367"/>
                      </a:cubicBezTo>
                      <a:cubicBezTo>
                        <a:pt x="469" y="37"/>
                        <a:pt x="469" y="37"/>
                        <a:pt x="469" y="37"/>
                      </a:cubicBezTo>
                      <a:cubicBezTo>
                        <a:pt x="469" y="17"/>
                        <a:pt x="452" y="0"/>
                        <a:pt x="4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20" tIns="22860" rIns="45720" bIns="22860" numCol="1" anchor="t" anchorCtr="0" compatLnSpc="1"/>
                <a:lstStyle/>
                <a:p>
                  <a:pPr defTabSz="1219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id-ID" sz="2400" dirty="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图形"/>
                <p:cNvSpPr>
                  <a:spLocks noEditPoints="1"/>
                </p:cNvSpPr>
                <p:nvPr/>
              </p:nvSpPr>
              <p:spPr bwMode="auto">
                <a:xfrm>
                  <a:off x="-251803" y="2314778"/>
                  <a:ext cx="1384300" cy="2119313"/>
                </a:xfrm>
                <a:custGeom>
                  <a:avLst/>
                  <a:gdLst>
                    <a:gd name="T0" fmla="*/ 334 w 367"/>
                    <a:gd name="T1" fmla="*/ 154 h 562"/>
                    <a:gd name="T2" fmla="*/ 33 w 367"/>
                    <a:gd name="T3" fmla="*/ 3 h 562"/>
                    <a:gd name="T4" fmla="*/ 20 w 367"/>
                    <a:gd name="T5" fmla="*/ 0 h 562"/>
                    <a:gd name="T6" fmla="*/ 0 w 367"/>
                    <a:gd name="T7" fmla="*/ 24 h 562"/>
                    <a:gd name="T8" fmla="*/ 0 w 367"/>
                    <a:gd name="T9" fmla="*/ 354 h 562"/>
                    <a:gd name="T10" fmla="*/ 33 w 367"/>
                    <a:gd name="T11" fmla="*/ 407 h 562"/>
                    <a:gd name="T12" fmla="*/ 334 w 367"/>
                    <a:gd name="T13" fmla="*/ 558 h 562"/>
                    <a:gd name="T14" fmla="*/ 348 w 367"/>
                    <a:gd name="T15" fmla="*/ 562 h 562"/>
                    <a:gd name="T16" fmla="*/ 367 w 367"/>
                    <a:gd name="T17" fmla="*/ 538 h 562"/>
                    <a:gd name="T18" fmla="*/ 367 w 367"/>
                    <a:gd name="T19" fmla="*/ 207 h 562"/>
                    <a:gd name="T20" fmla="*/ 334 w 367"/>
                    <a:gd name="T21" fmla="*/ 154 h 562"/>
                    <a:gd name="T22" fmla="*/ 257 w 367"/>
                    <a:gd name="T23" fmla="*/ 391 h 562"/>
                    <a:gd name="T24" fmla="*/ 220 w 367"/>
                    <a:gd name="T25" fmla="*/ 336 h 562"/>
                    <a:gd name="T26" fmla="*/ 257 w 367"/>
                    <a:gd name="T27" fmla="*/ 281 h 562"/>
                    <a:gd name="T28" fmla="*/ 294 w 367"/>
                    <a:gd name="T29" fmla="*/ 336 h 562"/>
                    <a:gd name="T30" fmla="*/ 257 w 367"/>
                    <a:gd name="T31" fmla="*/ 391 h 5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67" h="562">
                      <a:moveTo>
                        <a:pt x="334" y="154"/>
                      </a:moveTo>
                      <a:cubicBezTo>
                        <a:pt x="33" y="3"/>
                        <a:pt x="33" y="3"/>
                        <a:pt x="33" y="3"/>
                      </a:cubicBezTo>
                      <a:cubicBezTo>
                        <a:pt x="28" y="1"/>
                        <a:pt x="24" y="0"/>
                        <a:pt x="20" y="0"/>
                      </a:cubicBezTo>
                      <a:cubicBezTo>
                        <a:pt x="8" y="0"/>
                        <a:pt x="0" y="9"/>
                        <a:pt x="0" y="24"/>
                      </a:cubicBezTo>
                      <a:cubicBezTo>
                        <a:pt x="0" y="354"/>
                        <a:pt x="0" y="354"/>
                        <a:pt x="0" y="354"/>
                      </a:cubicBezTo>
                      <a:cubicBezTo>
                        <a:pt x="0" y="374"/>
                        <a:pt x="15" y="398"/>
                        <a:pt x="33" y="407"/>
                      </a:cubicBezTo>
                      <a:cubicBezTo>
                        <a:pt x="334" y="558"/>
                        <a:pt x="334" y="558"/>
                        <a:pt x="334" y="558"/>
                      </a:cubicBezTo>
                      <a:cubicBezTo>
                        <a:pt x="339" y="560"/>
                        <a:pt x="344" y="562"/>
                        <a:pt x="348" y="562"/>
                      </a:cubicBezTo>
                      <a:cubicBezTo>
                        <a:pt x="359" y="562"/>
                        <a:pt x="367" y="553"/>
                        <a:pt x="367" y="538"/>
                      </a:cubicBezTo>
                      <a:cubicBezTo>
                        <a:pt x="367" y="207"/>
                        <a:pt x="367" y="207"/>
                        <a:pt x="367" y="207"/>
                      </a:cubicBezTo>
                      <a:cubicBezTo>
                        <a:pt x="367" y="187"/>
                        <a:pt x="352" y="163"/>
                        <a:pt x="334" y="154"/>
                      </a:cubicBezTo>
                      <a:close/>
                      <a:moveTo>
                        <a:pt x="257" y="391"/>
                      </a:moveTo>
                      <a:cubicBezTo>
                        <a:pt x="237" y="391"/>
                        <a:pt x="220" y="366"/>
                        <a:pt x="220" y="336"/>
                      </a:cubicBezTo>
                      <a:cubicBezTo>
                        <a:pt x="220" y="305"/>
                        <a:pt x="237" y="281"/>
                        <a:pt x="257" y="281"/>
                      </a:cubicBezTo>
                      <a:cubicBezTo>
                        <a:pt x="277" y="281"/>
                        <a:pt x="294" y="305"/>
                        <a:pt x="294" y="336"/>
                      </a:cubicBezTo>
                      <a:cubicBezTo>
                        <a:pt x="294" y="366"/>
                        <a:pt x="277" y="391"/>
                        <a:pt x="257" y="3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20" tIns="22860" rIns="45720" bIns="22860" numCol="1" anchor="t" anchorCtr="0" compatLnSpc="1"/>
                <a:lstStyle/>
                <a:p>
                  <a:pPr defTabSz="1219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id-ID" sz="2400" dirty="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1" name="组合 10"/>
            <p:cNvGrpSpPr/>
            <p:nvPr/>
          </p:nvGrpSpPr>
          <p:grpSpPr>
            <a:xfrm>
              <a:off x="12795" y="7213"/>
              <a:ext cx="1033" cy="1033"/>
              <a:chOff x="8419377" y="4580031"/>
              <a:chExt cx="655996" cy="656167"/>
            </a:xfrm>
          </p:grpSpPr>
          <p:sp>
            <p:nvSpPr>
              <p:cNvPr id="76" name="图形"/>
              <p:cNvSpPr/>
              <p:nvPr/>
            </p:nvSpPr>
            <p:spPr bwMode="auto">
              <a:xfrm>
                <a:off x="8419377" y="4580031"/>
                <a:ext cx="655996" cy="65616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6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77" name="图形"/>
              <p:cNvSpPr>
                <a:spLocks noChangeAspect="1" noEditPoints="1"/>
              </p:cNvSpPr>
              <p:nvPr/>
            </p:nvSpPr>
            <p:spPr bwMode="auto">
              <a:xfrm>
                <a:off x="8572191" y="4708333"/>
                <a:ext cx="372340" cy="361396"/>
              </a:xfrm>
              <a:custGeom>
                <a:avLst/>
                <a:gdLst>
                  <a:gd name="T0" fmla="*/ 172 w 241"/>
                  <a:gd name="T1" fmla="*/ 0 h 234"/>
                  <a:gd name="T2" fmla="*/ 102 w 241"/>
                  <a:gd name="T3" fmla="*/ 50 h 234"/>
                  <a:gd name="T4" fmla="*/ 102 w 241"/>
                  <a:gd name="T5" fmla="*/ 50 h 234"/>
                  <a:gd name="T6" fmla="*/ 26 w 241"/>
                  <a:gd name="T7" fmla="*/ 126 h 234"/>
                  <a:gd name="T8" fmla="*/ 2 w 241"/>
                  <a:gd name="T9" fmla="*/ 201 h 234"/>
                  <a:gd name="T10" fmla="*/ 26 w 241"/>
                  <a:gd name="T11" fmla="*/ 234 h 234"/>
                  <a:gd name="T12" fmla="*/ 96 w 241"/>
                  <a:gd name="T13" fmla="*/ 216 h 234"/>
                  <a:gd name="T14" fmla="*/ 220 w 241"/>
                  <a:gd name="T15" fmla="*/ 97 h 234"/>
                  <a:gd name="T16" fmla="*/ 117 w 241"/>
                  <a:gd name="T17" fmla="*/ 174 h 234"/>
                  <a:gd name="T18" fmla="*/ 181 w 241"/>
                  <a:gd name="T19" fmla="*/ 86 h 234"/>
                  <a:gd name="T20" fmla="*/ 174 w 241"/>
                  <a:gd name="T21" fmla="*/ 123 h 234"/>
                  <a:gd name="T22" fmla="*/ 117 w 241"/>
                  <a:gd name="T23" fmla="*/ 180 h 234"/>
                  <a:gd name="T24" fmla="*/ 108 w 241"/>
                  <a:gd name="T25" fmla="*/ 148 h 234"/>
                  <a:gd name="T26" fmla="*/ 84 w 241"/>
                  <a:gd name="T27" fmla="*/ 125 h 234"/>
                  <a:gd name="T28" fmla="*/ 169 w 241"/>
                  <a:gd name="T29" fmla="*/ 66 h 234"/>
                  <a:gd name="T30" fmla="*/ 108 w 241"/>
                  <a:gd name="T31" fmla="*/ 148 h 234"/>
                  <a:gd name="T32" fmla="*/ 56 w 241"/>
                  <a:gd name="T33" fmla="*/ 117 h 234"/>
                  <a:gd name="T34" fmla="*/ 146 w 241"/>
                  <a:gd name="T35" fmla="*/ 53 h 234"/>
                  <a:gd name="T36" fmla="*/ 31 w 241"/>
                  <a:gd name="T37" fmla="*/ 219 h 234"/>
                  <a:gd name="T38" fmla="*/ 15 w 241"/>
                  <a:gd name="T39" fmla="*/ 209 h 234"/>
                  <a:gd name="T40" fmla="*/ 23 w 241"/>
                  <a:gd name="T41" fmla="*/ 177 h 234"/>
                  <a:gd name="T42" fmla="*/ 58 w 241"/>
                  <a:gd name="T43" fmla="*/ 211 h 234"/>
                  <a:gd name="T44" fmla="*/ 65 w 241"/>
                  <a:gd name="T45" fmla="*/ 210 h 234"/>
                  <a:gd name="T46" fmla="*/ 26 w 241"/>
                  <a:gd name="T47" fmla="*/ 169 h 234"/>
                  <a:gd name="T48" fmla="*/ 36 w 241"/>
                  <a:gd name="T49" fmla="*/ 138 h 234"/>
                  <a:gd name="T50" fmla="*/ 95 w 241"/>
                  <a:gd name="T51" fmla="*/ 201 h 234"/>
                  <a:gd name="T52" fmla="*/ 65 w 241"/>
                  <a:gd name="T53" fmla="*/ 210 h 234"/>
                  <a:gd name="T54" fmla="*/ 198 w 241"/>
                  <a:gd name="T55" fmla="*/ 99 h 234"/>
                  <a:gd name="T56" fmla="*/ 179 w 241"/>
                  <a:gd name="T57" fmla="*/ 55 h 234"/>
                  <a:gd name="T58" fmla="*/ 148 w 241"/>
                  <a:gd name="T59" fmla="*/ 24 h 234"/>
                  <a:gd name="T60" fmla="*/ 205 w 241"/>
                  <a:gd name="T61" fmla="*/ 30 h 234"/>
                  <a:gd name="T62" fmla="*/ 210 w 241"/>
                  <a:gd name="T63" fmla="*/ 8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1" h="234">
                    <a:moveTo>
                      <a:pt x="215" y="19"/>
                    </a:moveTo>
                    <a:cubicBezTo>
                      <a:pt x="203" y="7"/>
                      <a:pt x="187" y="0"/>
                      <a:pt x="172" y="0"/>
                    </a:cubicBezTo>
                    <a:cubicBezTo>
                      <a:pt x="159" y="0"/>
                      <a:pt x="146" y="5"/>
                      <a:pt x="138" y="14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26" y="126"/>
                      <a:pt x="26" y="126"/>
                      <a:pt x="26" y="126"/>
                    </a:cubicBezTo>
                    <a:cubicBezTo>
                      <a:pt x="23" y="130"/>
                      <a:pt x="20" y="134"/>
                      <a:pt x="19" y="139"/>
                    </a:cubicBezTo>
                    <a:cubicBezTo>
                      <a:pt x="2" y="201"/>
                      <a:pt x="2" y="201"/>
                      <a:pt x="2" y="201"/>
                    </a:cubicBezTo>
                    <a:cubicBezTo>
                      <a:pt x="2" y="201"/>
                      <a:pt x="0" y="206"/>
                      <a:pt x="0" y="209"/>
                    </a:cubicBezTo>
                    <a:cubicBezTo>
                      <a:pt x="0" y="223"/>
                      <a:pt x="12" y="234"/>
                      <a:pt x="26" y="234"/>
                    </a:cubicBezTo>
                    <a:cubicBezTo>
                      <a:pt x="29" y="234"/>
                      <a:pt x="34" y="233"/>
                      <a:pt x="34" y="233"/>
                    </a:cubicBezTo>
                    <a:cubicBezTo>
                      <a:pt x="96" y="216"/>
                      <a:pt x="96" y="216"/>
                      <a:pt x="96" y="216"/>
                    </a:cubicBezTo>
                    <a:cubicBezTo>
                      <a:pt x="101" y="215"/>
                      <a:pt x="105" y="213"/>
                      <a:pt x="109" y="209"/>
                    </a:cubicBezTo>
                    <a:cubicBezTo>
                      <a:pt x="220" y="97"/>
                      <a:pt x="220" y="97"/>
                      <a:pt x="220" y="97"/>
                    </a:cubicBezTo>
                    <a:cubicBezTo>
                      <a:pt x="241" y="76"/>
                      <a:pt x="238" y="42"/>
                      <a:pt x="215" y="19"/>
                    </a:cubicBezTo>
                    <a:close/>
                    <a:moveTo>
                      <a:pt x="117" y="174"/>
                    </a:moveTo>
                    <a:cubicBezTo>
                      <a:pt x="117" y="168"/>
                      <a:pt x="115" y="161"/>
                      <a:pt x="112" y="155"/>
                    </a:cubicBezTo>
                    <a:cubicBezTo>
                      <a:pt x="181" y="86"/>
                      <a:pt x="181" y="86"/>
                      <a:pt x="181" y="86"/>
                    </a:cubicBezTo>
                    <a:cubicBezTo>
                      <a:pt x="185" y="99"/>
                      <a:pt x="183" y="113"/>
                      <a:pt x="174" y="123"/>
                    </a:cubicBezTo>
                    <a:cubicBezTo>
                      <a:pt x="174" y="123"/>
                      <a:pt x="174" y="123"/>
                      <a:pt x="174" y="123"/>
                    </a:cubicBezTo>
                    <a:cubicBezTo>
                      <a:pt x="174" y="123"/>
                      <a:pt x="174" y="123"/>
                      <a:pt x="174" y="123"/>
                    </a:cubicBezTo>
                    <a:cubicBezTo>
                      <a:pt x="117" y="180"/>
                      <a:pt x="117" y="180"/>
                      <a:pt x="117" y="180"/>
                    </a:cubicBezTo>
                    <a:cubicBezTo>
                      <a:pt x="117" y="178"/>
                      <a:pt x="118" y="176"/>
                      <a:pt x="117" y="174"/>
                    </a:cubicBezTo>
                    <a:close/>
                    <a:moveTo>
                      <a:pt x="108" y="148"/>
                    </a:moveTo>
                    <a:cubicBezTo>
                      <a:pt x="106" y="144"/>
                      <a:pt x="103" y="140"/>
                      <a:pt x="99" y="136"/>
                    </a:cubicBezTo>
                    <a:cubicBezTo>
                      <a:pt x="94" y="131"/>
                      <a:pt x="89" y="128"/>
                      <a:pt x="84" y="125"/>
                    </a:cubicBezTo>
                    <a:cubicBezTo>
                      <a:pt x="154" y="55"/>
                      <a:pt x="154" y="55"/>
                      <a:pt x="154" y="55"/>
                    </a:cubicBezTo>
                    <a:cubicBezTo>
                      <a:pt x="159" y="58"/>
                      <a:pt x="164" y="61"/>
                      <a:pt x="169" y="66"/>
                    </a:cubicBezTo>
                    <a:cubicBezTo>
                      <a:pt x="173" y="70"/>
                      <a:pt x="176" y="74"/>
                      <a:pt x="178" y="79"/>
                    </a:cubicBezTo>
                    <a:lnTo>
                      <a:pt x="108" y="148"/>
                    </a:lnTo>
                    <a:close/>
                    <a:moveTo>
                      <a:pt x="77" y="121"/>
                    </a:moveTo>
                    <a:cubicBezTo>
                      <a:pt x="70" y="119"/>
                      <a:pt x="63" y="117"/>
                      <a:pt x="56" y="117"/>
                    </a:cubicBezTo>
                    <a:cubicBezTo>
                      <a:pt x="112" y="60"/>
                      <a:pt x="112" y="60"/>
                      <a:pt x="112" y="60"/>
                    </a:cubicBezTo>
                    <a:cubicBezTo>
                      <a:pt x="121" y="52"/>
                      <a:pt x="133" y="50"/>
                      <a:pt x="146" y="53"/>
                    </a:cubicBezTo>
                    <a:lnTo>
                      <a:pt x="77" y="121"/>
                    </a:lnTo>
                    <a:close/>
                    <a:moveTo>
                      <a:pt x="31" y="219"/>
                    </a:moveTo>
                    <a:cubicBezTo>
                      <a:pt x="30" y="219"/>
                      <a:pt x="28" y="219"/>
                      <a:pt x="26" y="220"/>
                    </a:cubicBezTo>
                    <a:cubicBezTo>
                      <a:pt x="20" y="219"/>
                      <a:pt x="15" y="215"/>
                      <a:pt x="15" y="209"/>
                    </a:cubicBezTo>
                    <a:cubicBezTo>
                      <a:pt x="15" y="207"/>
                      <a:pt x="16" y="205"/>
                      <a:pt x="16" y="204"/>
                    </a:cubicBezTo>
                    <a:cubicBezTo>
                      <a:pt x="23" y="177"/>
                      <a:pt x="23" y="177"/>
                      <a:pt x="23" y="177"/>
                    </a:cubicBezTo>
                    <a:cubicBezTo>
                      <a:pt x="32" y="176"/>
                      <a:pt x="41" y="180"/>
                      <a:pt x="48" y="187"/>
                    </a:cubicBezTo>
                    <a:cubicBezTo>
                      <a:pt x="55" y="194"/>
                      <a:pt x="58" y="203"/>
                      <a:pt x="58" y="211"/>
                    </a:cubicBezTo>
                    <a:lnTo>
                      <a:pt x="31" y="219"/>
                    </a:lnTo>
                    <a:close/>
                    <a:moveTo>
                      <a:pt x="65" y="210"/>
                    </a:moveTo>
                    <a:cubicBezTo>
                      <a:pt x="65" y="200"/>
                      <a:pt x="61" y="190"/>
                      <a:pt x="53" y="182"/>
                    </a:cubicBezTo>
                    <a:cubicBezTo>
                      <a:pt x="45" y="174"/>
                      <a:pt x="35" y="170"/>
                      <a:pt x="26" y="169"/>
                    </a:cubicBezTo>
                    <a:cubicBezTo>
                      <a:pt x="33" y="143"/>
                      <a:pt x="33" y="143"/>
                      <a:pt x="33" y="143"/>
                    </a:cubicBezTo>
                    <a:cubicBezTo>
                      <a:pt x="33" y="141"/>
                      <a:pt x="34" y="139"/>
                      <a:pt x="36" y="138"/>
                    </a:cubicBezTo>
                    <a:cubicBezTo>
                      <a:pt x="50" y="127"/>
                      <a:pt x="73" y="130"/>
                      <a:pt x="88" y="146"/>
                    </a:cubicBezTo>
                    <a:cubicBezTo>
                      <a:pt x="105" y="163"/>
                      <a:pt x="108" y="187"/>
                      <a:pt x="95" y="201"/>
                    </a:cubicBezTo>
                    <a:cubicBezTo>
                      <a:pt x="94" y="202"/>
                      <a:pt x="93" y="202"/>
                      <a:pt x="92" y="202"/>
                    </a:cubicBezTo>
                    <a:lnTo>
                      <a:pt x="65" y="210"/>
                    </a:lnTo>
                    <a:close/>
                    <a:moveTo>
                      <a:pt x="210" y="86"/>
                    </a:moveTo>
                    <a:cubicBezTo>
                      <a:pt x="198" y="99"/>
                      <a:pt x="198" y="99"/>
                      <a:pt x="198" y="99"/>
                    </a:cubicBezTo>
                    <a:cubicBezTo>
                      <a:pt x="198" y="97"/>
                      <a:pt x="198" y="96"/>
                      <a:pt x="198" y="94"/>
                    </a:cubicBezTo>
                    <a:cubicBezTo>
                      <a:pt x="196" y="80"/>
                      <a:pt x="190" y="66"/>
                      <a:pt x="179" y="55"/>
                    </a:cubicBezTo>
                    <a:cubicBezTo>
                      <a:pt x="167" y="44"/>
                      <a:pt x="151" y="37"/>
                      <a:pt x="136" y="37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54" y="18"/>
                      <a:pt x="162" y="15"/>
                      <a:pt x="172" y="15"/>
                    </a:cubicBezTo>
                    <a:cubicBezTo>
                      <a:pt x="183" y="15"/>
                      <a:pt x="196" y="20"/>
                      <a:pt x="205" y="30"/>
                    </a:cubicBezTo>
                    <a:cubicBezTo>
                      <a:pt x="214" y="38"/>
                      <a:pt x="219" y="49"/>
                      <a:pt x="219" y="60"/>
                    </a:cubicBezTo>
                    <a:cubicBezTo>
                      <a:pt x="220" y="70"/>
                      <a:pt x="217" y="80"/>
                      <a:pt x="210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id-ID" dirty="0">
                  <a:cs typeface="+mn-ea"/>
                  <a:sym typeface="+mn-lt"/>
                </a:endParaRPr>
              </a:p>
            </p:txBody>
          </p:sp>
        </p:grpSp>
        <p:sp>
          <p:nvSpPr>
            <p:cNvPr id="5" name="图形"/>
            <p:cNvSpPr/>
            <p:nvPr/>
          </p:nvSpPr>
          <p:spPr>
            <a:xfrm>
              <a:off x="13964" y="4975"/>
              <a:ext cx="5252" cy="140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It automates tasks, answers queries, and generates content, reducing the need for manual intervention, thereby saving time and resources.</a:t>
              </a:r>
              <a:endPara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+mn-ea"/>
                <a:sym typeface="+mn-lt"/>
              </a:endParaRPr>
            </a:p>
          </p:txBody>
        </p:sp>
        <p:sp>
          <p:nvSpPr>
            <p:cNvPr id="13" name="图形"/>
            <p:cNvSpPr/>
            <p:nvPr/>
          </p:nvSpPr>
          <p:spPr>
            <a:xfrm>
              <a:off x="13964" y="4378"/>
              <a:ext cx="4832" cy="68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Efficiency and Automation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图形"/>
            <p:cNvSpPr/>
            <p:nvPr/>
          </p:nvSpPr>
          <p:spPr>
            <a:xfrm>
              <a:off x="13964" y="7454"/>
              <a:ext cx="5012" cy="18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Leveraging OpenAI's GPT-3 technology ensures access to cutting-edge natural language processing capabilities, keeping your chatbot at the forefront of AI innovation.</a:t>
              </a:r>
              <a:endPara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+mn-ea"/>
                <a:sym typeface="+mn-lt"/>
              </a:endParaRPr>
            </a:p>
          </p:txBody>
        </p:sp>
        <p:sp>
          <p:nvSpPr>
            <p:cNvPr id="21" name="图形"/>
            <p:cNvSpPr/>
            <p:nvPr/>
          </p:nvSpPr>
          <p:spPr>
            <a:xfrm>
              <a:off x="13964" y="6857"/>
              <a:ext cx="3531" cy="68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AI Advancements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图形"/>
            <p:cNvSpPr/>
            <p:nvPr/>
          </p:nvSpPr>
          <p:spPr>
            <a:xfrm>
              <a:off x="502" y="4975"/>
              <a:ext cx="4874" cy="18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Chat GPT Clone can significantly improve user interactions on websites and applications, offering natural and engaging conversations, thus enhancing user satisfaction.</a:t>
              </a:r>
              <a:endPara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+mn-ea"/>
                <a:sym typeface="+mn-lt"/>
              </a:endParaRPr>
            </a:p>
          </p:txBody>
        </p:sp>
        <p:sp>
          <p:nvSpPr>
            <p:cNvPr id="23" name="图形"/>
            <p:cNvSpPr/>
            <p:nvPr/>
          </p:nvSpPr>
          <p:spPr>
            <a:xfrm>
              <a:off x="436" y="4360"/>
              <a:ext cx="5106" cy="68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Enhanced User Experience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图形"/>
            <p:cNvSpPr/>
            <p:nvPr/>
          </p:nvSpPr>
          <p:spPr>
            <a:xfrm>
              <a:off x="16" y="7454"/>
              <a:ext cx="5085" cy="184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Chat-GPT Clone can be customized for various applications, from customer support to content creation, making it a versatile solution for different industries.</a:t>
              </a:r>
              <a:endPara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+mn-ea"/>
                <a:sym typeface="+mn-lt"/>
              </a:endParaRPr>
            </a:p>
          </p:txBody>
        </p:sp>
        <p:sp>
          <p:nvSpPr>
            <p:cNvPr id="25" name="图形"/>
            <p:cNvSpPr/>
            <p:nvPr/>
          </p:nvSpPr>
          <p:spPr>
            <a:xfrm>
              <a:off x="1540" y="6857"/>
              <a:ext cx="3531" cy="68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Versatility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图形"/>
            <p:cNvSpPr/>
            <p:nvPr/>
          </p:nvSpPr>
          <p:spPr>
            <a:xfrm>
              <a:off x="997" y="2652"/>
              <a:ext cx="17080" cy="110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Click here to add text content, such as keywords, some brief introductions,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etc.Click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here to add text content, such as keywords, some brief introductions, etc.</a:t>
              </a:r>
              <a:endParaRPr lang="zh-CN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+mn-ea"/>
                <a:sym typeface="+mn-lt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C8F011E-9F37-421B-8BC4-6A59276D00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" y="586859"/>
            <a:ext cx="4258269" cy="1009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8F85EC-AAFC-44C5-9CF3-A1E9DB1C07CF}"/>
              </a:ext>
            </a:extLst>
          </p:cNvPr>
          <p:cNvSpPr txBox="1"/>
          <p:nvPr/>
        </p:nvSpPr>
        <p:spPr>
          <a:xfrm>
            <a:off x="967740" y="812800"/>
            <a:ext cx="59991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effectLst/>
                <a:highlight>
                  <a:srgbClr val="7AB3FA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HiTech AI (Chat GPT Clone) ?</a:t>
            </a:r>
            <a:endParaRPr lang="en-IN" sz="4000" dirty="0">
              <a:effectLst/>
              <a:highlight>
                <a:srgbClr val="7AB3FA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字魂58号-创中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字魂58号-创中黑"/>
        <a:ea typeface=""/>
        <a:cs typeface=""/>
        <a:font script="Jpan" typeface="ＭＳ Ｐゴシック"/>
        <a:font script="Hang" typeface="맑은 고딕"/>
        <a:font script="Hans" typeface="字魂58号-创中黑"/>
        <a:font script="Hant" typeface="新細明體"/>
        <a:font script="Arab" typeface="字魂58号-创中黑"/>
        <a:font script="Hebr" typeface="字魂58号-创中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58号-创中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字魂58号-创中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字魂58号-创中黑"/>
        <a:ea typeface=""/>
        <a:cs typeface=""/>
        <a:font script="Jpan" typeface="ＭＳ Ｐゴシック"/>
        <a:font script="Hang" typeface="맑은 고딕"/>
        <a:font script="Hans" typeface="字魂58号-创中黑"/>
        <a:font script="Hant" typeface="新細明體"/>
        <a:font script="Arab" typeface="字魂58号-创中黑"/>
        <a:font script="Hebr" typeface="字魂58号-创中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58号-创中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507</Words>
  <Application>Microsoft Office PowerPoint</Application>
  <PresentationFormat>Widescreen</PresentationFormat>
  <Paragraphs>73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等线 Light</vt:lpstr>
      <vt:lpstr>微软雅黑</vt:lpstr>
      <vt:lpstr>Arial</vt:lpstr>
      <vt:lpstr>Calibri</vt:lpstr>
      <vt:lpstr>Calibri Light</vt:lpstr>
      <vt:lpstr>Doppio One</vt:lpstr>
      <vt:lpstr>Söhne</vt:lpstr>
      <vt:lpstr>字魂58号-创中黑</vt:lpstr>
      <vt:lpstr>www.jpppt.com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www.freeppt7.com</Manager>
  <Company>www.freeppt7.com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www.freeppt7.com</dc:creator>
  <cp:keywords>www.freeppt7.com</cp:keywords>
  <dc:description>www.freeppt7.com</dc:description>
  <cp:lastModifiedBy>Mr. Pankaj</cp:lastModifiedBy>
  <cp:revision>297</cp:revision>
  <dcterms:created xsi:type="dcterms:W3CDTF">2019-06-19T02:08:00Z</dcterms:created>
  <dcterms:modified xsi:type="dcterms:W3CDTF">2023-10-26T09:32:52Z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2052-11.1.0.11372</vt:lpwstr>
  </property>
  <property fmtid="{D5CDD505-2E9C-101B-9397-08002B2CF9AE}" pid="3" name="KSOSaveFontToCloudKey">
    <vt:lpwstr>212913176_cloud</vt:lpwstr>
  </property>
  <property fmtid="{D5CDD505-2E9C-101B-9397-08002B2CF9AE}" pid="4" name="ICV">
    <vt:lpwstr>34A87A8623BA4D7C8FEEAA3B5DA9FDE1</vt:lpwstr>
  </property>
</Properties>
</file>