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1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60" r:id="rId14"/>
    <p:sldId id="275" r:id="rId15"/>
    <p:sldId id="276" r:id="rId16"/>
    <p:sldId id="262" r:id="rId17"/>
    <p:sldId id="264" r:id="rId18"/>
  </p:sldIdLst>
  <p:sldSz cx="14630400" cy="8229600"/>
  <p:notesSz cx="8229600" cy="146304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EF3E6-A812-4BC9-89AD-8AB6BFFDDD9B}" v="52" dt="2025-01-10T09:33:44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kaj devikar" userId="b127ce9377923047" providerId="LiveId" clId="{DEAEF3E6-A812-4BC9-89AD-8AB6BFFDDD9B}"/>
    <pc:docChg chg="undo custSel delSld modSld">
      <pc:chgData name="pankaj devikar" userId="b127ce9377923047" providerId="LiveId" clId="{DEAEF3E6-A812-4BC9-89AD-8AB6BFFDDD9B}" dt="2025-01-10T09:34:27.166" v="221" actId="478"/>
      <pc:docMkLst>
        <pc:docMk/>
      </pc:docMkLst>
      <pc:sldChg chg="addSp delSp modSp mod">
        <pc:chgData name="pankaj devikar" userId="b127ce9377923047" providerId="LiveId" clId="{DEAEF3E6-A812-4BC9-89AD-8AB6BFFDDD9B}" dt="2025-01-10T08:52:13.668" v="71" actId="20577"/>
        <pc:sldMkLst>
          <pc:docMk/>
          <pc:sldMk cId="0" sldId="256"/>
        </pc:sldMkLst>
        <pc:spChg chg="del mod">
          <ac:chgData name="pankaj devikar" userId="b127ce9377923047" providerId="LiveId" clId="{DEAEF3E6-A812-4BC9-89AD-8AB6BFFDDD9B}" dt="2025-01-10T08:48:21.129" v="1" actId="478"/>
          <ac:spMkLst>
            <pc:docMk/>
            <pc:sldMk cId="0" sldId="256"/>
            <ac:spMk id="4" creationId="{00000000-0000-0000-0000-000000000000}"/>
          </ac:spMkLst>
        </pc:spChg>
        <pc:spChg chg="mod">
          <ac:chgData name="pankaj devikar" userId="b127ce9377923047" providerId="LiveId" clId="{DEAEF3E6-A812-4BC9-89AD-8AB6BFFDDD9B}" dt="2025-01-10T08:52:13.668" v="71" actId="20577"/>
          <ac:spMkLst>
            <pc:docMk/>
            <pc:sldMk cId="0" sldId="256"/>
            <ac:spMk id="9" creationId="{02ADB36A-705E-4338-87F5-CB67F12F3EBF}"/>
          </ac:spMkLst>
        </pc:spChg>
        <pc:picChg chg="del">
          <ac:chgData name="pankaj devikar" userId="b127ce9377923047" providerId="LiveId" clId="{DEAEF3E6-A812-4BC9-89AD-8AB6BFFDDD9B}" dt="2025-01-10T08:50:54.870" v="2" actId="478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pankaj devikar" userId="b127ce9377923047" providerId="LiveId" clId="{DEAEF3E6-A812-4BC9-89AD-8AB6BFFDDD9B}" dt="2025-01-10T08:51:04.808" v="6" actId="1076"/>
          <ac:picMkLst>
            <pc:docMk/>
            <pc:sldMk cId="0" sldId="256"/>
            <ac:picMk id="6146" creationId="{4DD34C64-3201-06C0-FF42-301F7825CF23}"/>
          </ac:picMkLst>
        </pc:picChg>
      </pc:sldChg>
      <pc:sldChg chg="addSp delSp modSp mod">
        <pc:chgData name="pankaj devikar" userId="b127ce9377923047" providerId="LiveId" clId="{DEAEF3E6-A812-4BC9-89AD-8AB6BFFDDD9B}" dt="2025-01-10T08:56:27.075" v="95" actId="1076"/>
        <pc:sldMkLst>
          <pc:docMk/>
          <pc:sldMk cId="0" sldId="257"/>
        </pc:sldMkLst>
        <pc:spChg chg="mod">
          <ac:chgData name="pankaj devikar" userId="b127ce9377923047" providerId="LiveId" clId="{DEAEF3E6-A812-4BC9-89AD-8AB6BFFDDD9B}" dt="2025-01-10T08:56:27.075" v="95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pankaj devikar" userId="b127ce9377923047" providerId="LiveId" clId="{DEAEF3E6-A812-4BC9-89AD-8AB6BFFDDD9B}" dt="2025-01-10T08:54:20.744" v="78" actId="1076"/>
          <ac:spMkLst>
            <pc:docMk/>
            <pc:sldMk cId="0" sldId="257"/>
            <ac:spMk id="4" creationId="{00000000-0000-0000-0000-000000000000}"/>
          </ac:spMkLst>
        </pc:spChg>
        <pc:spChg chg="mod">
          <ac:chgData name="pankaj devikar" userId="b127ce9377923047" providerId="LiveId" clId="{DEAEF3E6-A812-4BC9-89AD-8AB6BFFDDD9B}" dt="2025-01-10T08:54:17.109" v="77" actId="1076"/>
          <ac:spMkLst>
            <pc:docMk/>
            <pc:sldMk cId="0" sldId="257"/>
            <ac:spMk id="6" creationId="{00000000-0000-0000-0000-000000000000}"/>
          </ac:spMkLst>
        </pc:spChg>
        <pc:picChg chg="add del mod">
          <ac:chgData name="pankaj devikar" userId="b127ce9377923047" providerId="LiveId" clId="{DEAEF3E6-A812-4BC9-89AD-8AB6BFFDDD9B}" dt="2025-01-10T08:55:02.316" v="83" actId="478"/>
          <ac:picMkLst>
            <pc:docMk/>
            <pc:sldMk cId="0" sldId="257"/>
            <ac:picMk id="5122" creationId="{2F412AB3-0B8A-9D05-12D5-EEC5F86D5CB7}"/>
          </ac:picMkLst>
        </pc:picChg>
        <pc:picChg chg="add del mod">
          <ac:chgData name="pankaj devikar" userId="b127ce9377923047" providerId="LiveId" clId="{DEAEF3E6-A812-4BC9-89AD-8AB6BFFDDD9B}" dt="2025-01-10T08:56:04.862" v="91" actId="478"/>
          <ac:picMkLst>
            <pc:docMk/>
            <pc:sldMk cId="0" sldId="257"/>
            <ac:picMk id="5124" creationId="{F8787FAD-6275-F638-4FE5-1B55F4AE37C7}"/>
          </ac:picMkLst>
        </pc:picChg>
        <pc:picChg chg="add mod">
          <ac:chgData name="pankaj devikar" userId="b127ce9377923047" providerId="LiveId" clId="{DEAEF3E6-A812-4BC9-89AD-8AB6BFFDDD9B}" dt="2025-01-10T08:56:11.767" v="94" actId="14100"/>
          <ac:picMkLst>
            <pc:docMk/>
            <pc:sldMk cId="0" sldId="257"/>
            <ac:picMk id="5126" creationId="{C58953D5-17F3-B904-2C9C-E45C186B9AFA}"/>
          </ac:picMkLst>
        </pc:picChg>
      </pc:sldChg>
      <pc:sldChg chg="addSp delSp modSp mod">
        <pc:chgData name="pankaj devikar" userId="b127ce9377923047" providerId="LiveId" clId="{DEAEF3E6-A812-4BC9-89AD-8AB6BFFDDD9B}" dt="2025-01-10T09:10:31.940" v="114" actId="5793"/>
        <pc:sldMkLst>
          <pc:docMk/>
          <pc:sldMk cId="0" sldId="258"/>
        </pc:sldMkLst>
        <pc:spChg chg="mod">
          <ac:chgData name="pankaj devikar" userId="b127ce9377923047" providerId="LiveId" clId="{DEAEF3E6-A812-4BC9-89AD-8AB6BFFDDD9B}" dt="2025-01-10T08:56:34.153" v="96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pankaj devikar" userId="b127ce9377923047" providerId="LiveId" clId="{DEAEF3E6-A812-4BC9-89AD-8AB6BFFDDD9B}" dt="2025-01-10T09:10:18.884" v="110" actId="1076"/>
          <ac:spMkLst>
            <pc:docMk/>
            <pc:sldMk cId="0" sldId="258"/>
            <ac:spMk id="4" creationId="{00000000-0000-0000-0000-000000000000}"/>
          </ac:spMkLst>
        </pc:spChg>
        <pc:spChg chg="del">
          <ac:chgData name="pankaj devikar" userId="b127ce9377923047" providerId="LiveId" clId="{DEAEF3E6-A812-4BC9-89AD-8AB6BFFDDD9B}" dt="2025-01-10T09:06:13.738" v="98" actId="478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pankaj devikar" userId="b127ce9377923047" providerId="LiveId" clId="{DEAEF3E6-A812-4BC9-89AD-8AB6BFFDDD9B}" dt="2025-01-10T09:06:17.165" v="99" actId="478"/>
          <ac:spMkLst>
            <pc:docMk/>
            <pc:sldMk cId="0" sldId="258"/>
            <ac:spMk id="6" creationId="{00000000-0000-0000-0000-000000000000}"/>
          </ac:spMkLst>
        </pc:spChg>
        <pc:spChg chg="add mod">
          <ac:chgData name="pankaj devikar" userId="b127ce9377923047" providerId="LiveId" clId="{DEAEF3E6-A812-4BC9-89AD-8AB6BFFDDD9B}" dt="2025-01-10T09:10:31.940" v="114" actId="5793"/>
          <ac:spMkLst>
            <pc:docMk/>
            <pc:sldMk cId="0" sldId="258"/>
            <ac:spMk id="10" creationId="{7843B8FD-A190-5F72-515C-99513E6B2F4D}"/>
          </ac:spMkLst>
        </pc:spChg>
      </pc:sldChg>
      <pc:sldChg chg="delSp modSp mod">
        <pc:chgData name="pankaj devikar" userId="b127ce9377923047" providerId="LiveId" clId="{DEAEF3E6-A812-4BC9-89AD-8AB6BFFDDD9B}" dt="2025-01-10T09:12:30.798" v="126" actId="1076"/>
        <pc:sldMkLst>
          <pc:docMk/>
          <pc:sldMk cId="0" sldId="259"/>
        </pc:sldMkLst>
        <pc:spChg chg="mod">
          <ac:chgData name="pankaj devikar" userId="b127ce9377923047" providerId="LiveId" clId="{DEAEF3E6-A812-4BC9-89AD-8AB6BFFDDD9B}" dt="2025-01-10T09:10:55.786" v="115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pankaj devikar" userId="b127ce9377923047" providerId="LiveId" clId="{DEAEF3E6-A812-4BC9-89AD-8AB6BFFDDD9B}" dt="2025-01-10T09:11:28.374" v="120" actId="1076"/>
          <ac:spMkLst>
            <pc:docMk/>
            <pc:sldMk cId="0" sldId="259"/>
            <ac:spMk id="5" creationId="{00000000-0000-0000-0000-000000000000}"/>
          </ac:spMkLst>
        </pc:spChg>
        <pc:spChg chg="mod">
          <ac:chgData name="pankaj devikar" userId="b127ce9377923047" providerId="LiveId" clId="{DEAEF3E6-A812-4BC9-89AD-8AB6BFFDDD9B}" dt="2025-01-10T09:11:32.695" v="121" actId="1076"/>
          <ac:spMkLst>
            <pc:docMk/>
            <pc:sldMk cId="0" sldId="259"/>
            <ac:spMk id="6" creationId="{00000000-0000-0000-0000-000000000000}"/>
          </ac:spMkLst>
        </pc:spChg>
        <pc:spChg chg="mod">
          <ac:chgData name="pankaj devikar" userId="b127ce9377923047" providerId="LiveId" clId="{DEAEF3E6-A812-4BC9-89AD-8AB6BFFDDD9B}" dt="2025-01-10T09:11:24.154" v="119" actId="1076"/>
          <ac:spMkLst>
            <pc:docMk/>
            <pc:sldMk cId="0" sldId="259"/>
            <ac:spMk id="8" creationId="{00000000-0000-0000-0000-000000000000}"/>
          </ac:spMkLst>
        </pc:spChg>
        <pc:spChg chg="mod">
          <ac:chgData name="pankaj devikar" userId="b127ce9377923047" providerId="LiveId" clId="{DEAEF3E6-A812-4BC9-89AD-8AB6BFFDDD9B}" dt="2025-01-10T09:11:36.574" v="122" actId="1076"/>
          <ac:spMkLst>
            <pc:docMk/>
            <pc:sldMk cId="0" sldId="259"/>
            <ac:spMk id="9" creationId="{00000000-0000-0000-0000-000000000000}"/>
          </ac:spMkLst>
        </pc:spChg>
        <pc:spChg chg="mod">
          <ac:chgData name="pankaj devikar" userId="b127ce9377923047" providerId="LiveId" clId="{DEAEF3E6-A812-4BC9-89AD-8AB6BFFDDD9B}" dt="2025-01-10T09:11:41.330" v="123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pankaj devikar" userId="b127ce9377923047" providerId="LiveId" clId="{DEAEF3E6-A812-4BC9-89AD-8AB6BFFDDD9B}" dt="2025-01-10T09:11:44.917" v="124" actId="1076"/>
          <ac:spMkLst>
            <pc:docMk/>
            <pc:sldMk cId="0" sldId="259"/>
            <ac:spMk id="12" creationId="{00000000-0000-0000-0000-000000000000}"/>
          </ac:spMkLst>
        </pc:spChg>
        <pc:picChg chg="del">
          <ac:chgData name="pankaj devikar" userId="b127ce9377923047" providerId="LiveId" clId="{DEAEF3E6-A812-4BC9-89AD-8AB6BFFDDD9B}" dt="2025-01-10T09:10:59.115" v="116" actId="478"/>
          <ac:picMkLst>
            <pc:docMk/>
            <pc:sldMk cId="0" sldId="259"/>
            <ac:picMk id="2" creationId="{00000000-0000-0000-0000-000000000000}"/>
          </ac:picMkLst>
        </pc:picChg>
        <pc:picChg chg="mod">
          <ac:chgData name="pankaj devikar" userId="b127ce9377923047" providerId="LiveId" clId="{DEAEF3E6-A812-4BC9-89AD-8AB6BFFDDD9B}" dt="2025-01-10T09:12:30.798" v="126" actId="1076"/>
          <ac:picMkLst>
            <pc:docMk/>
            <pc:sldMk cId="0" sldId="259"/>
            <ac:picMk id="14" creationId="{B99155C4-B618-E55C-B938-496B8FB67147}"/>
          </ac:picMkLst>
        </pc:picChg>
      </pc:sldChg>
      <pc:sldChg chg="delSp mod">
        <pc:chgData name="pankaj devikar" userId="b127ce9377923047" providerId="LiveId" clId="{DEAEF3E6-A812-4BC9-89AD-8AB6BFFDDD9B}" dt="2025-01-10T09:34:18.520" v="220" actId="478"/>
        <pc:sldMkLst>
          <pc:docMk/>
          <pc:sldMk cId="0" sldId="262"/>
        </pc:sldMkLst>
        <pc:picChg chg="del">
          <ac:chgData name="pankaj devikar" userId="b127ce9377923047" providerId="LiveId" clId="{DEAEF3E6-A812-4BC9-89AD-8AB6BFFDDD9B}" dt="2025-01-10T09:34:18.520" v="220" actId="478"/>
          <ac:picMkLst>
            <pc:docMk/>
            <pc:sldMk cId="0" sldId="262"/>
            <ac:picMk id="2" creationId="{00000000-0000-0000-0000-000000000000}"/>
          </ac:picMkLst>
        </pc:picChg>
      </pc:sldChg>
      <pc:sldChg chg="delSp mod">
        <pc:chgData name="pankaj devikar" userId="b127ce9377923047" providerId="LiveId" clId="{DEAEF3E6-A812-4BC9-89AD-8AB6BFFDDD9B}" dt="2025-01-10T09:34:27.166" v="221" actId="478"/>
        <pc:sldMkLst>
          <pc:docMk/>
          <pc:sldMk cId="0" sldId="264"/>
        </pc:sldMkLst>
        <pc:picChg chg="del">
          <ac:chgData name="pankaj devikar" userId="b127ce9377923047" providerId="LiveId" clId="{DEAEF3E6-A812-4BC9-89AD-8AB6BFFDDD9B}" dt="2025-01-10T09:34:27.166" v="221" actId="478"/>
          <ac:picMkLst>
            <pc:docMk/>
            <pc:sldMk cId="0" sldId="264"/>
            <ac:picMk id="2" creationId="{00000000-0000-0000-0000-000000000000}"/>
          </ac:picMkLst>
        </pc:picChg>
      </pc:sldChg>
      <pc:sldChg chg="addSp delSp modSp mod">
        <pc:chgData name="pankaj devikar" userId="b127ce9377923047" providerId="LiveId" clId="{DEAEF3E6-A812-4BC9-89AD-8AB6BFFDDD9B}" dt="2025-01-10T09:22:06.502" v="166" actId="478"/>
        <pc:sldMkLst>
          <pc:docMk/>
          <pc:sldMk cId="1627291923" sldId="266"/>
        </pc:sldMkLst>
        <pc:spChg chg="del mod">
          <ac:chgData name="pankaj devikar" userId="b127ce9377923047" providerId="LiveId" clId="{DEAEF3E6-A812-4BC9-89AD-8AB6BFFDDD9B}" dt="2025-01-10T09:22:06.502" v="166" actId="478"/>
          <ac:spMkLst>
            <pc:docMk/>
            <pc:sldMk cId="1627291923" sldId="266"/>
            <ac:spMk id="5" creationId="{D2618677-5773-3F25-1EAC-35BD5F9CB844}"/>
          </ac:spMkLst>
        </pc:spChg>
        <pc:spChg chg="add del mod">
          <ac:chgData name="pankaj devikar" userId="b127ce9377923047" providerId="LiveId" clId="{DEAEF3E6-A812-4BC9-89AD-8AB6BFFDDD9B}" dt="2025-01-10T09:21:23.364" v="156"/>
          <ac:spMkLst>
            <pc:docMk/>
            <pc:sldMk cId="1627291923" sldId="266"/>
            <ac:spMk id="12" creationId="{C34974E2-1EEE-9877-5D3E-CF1FF18AA96E}"/>
          </ac:spMkLst>
        </pc:spChg>
        <pc:spChg chg="add mod">
          <ac:chgData name="pankaj devikar" userId="b127ce9377923047" providerId="LiveId" clId="{DEAEF3E6-A812-4BC9-89AD-8AB6BFFDDD9B}" dt="2025-01-10T09:21:59.882" v="165" actId="1076"/>
          <ac:spMkLst>
            <pc:docMk/>
            <pc:sldMk cId="1627291923" sldId="266"/>
            <ac:spMk id="13" creationId="{2E8EC28B-86FD-2DDC-AFA1-9A86DD32595C}"/>
          </ac:spMkLst>
        </pc:spChg>
        <pc:picChg chg="del mod">
          <ac:chgData name="pankaj devikar" userId="b127ce9377923047" providerId="LiveId" clId="{DEAEF3E6-A812-4BC9-89AD-8AB6BFFDDD9B}" dt="2025-01-10T09:15:42.697" v="135" actId="478"/>
          <ac:picMkLst>
            <pc:docMk/>
            <pc:sldMk cId="1627291923" sldId="266"/>
            <ac:picMk id="3" creationId="{F3CC30D0-A542-B2EC-8CEA-359C1F9D20E8}"/>
          </ac:picMkLst>
        </pc:picChg>
        <pc:picChg chg="add del mod">
          <ac:chgData name="pankaj devikar" userId="b127ce9377923047" providerId="LiveId" clId="{DEAEF3E6-A812-4BC9-89AD-8AB6BFFDDD9B}" dt="2025-01-10T09:16:52.223" v="137" actId="478"/>
          <ac:picMkLst>
            <pc:docMk/>
            <pc:sldMk cId="1627291923" sldId="266"/>
            <ac:picMk id="7" creationId="{B4B33B11-B161-F01B-1A16-54424F441201}"/>
          </ac:picMkLst>
        </pc:picChg>
        <pc:picChg chg="add mod">
          <ac:chgData name="pankaj devikar" userId="b127ce9377923047" providerId="LiveId" clId="{DEAEF3E6-A812-4BC9-89AD-8AB6BFFDDD9B}" dt="2025-01-10T09:21:51.040" v="163" actId="1076"/>
          <ac:picMkLst>
            <pc:docMk/>
            <pc:sldMk cId="1627291923" sldId="266"/>
            <ac:picMk id="9" creationId="{A09D775B-2497-985F-95C9-73E51B091F8A}"/>
          </ac:picMkLst>
        </pc:picChg>
        <pc:picChg chg="add mod modCrop">
          <ac:chgData name="pankaj devikar" userId="b127ce9377923047" providerId="LiveId" clId="{DEAEF3E6-A812-4BC9-89AD-8AB6BFFDDD9B}" dt="2025-01-10T09:21:54.344" v="164" actId="1076"/>
          <ac:picMkLst>
            <pc:docMk/>
            <pc:sldMk cId="1627291923" sldId="266"/>
            <ac:picMk id="11" creationId="{5C16CDDC-3827-63BF-6609-A8C917AB075F}"/>
          </ac:picMkLst>
        </pc:picChg>
      </pc:sldChg>
      <pc:sldChg chg="addSp delSp modSp mod">
        <pc:chgData name="pankaj devikar" userId="b127ce9377923047" providerId="LiveId" clId="{DEAEF3E6-A812-4BC9-89AD-8AB6BFFDDD9B}" dt="2025-01-10T09:22:47.790" v="171" actId="14100"/>
        <pc:sldMkLst>
          <pc:docMk/>
          <pc:sldMk cId="4144685275" sldId="267"/>
        </pc:sldMkLst>
        <pc:spChg chg="mod">
          <ac:chgData name="pankaj devikar" userId="b127ce9377923047" providerId="LiveId" clId="{DEAEF3E6-A812-4BC9-89AD-8AB6BFFDDD9B}" dt="2025-01-10T09:22:14.439" v="167" actId="1076"/>
          <ac:spMkLst>
            <pc:docMk/>
            <pc:sldMk cId="4144685275" sldId="267"/>
            <ac:spMk id="3" creationId="{C0C5DE9E-8640-21DA-AA4C-30C83CA76958}"/>
          </ac:spMkLst>
        </pc:spChg>
        <pc:picChg chg="del">
          <ac:chgData name="pankaj devikar" userId="b127ce9377923047" providerId="LiveId" clId="{DEAEF3E6-A812-4BC9-89AD-8AB6BFFDDD9B}" dt="2025-01-10T09:22:43.318" v="169" actId="478"/>
          <ac:picMkLst>
            <pc:docMk/>
            <pc:sldMk cId="4144685275" sldId="267"/>
            <ac:picMk id="5" creationId="{6718C31B-D459-BE18-66E0-29C9B1E4206B}"/>
          </ac:picMkLst>
        </pc:picChg>
        <pc:picChg chg="add mod">
          <ac:chgData name="pankaj devikar" userId="b127ce9377923047" providerId="LiveId" clId="{DEAEF3E6-A812-4BC9-89AD-8AB6BFFDDD9B}" dt="2025-01-10T09:22:47.790" v="171" actId="14100"/>
          <ac:picMkLst>
            <pc:docMk/>
            <pc:sldMk cId="4144685275" sldId="267"/>
            <ac:picMk id="8" creationId="{47AE50C7-4635-6BA3-B8A6-B31CE923FFFB}"/>
          </ac:picMkLst>
        </pc:picChg>
      </pc:sldChg>
      <pc:sldChg chg="addSp delSp modSp mod">
        <pc:chgData name="pankaj devikar" userId="b127ce9377923047" providerId="LiveId" clId="{DEAEF3E6-A812-4BC9-89AD-8AB6BFFDDD9B}" dt="2025-01-10T09:24:29.478" v="177" actId="14100"/>
        <pc:sldMkLst>
          <pc:docMk/>
          <pc:sldMk cId="71914526" sldId="268"/>
        </pc:sldMkLst>
        <pc:picChg chg="del">
          <ac:chgData name="pankaj devikar" userId="b127ce9377923047" providerId="LiveId" clId="{DEAEF3E6-A812-4BC9-89AD-8AB6BFFDDD9B}" dt="2025-01-10T09:24:21.445" v="174" actId="478"/>
          <ac:picMkLst>
            <pc:docMk/>
            <pc:sldMk cId="71914526" sldId="268"/>
            <ac:picMk id="5" creationId="{D5F2CCD0-C52D-6278-8316-7C96973F0365}"/>
          </ac:picMkLst>
        </pc:picChg>
        <pc:picChg chg="add del">
          <ac:chgData name="pankaj devikar" userId="b127ce9377923047" providerId="LiveId" clId="{DEAEF3E6-A812-4BC9-89AD-8AB6BFFDDD9B}" dt="2025-01-10T09:24:07.149" v="173" actId="22"/>
          <ac:picMkLst>
            <pc:docMk/>
            <pc:sldMk cId="71914526" sldId="268"/>
            <ac:picMk id="10" creationId="{36F3CFB7-8961-746B-7770-7E5767C83344}"/>
          </ac:picMkLst>
        </pc:picChg>
        <pc:picChg chg="add mod">
          <ac:chgData name="pankaj devikar" userId="b127ce9377923047" providerId="LiveId" clId="{DEAEF3E6-A812-4BC9-89AD-8AB6BFFDDD9B}" dt="2025-01-10T09:24:29.478" v="177" actId="14100"/>
          <ac:picMkLst>
            <pc:docMk/>
            <pc:sldMk cId="71914526" sldId="268"/>
            <ac:picMk id="12" creationId="{FB63AFED-809D-4BCA-5596-981209DEAA06}"/>
          </ac:picMkLst>
        </pc:picChg>
      </pc:sldChg>
      <pc:sldChg chg="addSp delSp modSp mod">
        <pc:chgData name="pankaj devikar" userId="b127ce9377923047" providerId="LiveId" clId="{DEAEF3E6-A812-4BC9-89AD-8AB6BFFDDD9B}" dt="2025-01-10T09:25:56.068" v="182" actId="1076"/>
        <pc:sldMkLst>
          <pc:docMk/>
          <pc:sldMk cId="3338334960" sldId="270"/>
        </pc:sldMkLst>
        <pc:spChg chg="mod">
          <ac:chgData name="pankaj devikar" userId="b127ce9377923047" providerId="LiveId" clId="{DEAEF3E6-A812-4BC9-89AD-8AB6BFFDDD9B}" dt="2025-01-10T09:25:56.068" v="182" actId="1076"/>
          <ac:spMkLst>
            <pc:docMk/>
            <pc:sldMk cId="3338334960" sldId="270"/>
            <ac:spMk id="7" creationId="{82AEB374-154D-FD48-2C1A-C5BD21DDEA38}"/>
          </ac:spMkLst>
        </pc:spChg>
        <pc:picChg chg="del">
          <ac:chgData name="pankaj devikar" userId="b127ce9377923047" providerId="LiveId" clId="{DEAEF3E6-A812-4BC9-89AD-8AB6BFFDDD9B}" dt="2025-01-10T09:25:43.482" v="178" actId="478"/>
          <ac:picMkLst>
            <pc:docMk/>
            <pc:sldMk cId="3338334960" sldId="270"/>
            <ac:picMk id="5" creationId="{D8EDC1C6-8725-BBFF-0662-29231D723B86}"/>
          </ac:picMkLst>
        </pc:picChg>
        <pc:picChg chg="add mod">
          <ac:chgData name="pankaj devikar" userId="b127ce9377923047" providerId="LiveId" clId="{DEAEF3E6-A812-4BC9-89AD-8AB6BFFDDD9B}" dt="2025-01-10T09:25:52.650" v="181" actId="1076"/>
          <ac:picMkLst>
            <pc:docMk/>
            <pc:sldMk cId="3338334960" sldId="270"/>
            <ac:picMk id="8194" creationId="{6D9B0DB8-86F8-A22C-07D8-BE86087347C4}"/>
          </ac:picMkLst>
        </pc:picChg>
      </pc:sldChg>
      <pc:sldChg chg="delSp del mod">
        <pc:chgData name="pankaj devikar" userId="b127ce9377923047" providerId="LiveId" clId="{DEAEF3E6-A812-4BC9-89AD-8AB6BFFDDD9B}" dt="2025-01-10T09:26:43.384" v="184" actId="2696"/>
        <pc:sldMkLst>
          <pc:docMk/>
          <pc:sldMk cId="2173584713" sldId="271"/>
        </pc:sldMkLst>
        <pc:picChg chg="del">
          <ac:chgData name="pankaj devikar" userId="b127ce9377923047" providerId="LiveId" clId="{DEAEF3E6-A812-4BC9-89AD-8AB6BFFDDD9B}" dt="2025-01-10T09:26:36.835" v="183" actId="478"/>
          <ac:picMkLst>
            <pc:docMk/>
            <pc:sldMk cId="2173584713" sldId="271"/>
            <ac:picMk id="3" creationId="{88C80CC2-15FA-E12B-6E6F-670773E24B50}"/>
          </ac:picMkLst>
        </pc:picChg>
      </pc:sldChg>
      <pc:sldChg chg="addSp delSp modSp mod">
        <pc:chgData name="pankaj devikar" userId="b127ce9377923047" providerId="LiveId" clId="{DEAEF3E6-A812-4BC9-89AD-8AB6BFFDDD9B}" dt="2025-01-10T09:33:44.190" v="219" actId="14100"/>
        <pc:sldMkLst>
          <pc:docMk/>
          <pc:sldMk cId="3797278841" sldId="272"/>
        </pc:sldMkLst>
        <pc:spChg chg="del">
          <ac:chgData name="pankaj devikar" userId="b127ce9377923047" providerId="LiveId" clId="{DEAEF3E6-A812-4BC9-89AD-8AB6BFFDDD9B}" dt="2025-01-10T09:29:52.136" v="191" actId="478"/>
          <ac:spMkLst>
            <pc:docMk/>
            <pc:sldMk cId="3797278841" sldId="272"/>
            <ac:spMk id="7" creationId="{8321DB7E-C0E5-09C5-6E27-326140F9E7E0}"/>
          </ac:spMkLst>
        </pc:spChg>
        <pc:picChg chg="del">
          <ac:chgData name="pankaj devikar" userId="b127ce9377923047" providerId="LiveId" clId="{DEAEF3E6-A812-4BC9-89AD-8AB6BFFDDD9B}" dt="2025-01-10T09:27:09.930" v="185" actId="478"/>
          <ac:picMkLst>
            <pc:docMk/>
            <pc:sldMk cId="3797278841" sldId="272"/>
            <ac:picMk id="5" creationId="{F66B87A3-56B0-BDDC-35A6-01CED7867E16}"/>
          </ac:picMkLst>
        </pc:picChg>
        <pc:picChg chg="add mod">
          <ac:chgData name="pankaj devikar" userId="b127ce9377923047" providerId="LiveId" clId="{DEAEF3E6-A812-4BC9-89AD-8AB6BFFDDD9B}" dt="2025-01-10T09:33:40.149" v="218" actId="14100"/>
          <ac:picMkLst>
            <pc:docMk/>
            <pc:sldMk cId="3797278841" sldId="272"/>
            <ac:picMk id="9" creationId="{D49996B6-14DB-803F-2F06-7A15187C91BA}"/>
          </ac:picMkLst>
        </pc:picChg>
        <pc:picChg chg="add del mod">
          <ac:chgData name="pankaj devikar" userId="b127ce9377923047" providerId="LiveId" clId="{DEAEF3E6-A812-4BC9-89AD-8AB6BFFDDD9B}" dt="2025-01-10T09:30:36.070" v="192" actId="478"/>
          <ac:picMkLst>
            <pc:docMk/>
            <pc:sldMk cId="3797278841" sldId="272"/>
            <ac:picMk id="9218" creationId="{DBBD73AD-7201-D13A-D4F5-0EA18F9F032C}"/>
          </ac:picMkLst>
        </pc:picChg>
        <pc:picChg chg="add mod">
          <ac:chgData name="pankaj devikar" userId="b127ce9377923047" providerId="LiveId" clId="{DEAEF3E6-A812-4BC9-89AD-8AB6BFFDDD9B}" dt="2025-01-10T09:33:44.190" v="219" actId="14100"/>
          <ac:picMkLst>
            <pc:docMk/>
            <pc:sldMk cId="3797278841" sldId="272"/>
            <ac:picMk id="9220" creationId="{6C43DC3E-D7E4-AC43-C42D-D38571E7C8F3}"/>
          </ac:picMkLst>
        </pc:picChg>
      </pc:sldChg>
      <pc:sldChg chg="addSp delSp modSp mod modClrScheme chgLayout">
        <pc:chgData name="pankaj devikar" userId="b127ce9377923047" providerId="LiveId" clId="{DEAEF3E6-A812-4BC9-89AD-8AB6BFFDDD9B}" dt="2025-01-10T09:32:42.453" v="211" actId="1076"/>
        <pc:sldMkLst>
          <pc:docMk/>
          <pc:sldMk cId="2259640027" sldId="275"/>
        </pc:sldMkLst>
        <pc:spChg chg="add del mod ord">
          <ac:chgData name="pankaj devikar" userId="b127ce9377923047" providerId="LiveId" clId="{DEAEF3E6-A812-4BC9-89AD-8AB6BFFDDD9B}" dt="2025-01-10T09:31:50.738" v="197" actId="700"/>
          <ac:spMkLst>
            <pc:docMk/>
            <pc:sldMk cId="2259640027" sldId="275"/>
            <ac:spMk id="5" creationId="{3A1A4983-B2D9-03F7-2609-50E38584A898}"/>
          </ac:spMkLst>
        </pc:spChg>
        <pc:spChg chg="add del mod ord">
          <ac:chgData name="pankaj devikar" userId="b127ce9377923047" providerId="LiveId" clId="{DEAEF3E6-A812-4BC9-89AD-8AB6BFFDDD9B}" dt="2025-01-10T09:31:50.738" v="197" actId="700"/>
          <ac:spMkLst>
            <pc:docMk/>
            <pc:sldMk cId="2259640027" sldId="275"/>
            <ac:spMk id="6" creationId="{5EDEE7CC-3B35-F800-3576-B134730532B1}"/>
          </ac:spMkLst>
        </pc:spChg>
        <pc:picChg chg="del">
          <ac:chgData name="pankaj devikar" userId="b127ce9377923047" providerId="LiveId" clId="{DEAEF3E6-A812-4BC9-89AD-8AB6BFFDDD9B}" dt="2025-01-10T09:31:12.289" v="195" actId="478"/>
          <ac:picMkLst>
            <pc:docMk/>
            <pc:sldMk cId="2259640027" sldId="275"/>
            <ac:picMk id="4" creationId="{0FA57571-F9A4-6886-A208-525649AAC3DB}"/>
          </ac:picMkLst>
        </pc:picChg>
        <pc:picChg chg="add mod">
          <ac:chgData name="pankaj devikar" userId="b127ce9377923047" providerId="LiveId" clId="{DEAEF3E6-A812-4BC9-89AD-8AB6BFFDDD9B}" dt="2025-01-10T09:32:42.453" v="211" actId="1076"/>
          <ac:picMkLst>
            <pc:docMk/>
            <pc:sldMk cId="2259640027" sldId="275"/>
            <ac:picMk id="10242" creationId="{E30BDB33-97C2-2ACB-9528-8EEE0306DF73}"/>
          </ac:picMkLst>
        </pc:picChg>
        <pc:picChg chg="add mod">
          <ac:chgData name="pankaj devikar" userId="b127ce9377923047" providerId="LiveId" clId="{DEAEF3E6-A812-4BC9-89AD-8AB6BFFDDD9B}" dt="2025-01-10T09:32:38.379" v="210" actId="1076"/>
          <ac:picMkLst>
            <pc:docMk/>
            <pc:sldMk cId="2259640027" sldId="275"/>
            <ac:picMk id="10244" creationId="{F84F7F2B-6B0E-ED68-47FB-FEC200F5C94A}"/>
          </ac:picMkLst>
        </pc:picChg>
      </pc:sldChg>
      <pc:sldChg chg="addSp delSp mod">
        <pc:chgData name="pankaj devikar" userId="b127ce9377923047" providerId="LiveId" clId="{DEAEF3E6-A812-4BC9-89AD-8AB6BFFDDD9B}" dt="2025-01-10T09:33:02.979" v="213"/>
        <pc:sldMkLst>
          <pc:docMk/>
          <pc:sldMk cId="1593327374" sldId="276"/>
        </pc:sldMkLst>
        <pc:picChg chg="del">
          <ac:chgData name="pankaj devikar" userId="b127ce9377923047" providerId="LiveId" clId="{DEAEF3E6-A812-4BC9-89AD-8AB6BFFDDD9B}" dt="2025-01-10T09:32:51.951" v="212" actId="478"/>
          <ac:picMkLst>
            <pc:docMk/>
            <pc:sldMk cId="1593327374" sldId="276"/>
            <ac:picMk id="3" creationId="{C0A4ABFD-2675-66F8-7E57-6FF3E09AEDAF}"/>
          </ac:picMkLst>
        </pc:picChg>
        <pc:picChg chg="add">
          <ac:chgData name="pankaj devikar" userId="b127ce9377923047" providerId="LiveId" clId="{DEAEF3E6-A812-4BC9-89AD-8AB6BFFDDD9B}" dt="2025-01-10T09:33:02.979" v="213"/>
          <ac:picMkLst>
            <pc:docMk/>
            <pc:sldMk cId="1593327374" sldId="276"/>
            <ac:picMk id="11266" creationId="{642ED538-2269-66F3-3409-D84B99C5B8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36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750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636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0922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768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0836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359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02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105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43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720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72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1970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056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234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21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28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730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799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95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521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922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46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910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9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67268" y="1007411"/>
            <a:ext cx="9110547" cy="25460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6000" b="1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Career Trends Explorer and Personalized Job Matcher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512111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DB36A-705E-4338-87F5-CB67F12F3EBF}"/>
              </a:ext>
            </a:extLst>
          </p:cNvPr>
          <p:cNvSpPr txBox="1"/>
          <p:nvPr/>
        </p:nvSpPr>
        <p:spPr>
          <a:xfrm>
            <a:off x="529682" y="4182367"/>
            <a:ext cx="89265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Pankaj Devikar  </a:t>
            </a:r>
          </a:p>
          <a:p>
            <a:pPr algn="just"/>
            <a:endParaRPr lang="en-GB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Institute: </a:t>
            </a:r>
            <a:r>
              <a:rPr lang="en-GB" sz="3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Digicrome</a:t>
            </a:r>
            <a:r>
              <a:rPr lang="en-GB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Academy</a:t>
            </a:r>
            <a:endParaRPr lang="en-IN" sz="3600" b="1" dirty="0"/>
          </a:p>
        </p:txBody>
      </p:sp>
      <p:pic>
        <p:nvPicPr>
          <p:cNvPr id="6146" name="Picture 2" descr="Dr. Syama Prasad Mookerjee ...">
            <a:extLst>
              <a:ext uri="{FF2B5EF4-FFF2-40B4-BE49-F238E27FC236}">
                <a16:creationId xmlns:a16="http://schemas.microsoft.com/office/drawing/2014/main" id="{4DD34C64-3201-06C0-FF42-301F7825C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36" y="2280457"/>
            <a:ext cx="5684533" cy="293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36401-743C-B965-8F9A-DF115FFA4D7C}"/>
              </a:ext>
            </a:extLst>
          </p:cNvPr>
          <p:cNvSpPr txBox="1"/>
          <p:nvPr/>
        </p:nvSpPr>
        <p:spPr>
          <a:xfrm>
            <a:off x="3774688" y="960791"/>
            <a:ext cx="7337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3: Forecasting High-Demand Roles</a:t>
            </a:r>
            <a:endParaRPr lang="en-GB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996B6-14DB-803F-2F06-7A15187C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1265"/>
            <a:ext cx="7792795" cy="5978472"/>
          </a:xfrm>
          <a:prstGeom prst="rect">
            <a:avLst/>
          </a:prstGeom>
        </p:spPr>
      </p:pic>
      <p:pic>
        <p:nvPicPr>
          <p:cNvPr id="9220" name="Picture 4" descr="sentiment_distribution_modified">
            <a:extLst>
              <a:ext uri="{FF2B5EF4-FFF2-40B4-BE49-F238E27FC236}">
                <a16:creationId xmlns:a16="http://schemas.microsoft.com/office/drawing/2014/main" id="{6C43DC3E-D7E4-AC43-C42D-D38571E7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794" y="2276479"/>
            <a:ext cx="675582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7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ABF74F-3167-4352-8345-C9988DF99510}"/>
              </a:ext>
            </a:extLst>
          </p:cNvPr>
          <p:cNvSpPr txBox="1"/>
          <p:nvPr/>
        </p:nvSpPr>
        <p:spPr>
          <a:xfrm>
            <a:off x="3334215" y="804673"/>
            <a:ext cx="9601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4: Comparative Salary Analysis by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E3950-9F68-6315-957D-81B3BC71C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638"/>
            <a:ext cx="8035140" cy="3880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A2C80C-DCF3-2343-A7D2-2A8477AF9186}"/>
              </a:ext>
            </a:extLst>
          </p:cNvPr>
          <p:cNvSpPr txBox="1"/>
          <p:nvPr/>
        </p:nvSpPr>
        <p:spPr>
          <a:xfrm>
            <a:off x="1215484" y="5981738"/>
            <a:ext cx="12489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depicts the top 10 countries ranked by average salary, showcasing that Barbados leads, followed by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Åland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Islands and Sweden. The graph highlights variations in income levels across these countries, emphasizing economic disparities globally.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B06883-7D45-0B30-A230-B975A9EB0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140" y="1879208"/>
            <a:ext cx="6595260" cy="361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10D465-5230-699E-56C7-62A65585EB4A}"/>
              </a:ext>
            </a:extLst>
          </p:cNvPr>
          <p:cNvSpPr txBox="1"/>
          <p:nvPr/>
        </p:nvSpPr>
        <p:spPr>
          <a:xfrm>
            <a:off x="4170556" y="878137"/>
            <a:ext cx="7337502" cy="299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Work Trends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3412CD-1E7E-A51C-6971-75BE5C7E2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98" y="5269649"/>
            <a:ext cx="71075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graph illustrates the trends in remote job percentages over time, with a significant peak in January 2024, followed by a decline and stabilization in February and March. This indicates a temporary surge in remote work opportunities at the start of the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7675D-8328-A989-1249-0DD629A09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535"/>
            <a:ext cx="8106937" cy="3573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C79C9-34B6-9D76-E0DE-503569A3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937" y="1742475"/>
            <a:ext cx="6523463" cy="31927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AC04A2-7736-CF5D-B7D6-9C1F0DA484B3}"/>
              </a:ext>
            </a:extLst>
          </p:cNvPr>
          <p:cNvSpPr txBox="1"/>
          <p:nvPr/>
        </p:nvSpPr>
        <p:spPr>
          <a:xfrm>
            <a:off x="8318810" y="5346593"/>
            <a:ext cx="57205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shows actual remote work trends until early 2024, with a peak in January, followed by a stabilization. The forecast suggests a steady increase in remote job percentages from mid-2024 to early 2025, highlighting a growing adoption of remote work.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9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62180" y="669004"/>
            <a:ext cx="78282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000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Models Used for Forecasting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70491" y="1824331"/>
            <a:ext cx="624470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00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ARIMA (Autoregressive Integrated Moving Average)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83000" y="252441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Time series forecasting model. Suitable for predicting trends in job openings and remote work.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8614282" y="18243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Prophet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878301" y="234296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Developed by Facebook for forecasting time-series data. Robust to missing data and outliers. Ideal for seasonal trends in the job market.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E33C6-D24F-399E-7E8B-C9F5C25F3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66" y="3703040"/>
            <a:ext cx="6332734" cy="3332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7DD5CD-F483-2B96-D8C9-8CB90CE9C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301" y="4006319"/>
            <a:ext cx="5609596" cy="3028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7583BA-96FE-1A22-64CF-A88957DE3420}"/>
              </a:ext>
            </a:extLst>
          </p:cNvPr>
          <p:cNvSpPr txBox="1"/>
          <p:nvPr/>
        </p:nvSpPr>
        <p:spPr>
          <a:xfrm>
            <a:off x="4761571" y="914400"/>
            <a:ext cx="614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IN STREAMLIT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30BDB33-97C2-2ACB-9528-8EEE0306D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3" y="2067556"/>
            <a:ext cx="5731404" cy="51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creenshot_10-1-2025_1364_localhost">
            <a:extLst>
              <a:ext uri="{FF2B5EF4-FFF2-40B4-BE49-F238E27FC236}">
                <a16:creationId xmlns:a16="http://schemas.microsoft.com/office/drawing/2014/main" id="{F84F7F2B-6B0E-ED68-47FB-FEC200F5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764" y="2125421"/>
            <a:ext cx="6364036" cy="525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4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creenshot_10-1-2025_13655_localhost">
            <a:extLst>
              <a:ext uri="{FF2B5EF4-FFF2-40B4-BE49-F238E27FC236}">
                <a16:creationId xmlns:a16="http://schemas.microsoft.com/office/drawing/2014/main" id="{642ED538-2269-66F3-3409-D84B99C5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6725"/>
            <a:ext cx="9296400" cy="729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32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9083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Key Insights from Forecasting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44604" y="2666048"/>
            <a:ext cx="3664863" cy="2758559"/>
          </a:xfrm>
          <a:prstGeom prst="roundRect">
            <a:avLst>
              <a:gd name="adj" fmla="val 1233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8928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Remote Jobs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0604" y="3383280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Remote work is projected to continue growing, becoming a larger share of total job openings.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780895" y="2439234"/>
            <a:ext cx="3664863" cy="2758559"/>
          </a:xfrm>
          <a:prstGeom prst="roundRect">
            <a:avLst>
              <a:gd name="adj" fmla="val 1233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8928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Salary Trends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930081" y="3315236"/>
            <a:ext cx="32112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Salaries in tech and healthcare are expected to rise due to increasing demand. Remote job salaries show slight growth due to the competitive job market.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93790" y="5651421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8782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Job Categories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20604" y="6368653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High-demand sectors, such as technology, healthcare, and data science, are expected to lead in job creation.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63997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Recommendations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68891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482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For Job Seekers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93790" y="5973128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Target roles in high-growth sectors, such as technology, data science, and healthcare. Focus on improving skills related to remote work and digital transformation.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468891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5482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For Employers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5254704" y="5973128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Invest in remote work infrastructure. Upskill your workforce to meet future demands.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4688919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482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For Policymakers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715738" y="5973128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Support upskilling initiatives and provide resources for career transitions. Invest in remote work-friendly policies and digital skill training.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94091" y="28399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INTRODUCTION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94151" y="16158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4000" b="1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Project Purpose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07031" y="2300212"/>
            <a:ext cx="6373632" cy="2201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GB" sz="3200" b="0" i="0" dirty="0">
                <a:solidFill>
                  <a:srgbClr val="1F2328"/>
                </a:solidFill>
                <a:effectLst/>
                <a:latin typeface="-apple-system"/>
              </a:rPr>
              <a:t>This project </a:t>
            </a:r>
            <a:r>
              <a:rPr lang="en-GB" sz="3200" b="0" i="0" dirty="0" err="1">
                <a:solidFill>
                  <a:srgbClr val="1F2328"/>
                </a:solidFill>
                <a:effectLst/>
                <a:latin typeface="-apple-system"/>
              </a:rPr>
              <a:t>analyzes</a:t>
            </a:r>
            <a:r>
              <a:rPr lang="en-GB" sz="3200" b="0" i="0" dirty="0">
                <a:solidFill>
                  <a:srgbClr val="1F2328"/>
                </a:solidFill>
                <a:effectLst/>
                <a:latin typeface="-apple-system"/>
              </a:rPr>
              <a:t> and predicts trends related to remote work and job openings, with a particular focus on the future workforce.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212838" y="14387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4000" b="1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Project Scope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454555" y="223636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GB" sz="3200" b="0" i="0" dirty="0">
                <a:solidFill>
                  <a:srgbClr val="1F2328"/>
                </a:solidFill>
                <a:effectLst/>
                <a:latin typeface="-apple-system"/>
              </a:rPr>
              <a:t>By leveraging historical job data and advanced forecasting models like ARIMA and Prophet, we provide insights into the growth of remote jobs and other workforce patterns.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6" name="Picture 6" descr="AI-powered Job Recommendation System ...">
            <a:extLst>
              <a:ext uri="{FF2B5EF4-FFF2-40B4-BE49-F238E27FC236}">
                <a16:creationId xmlns:a16="http://schemas.microsoft.com/office/drawing/2014/main" id="{C58953D5-17F3-B904-2C9C-E45C186B9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97" y="4664505"/>
            <a:ext cx="5693198" cy="311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4284" y="24616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DATA OVERVIEW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934284" y="1236959"/>
            <a:ext cx="29757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Key Dataset Features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409808" y="1743967"/>
            <a:ext cx="7320775" cy="2705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GB" b="1" dirty="0"/>
              <a:t>Data Points for Job Analysis</a:t>
            </a:r>
            <a:endParaRPr lang="en-GB" dirty="0"/>
          </a:p>
          <a:p>
            <a:r>
              <a:rPr lang="en-GB" b="1" dirty="0"/>
              <a:t>Job Details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Job Title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Salary Range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Country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Job Type (e.g., Remote, Full-Time, Part-Time) Budget Trends)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BB897E-AA88-9988-B2B3-63E8B79C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8" y="4021414"/>
            <a:ext cx="13437220" cy="4223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43B8FD-A190-5F72-515C-99513E6B2F4D}"/>
              </a:ext>
            </a:extLst>
          </p:cNvPr>
          <p:cNvSpPr txBox="1"/>
          <p:nvPr/>
        </p:nvSpPr>
        <p:spPr>
          <a:xfrm>
            <a:off x="8042817" y="1591289"/>
            <a:ext cx="73207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+mj-lt"/>
              <a:buAutoNum type="arabicPeriod"/>
            </a:pPr>
            <a:endParaRPr lang="en-GB" dirty="0"/>
          </a:p>
          <a:p>
            <a:r>
              <a:rPr lang="en-GB" b="1" dirty="0"/>
              <a:t>Historical Job Postings</a:t>
            </a:r>
            <a:endParaRPr lang="en-GB" dirty="0"/>
          </a:p>
          <a:p>
            <a:pPr lvl="1"/>
            <a:r>
              <a:rPr lang="en-GB" dirty="0"/>
              <a:t>Data by Year and Month</a:t>
            </a:r>
          </a:p>
          <a:p>
            <a:pPr lvl="1"/>
            <a:r>
              <a:rPr lang="en-GB" dirty="0"/>
              <a:t>Metrics: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GB" dirty="0"/>
              <a:t>Total Job Count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GB" dirty="0"/>
              <a:t>Remote Job Count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GB" dirty="0"/>
              <a:t>Budget Information (e.g., Salary Allocations or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99121" y="-2283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DATA PREPROCESSING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5217676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2336245" y="980389"/>
            <a:ext cx="357270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Cleaning and Preparing Data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336245" y="1541204"/>
            <a:ext cx="357270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Handling missing values and inconsistencies.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5216962" y="5217676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2336245" y="2834759"/>
            <a:ext cx="31303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Creating New Columns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336245" y="3466391"/>
            <a:ext cx="357270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Creating new columns, such as 'YearMonth' for time-series analysis.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9640133" y="5217676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3EEE3"/>
          </a:solidFill>
          <a:ln/>
        </p:spPr>
      </p:sp>
      <p:sp>
        <p:nvSpPr>
          <p:cNvPr id="11" name="Text 8"/>
          <p:cNvSpPr/>
          <p:nvPr/>
        </p:nvSpPr>
        <p:spPr>
          <a:xfrm>
            <a:off x="7554797" y="980389"/>
            <a:ext cx="357270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Grouping and Aggregating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554797" y="1689049"/>
            <a:ext cx="357270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Grouping and aggregating data by year and job type for better forecasting.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9155C4-B618-E55C-B938-496B8FB67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245" y="4672361"/>
            <a:ext cx="8469296" cy="27810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9D775B-2497-985F-95C9-73E51B09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454" y="117216"/>
            <a:ext cx="7658620" cy="5812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6CDDC-3827-63BF-6609-A8C917AB07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414"/>
          <a:stretch/>
        </p:blipFill>
        <p:spPr>
          <a:xfrm>
            <a:off x="423745" y="117216"/>
            <a:ext cx="4884235" cy="32477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8EC28B-86FD-2DDC-AFA1-9A86DD32595C}"/>
              </a:ext>
            </a:extLst>
          </p:cNvPr>
          <p:cNvSpPr txBox="1"/>
          <p:nvPr/>
        </p:nvSpPr>
        <p:spPr>
          <a:xfrm>
            <a:off x="356839" y="3190294"/>
            <a:ext cx="69583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High-Paying Keywords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terms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"digital"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"sales"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associated with the highest average salaries, indicating that roles related to these keywords are highly valued.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Mid-Range Salaries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"full"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"job"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"account"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fall in the mid-range of average salaries, suggesting they are commonly used but may represent roles with more variable compensation.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Keywords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"stack"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"development"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"build"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 a focus on technical skills. However, their average salaries are slightly lower than those of sales and digital roles, perhaps due to a broader range of experience levels or job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Salary Keywords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"application"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"seeking"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the lowest average salaries, which might indicate entry-level roles or more generalized positions.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9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5DE9E-8640-21DA-AA4C-30C83CA76958}"/>
              </a:ext>
            </a:extLst>
          </p:cNvPr>
          <p:cNvSpPr txBox="1"/>
          <p:nvPr/>
        </p:nvSpPr>
        <p:spPr>
          <a:xfrm>
            <a:off x="791736" y="458986"/>
            <a:ext cx="844147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1: Analyzing Keywords and Salaries</a:t>
            </a:r>
            <a:endParaRPr lang="en-GB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FBD1EAD-4661-4AF6-7945-BF4E3F335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170" y="5615970"/>
            <a:ext cx="1086630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High-Salary Keywords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Niche roles like marketplace and month offer high earnings.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Earning Potential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Keywords such as representative signal lucrative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Emerging Roles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Unconventional terms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webseries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suggest growing job markets.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Generalized Roles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Keywords like department reflect less lucrative, broader roles.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AE50C7-4635-6BA3-B8A6-B31CE923F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11" y="802989"/>
            <a:ext cx="8150682" cy="47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8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BAEBF7-10BA-F4B2-BEDB-C8440606DE2D}"/>
              </a:ext>
            </a:extLst>
          </p:cNvPr>
          <p:cNvSpPr txBox="1"/>
          <p:nvPr/>
        </p:nvSpPr>
        <p:spPr>
          <a:xfrm>
            <a:off x="4973444" y="994245"/>
            <a:ext cx="7337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endParaRPr lang="en-IN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59D2AC2-46E5-A792-F095-AFD47A723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2195" y="2316377"/>
            <a:ext cx="49511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Salary Correlation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keywords show weak links to salary, implying broader factors at 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Correlation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Terms like "Editor" and "Design" show moderate correlation (~0.41), linking them to higher salaries.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Negligible Impact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Keywords like "Website," "Developer," and "Marketing" have minimal or no salary correlation.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Specialized skills, such as editing and design, may have a stronger influence on salary.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63AFED-809D-4BCA-5596-981209DE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5" y="1466515"/>
            <a:ext cx="8355937" cy="635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5AB3E3-5A5B-B986-0AC7-1957CBF45F0B}"/>
              </a:ext>
            </a:extLst>
          </p:cNvPr>
          <p:cNvSpPr txBox="1"/>
          <p:nvPr/>
        </p:nvSpPr>
        <p:spPr>
          <a:xfrm>
            <a:off x="730966" y="940275"/>
            <a:ext cx="733750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b="1" dirty="0">
                <a:effectLst/>
                <a:latin typeface="Consolas" panose="020B0609020204030204" pitchFamily="49" charset="0"/>
              </a:rPr>
              <a:t>Word Cloud For The Most Frequent Keywords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9F696-10B0-0EAF-B581-001FB0F1A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1276033"/>
            <a:ext cx="5306806" cy="3579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214A4-4404-1A06-1DE0-010593E08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17" y="1613356"/>
            <a:ext cx="7902391" cy="3932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F2C05D-0A8A-35C4-12C0-7CC91C43438D}"/>
              </a:ext>
            </a:extLst>
          </p:cNvPr>
          <p:cNvSpPr txBox="1"/>
          <p:nvPr/>
        </p:nvSpPr>
        <p:spPr>
          <a:xfrm>
            <a:off x="7292898" y="940275"/>
            <a:ext cx="7337502" cy="306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50 High-Paying Keywords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025DE95-CF50-4320-CC35-6F13B4981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0940" y="5546164"/>
            <a:ext cx="58178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Top-Paying Keywords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Terms like "marketplace" and "representant" signal high salaries, with niche roles and tech-focused keywords like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linuxjavacom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also emerging.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Place-based keywords like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sundargarh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highlight high-salary roles tied to specific locations.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8209DE-D355-AC44-3E81-97DDFCD61DF3}"/>
              </a:ext>
            </a:extLst>
          </p:cNvPr>
          <p:cNvSpPr txBox="1"/>
          <p:nvPr/>
        </p:nvSpPr>
        <p:spPr>
          <a:xfrm>
            <a:off x="1039772" y="5546164"/>
            <a:ext cx="58178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word cloud highlights frequently used terms in project or task postings, emphasizing "website," "developer," "needed," "expert," and "design," suggesting high demand for web-related expertise and creative roles.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32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D30749-AC87-5DF8-F4BA-9A538E622A79}"/>
              </a:ext>
            </a:extLst>
          </p:cNvPr>
          <p:cNvSpPr txBox="1"/>
          <p:nvPr/>
        </p:nvSpPr>
        <p:spPr>
          <a:xfrm>
            <a:off x="2377440" y="805510"/>
            <a:ext cx="9098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2: Identifying Emerging Job Categories</a:t>
            </a:r>
            <a:endParaRPr lang="en-GB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EB374-154D-FD48-2C1A-C5BD21DDEA38}"/>
              </a:ext>
            </a:extLst>
          </p:cNvPr>
          <p:cNvSpPr txBox="1"/>
          <p:nvPr/>
        </p:nvSpPr>
        <p:spPr>
          <a:xfrm>
            <a:off x="1473758" y="6588611"/>
            <a:ext cx="11155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shows the growth in job postings across various categories over time, with Software Development experiencing a significant surge from January to March 2024. Other categories show steady but smaller increases, reflecting broader demand trends.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9B0DB8-86F8-A22C-07D8-BE860873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11" y="1263793"/>
            <a:ext cx="11155680" cy="52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349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966</Words>
  <Application>Microsoft Office PowerPoint</Application>
  <PresentationFormat>Custom</PresentationFormat>
  <Paragraphs>89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Source Sans Pro</vt:lpstr>
      <vt:lpstr>Times New Roman</vt:lpstr>
      <vt:lpstr>-apple-system</vt:lpstr>
      <vt:lpstr>Arial</vt:lpstr>
      <vt:lpstr>Consolas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pankaj devikar</cp:lastModifiedBy>
  <cp:revision>16</cp:revision>
  <dcterms:created xsi:type="dcterms:W3CDTF">2025-01-10T06:39:04Z</dcterms:created>
  <dcterms:modified xsi:type="dcterms:W3CDTF">2025-01-10T09:34:27Z</dcterms:modified>
</cp:coreProperties>
</file>