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67" r:id="rId2"/>
    <p:sldId id="270" r:id="rId3"/>
    <p:sldId id="269" r:id="rId4"/>
    <p:sldId id="291" r:id="rId5"/>
    <p:sldId id="307" r:id="rId6"/>
    <p:sldId id="294" r:id="rId7"/>
    <p:sldId id="302" r:id="rId8"/>
    <p:sldId id="298" r:id="rId9"/>
    <p:sldId id="296" r:id="rId10"/>
    <p:sldId id="292" r:id="rId11"/>
    <p:sldId id="303" r:id="rId12"/>
    <p:sldId id="304" r:id="rId13"/>
    <p:sldId id="306" r:id="rId14"/>
    <p:sldId id="308" r:id="rId15"/>
    <p:sldId id="309" r:id="rId16"/>
    <p:sldId id="293" r:id="rId17"/>
    <p:sldId id="289" r:id="rId18"/>
  </p:sldIdLst>
  <p:sldSz cx="9144000" cy="5143500" type="screen16x9"/>
  <p:notesSz cx="6858000" cy="9144000"/>
  <p:defaultTextStyle>
    <a:lvl1pPr marL="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 typeface="Arial" pitchFamily="34" charset="0"/>
      <a:buNone/>
      <a:defRPr sz="1300" b="0" i="0" u="none" baseline="0">
        <a:solidFill>
          <a:schemeClr val="dk1"/>
        </a:solidFill>
        <a:latin typeface="Calibri" pitchFamily="34" charset="0"/>
        <a:ea typeface="宋体" pitchFamily="2" charset="-122"/>
      </a:defRPr>
    </a:lvl1pPr>
    <a:lvl2pPr marL="342900" indent="11430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 typeface="Arial" pitchFamily="34" charset="0"/>
      <a:buNone/>
      <a:defRPr sz="1300" b="0" i="0" u="none" baseline="0">
        <a:solidFill>
          <a:schemeClr val="dk1"/>
        </a:solidFill>
        <a:latin typeface="Calibri" pitchFamily="34" charset="0"/>
        <a:ea typeface="宋体" pitchFamily="2" charset="-122"/>
      </a:defRPr>
    </a:lvl2pPr>
    <a:lvl3pPr marL="685800" indent="22860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 typeface="Arial" pitchFamily="34" charset="0"/>
      <a:buNone/>
      <a:defRPr sz="1300" b="0" i="0" u="none" baseline="0">
        <a:solidFill>
          <a:schemeClr val="dk1"/>
        </a:solidFill>
        <a:latin typeface="Calibri" pitchFamily="34" charset="0"/>
        <a:ea typeface="宋体" pitchFamily="2" charset="-122"/>
      </a:defRPr>
    </a:lvl3pPr>
    <a:lvl4pPr marL="1028700" indent="34290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 typeface="Arial" pitchFamily="34" charset="0"/>
      <a:buNone/>
      <a:defRPr sz="1300" b="0" i="0" u="none" baseline="0">
        <a:solidFill>
          <a:schemeClr val="dk1"/>
        </a:solidFill>
        <a:latin typeface="Calibri" pitchFamily="34" charset="0"/>
        <a:ea typeface="宋体" pitchFamily="2" charset="-122"/>
      </a:defRPr>
    </a:lvl4pPr>
    <a:lvl5pPr marL="1371600" indent="45720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 typeface="Arial" pitchFamily="34" charset="0"/>
      <a:buNone/>
      <a:defRPr sz="1300" b="0" i="0" u="none" baseline="0">
        <a:solidFill>
          <a:schemeClr val="dk1"/>
        </a:solidFill>
        <a:latin typeface="Calibri" pitchFamily="34" charset="0"/>
        <a:ea typeface="宋体" pitchFamily="2" charset="-122"/>
      </a:defRPr>
    </a:lvl5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E35"/>
    <a:srgbClr val="203864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 showGuides="1">
      <p:cViewPr varScale="1">
        <p:scale>
          <a:sx n="80" d="100"/>
          <a:sy n="80" d="100"/>
        </p:scale>
        <p:origin x="1116" y="78"/>
      </p:cViewPr>
      <p:guideLst>
        <p:guide orient="horz" pos="15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2" name="页眉占位符 1"/>
          <p:cNvSpPr>
            <a:spLocks noGrp="1"/>
          </p:cNvSpPr>
          <p:nvPr>
            <p:ph type="hdr" sz="quarter" idx="4294967295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/>
            <a:endParaRPr lang="zh-CN" altLang="en-US" sz="1200"/>
          </a:p>
        </p:txBody>
      </p:sp>
      <p:sp>
        <p:nvSpPr>
          <p:cNvPr id="1049063" name="日期占位符 2"/>
          <p:cNvSpPr>
            <a:spLocks noGrp="1"/>
          </p:cNvSpPr>
          <p:nvPr>
            <p:ph type="dt" sz="quarter" idx="4294967295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algn="r"/>
            <a:fld id="{566ABCEB-ACFC-4714-9973-3DA970169C29}" type="datetime1">
              <a:rPr lang="zh-CN" altLang="en-US" sz="1200"/>
              <a:pPr lvl="0" algn="r"/>
              <a:t>2024/8/19</a:t>
            </a:fld>
            <a:endParaRPr lang="zh-CN" altLang="en-US" sz="1200"/>
          </a:p>
        </p:txBody>
      </p:sp>
      <p:sp>
        <p:nvSpPr>
          <p:cNvPr id="104906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/>
            <a:endParaRPr lang="zh-CN" altLang="en-US" sz="1200"/>
          </a:p>
        </p:txBody>
      </p:sp>
      <p:sp>
        <p:nvSpPr>
          <p:cNvPr id="104906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566ABCEB-ACFC-4714-9973-3DA970169C29}" type="slidenum">
              <a:rPr lang="zh-CN" altLang="en-US" sz="1200"/>
              <a:pPr lvl="0" algn="r"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dk1" tx1="dk1" bg2="dk1" tx2="dk1" accent1="dk1" accent2="dk1" accent3="dk1" accent4="dk1" accent5="dk1" accent6="dk1" hlink="dk1" folHlink="dk1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6" name="页眉占位符 1"/>
          <p:cNvSpPr>
            <a:spLocks noGrp="1"/>
          </p:cNvSpPr>
          <p:nvPr>
            <p:ph type="hdr" sz="quarter" idx="4294967295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/>
            <a:endParaRPr lang="zh-CN" altLang="en-US" sz="1200"/>
          </a:p>
        </p:txBody>
      </p:sp>
      <p:sp>
        <p:nvSpPr>
          <p:cNvPr id="1049057" name="日期占位符 2"/>
          <p:cNvSpPr>
            <a:spLocks noGrp="1"/>
          </p:cNvSpPr>
          <p:nvPr>
            <p:ph type="dt" idx="4294967295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algn="r"/>
            <a:fld id="{566ABCEB-ACFC-4714-9973-3DA970169C29}" type="datetime1">
              <a:rPr lang="zh-CN" altLang="en-US" sz="1200"/>
              <a:pPr lvl="0" algn="r"/>
              <a:t>2024/8/19</a:t>
            </a:fld>
            <a:endParaRPr lang="zh-CN" altLang="en-US" sz="1200"/>
          </a:p>
        </p:txBody>
      </p:sp>
      <p:sp>
        <p:nvSpPr>
          <p:cNvPr id="1049058" name="幻灯片图像占位符 3"/>
          <p:cNvSpPr>
            <a:spLocks noGrp="1" noRot="1" noChangeAspec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t"/>
          <a:lstStyle/>
          <a:p>
            <a:endParaRPr/>
          </a:p>
        </p:txBody>
      </p:sp>
      <p:sp>
        <p:nvSpPr>
          <p:cNvPr id="1049059" name="备注占位符 4"/>
          <p:cNvSpPr>
            <a:spLocks noGrp="1"/>
          </p:cNvSpPr>
          <p:nvPr>
            <p:ph type="body" sz="quarter" idx="4294967295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060" name="页脚占位符 5"/>
          <p:cNvSpPr>
            <a:spLocks noGrp="1"/>
          </p:cNvSpPr>
          <p:nvPr>
            <p:ph type="ftr" sz="quarter" idx="4294967295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/>
            <a:endParaRPr lang="zh-CN" altLang="en-US" sz="1200"/>
          </a:p>
        </p:txBody>
      </p:sp>
      <p:sp>
        <p:nvSpPr>
          <p:cNvPr id="1049061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566ABCEB-ACFC-4714-9973-3DA970169C29}" type="slidenum">
              <a:rPr lang="zh-CN" altLang="en-US" sz="1200"/>
              <a:pPr lvl="0" algn="r"/>
              <a:t>‹#›</a:t>
            </a:fld>
            <a:endParaRPr lang="zh-CN" altLang="en-US" sz="1200"/>
          </a:p>
        </p:txBody>
      </p:sp>
    </p:spTree>
  </p:cSld>
  <p:clrMap bg1="dk1" tx1="dk1" bg2="dk1" tx2="dk1" accent1="dk1" accent2="dk1" accent3="dk1" accent4="dk1" accent5="dk1" accent6="dk1" hlink="dk1" folHlink="dk1"/>
  <p:notesStyle>
    <a:lvl1pPr marL="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宋体" pitchFamily="2" charset="-122"/>
      </a:defRPr>
    </a:lvl1pPr>
    <a:lvl2pPr marL="4572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宋体" pitchFamily="2" charset="-122"/>
      </a:defRPr>
    </a:lvl2pPr>
    <a:lvl3pPr marL="9144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宋体" pitchFamily="2" charset="-122"/>
      </a:defRPr>
    </a:lvl3pPr>
    <a:lvl4pPr marL="13716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宋体" pitchFamily="2" charset="-122"/>
      </a:defRPr>
    </a:lvl4pPr>
    <a:lvl5pPr marL="1828800" indent="0" algn="l" rtl="0" eaLnBrk="1" fontAlgn="base" latinLnBrk="1" hangingPunct="1">
      <a:lnSpc>
        <a:spcPct val="100000"/>
      </a:lnSpc>
      <a:spcBef>
        <a:spcPct val="0"/>
      </a:spcBef>
      <a:spcAft>
        <a:spcPct val="0"/>
      </a:spcAft>
      <a:buFontTx/>
      <a:buNone/>
      <a:defRPr sz="1200">
        <a:solidFill>
          <a:schemeClr val="dk1"/>
        </a:solidFill>
        <a:latin typeface="Calibri" pitchFamily="34" charset="0"/>
        <a:ea typeface="宋体" pitchFamily="2" charset="-122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lvl="0" algn="r"/>
            <a:fld id="{566ABCEB-ACFC-4714-9973-3DA970169C29}" type="slidenum">
              <a:rPr lang="zh-CN" altLang="en-US" sz="1200" smtClean="0"/>
              <a:pPr lvl="0" algn="r"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12086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lvl="0" algn="r"/>
            <a:fld id="{566ABCEB-ACFC-4714-9973-3DA970169C29}" type="slidenum">
              <a:rPr lang="zh-CN" altLang="en-US" sz="1200" smtClean="0"/>
              <a:pPr lvl="0" algn="r"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16105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1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69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9032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1048577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286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>
              <a:buFontTx/>
              <a:buNone/>
            </a:pPr>
            <a:endParaRPr lang="zh-CN" altLang="en-US" sz="900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r"/>
            <a:fld id="{566ABCEB-ACFC-4714-9973-3DA970169C29}" type="slidenum">
              <a:rPr lang="zh-CN" altLang="en-US" sz="900">
                <a:solidFill>
                  <a:srgbClr val="898989"/>
                </a:solidFill>
                <a:ea typeface="微软雅黑" pitchFamily="34" charset="-122"/>
              </a:rPr>
              <a:pPr lvl="0" algn="r"/>
              <a:t>‹#›</a:t>
            </a:fld>
            <a:endParaRPr lang="zh-CN" altLang="en-US" sz="900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57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28950" y="4767262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ctr">
              <a:buFontTx/>
              <a:buNone/>
            </a:pPr>
            <a:endParaRPr lang="zh-CN" altLang="en-US" sz="900">
              <a:solidFill>
                <a:srgbClr val="898989"/>
              </a:solidFill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905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48577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286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>
              <a:buFontTx/>
              <a:buNone/>
            </a:pPr>
            <a:endParaRPr lang="zh-CN" altLang="en-US" sz="900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r"/>
            <a:fld id="{566ABCEB-ACFC-4714-9973-3DA970169C29}" type="slidenum">
              <a:rPr lang="zh-CN" altLang="en-US" sz="900">
                <a:solidFill>
                  <a:srgbClr val="898989"/>
                </a:solidFill>
                <a:ea typeface="微软雅黑" pitchFamily="34" charset="-122"/>
              </a:rPr>
              <a:pPr lvl="0" algn="r"/>
              <a:t>‹#›</a:t>
            </a:fld>
            <a:endParaRPr lang="zh-CN" altLang="en-US" sz="900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57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28950" y="4767262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ctr">
              <a:buFontTx/>
              <a:buNone/>
            </a:pPr>
            <a:endParaRPr lang="zh-CN" altLang="en-US" sz="900">
              <a:solidFill>
                <a:srgbClr val="898989"/>
              </a:solidFill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4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905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48577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286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>
              <a:buFontTx/>
              <a:buNone/>
            </a:pPr>
            <a:endParaRPr lang="zh-CN" altLang="en-US" sz="900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r"/>
            <a:fld id="{566ABCEB-ACFC-4714-9973-3DA970169C29}" type="slidenum">
              <a:rPr lang="zh-CN" altLang="en-US" sz="900">
                <a:solidFill>
                  <a:srgbClr val="898989"/>
                </a:solidFill>
                <a:ea typeface="微软雅黑" pitchFamily="34" charset="-122"/>
              </a:rPr>
              <a:pPr lvl="0" algn="r"/>
              <a:t>‹#›</a:t>
            </a:fld>
            <a:endParaRPr lang="zh-CN" altLang="en-US" sz="900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57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28950" y="4767262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ctr">
              <a:buFontTx/>
              <a:buNone/>
            </a:pPr>
            <a:endParaRPr lang="zh-CN" altLang="en-US" sz="900">
              <a:solidFill>
                <a:srgbClr val="898989"/>
              </a:solidFill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9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48577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286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>
              <a:buFontTx/>
              <a:buNone/>
            </a:pPr>
            <a:endParaRPr lang="zh-CN" altLang="en-US" sz="900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r"/>
            <a:fld id="{566ABCEB-ACFC-4714-9973-3DA970169C29}" type="slidenum">
              <a:rPr lang="zh-CN" altLang="en-US" sz="900">
                <a:solidFill>
                  <a:srgbClr val="898989"/>
                </a:solidFill>
                <a:ea typeface="微软雅黑" pitchFamily="34" charset="-122"/>
              </a:rPr>
              <a:pPr lvl="0" algn="r"/>
              <a:t>‹#›</a:t>
            </a:fld>
            <a:endParaRPr lang="zh-CN" altLang="en-US" sz="900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57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28950" y="4767262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ctr">
              <a:buFontTx/>
              <a:buNone/>
            </a:pPr>
            <a:endParaRPr lang="zh-CN" altLang="en-US" sz="900">
              <a:solidFill>
                <a:srgbClr val="898989"/>
              </a:solidFill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5" name="Title 1"/>
          <p:cNvSpPr>
            <a:spLocks noGrp="1"/>
          </p:cNvSpPr>
          <p:nvPr>
            <p:ph type="title"/>
          </p:nvPr>
        </p:nvSpPr>
        <p:spPr>
          <a:xfrm>
            <a:off x="623887" y="1282303"/>
            <a:ext cx="7886700" cy="213955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9036" name="Text Placeholder 2"/>
          <p:cNvSpPr>
            <a:spLocks noGrp="1"/>
          </p:cNvSpPr>
          <p:nvPr>
            <p:ph type="body" idx="1"/>
          </p:nvPr>
        </p:nvSpPr>
        <p:spPr>
          <a:xfrm>
            <a:off x="623887" y="3442097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8577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286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>
              <a:buFontTx/>
              <a:buNone/>
            </a:pPr>
            <a:endParaRPr lang="zh-CN" altLang="en-US" sz="900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r"/>
            <a:fld id="{566ABCEB-ACFC-4714-9973-3DA970169C29}" type="slidenum">
              <a:rPr lang="zh-CN" altLang="en-US" sz="900">
                <a:solidFill>
                  <a:srgbClr val="898989"/>
                </a:solidFill>
                <a:ea typeface="微软雅黑" pitchFamily="34" charset="-122"/>
              </a:rPr>
              <a:pPr lvl="0" algn="r"/>
              <a:t>‹#›</a:t>
            </a:fld>
            <a:endParaRPr lang="zh-CN" altLang="en-US" sz="900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57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28950" y="4767262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ctr">
              <a:buFontTx/>
              <a:buNone/>
            </a:pPr>
            <a:endParaRPr lang="zh-CN" altLang="en-US" sz="900">
              <a:solidFill>
                <a:srgbClr val="898989"/>
              </a:solidFill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9038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49039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48577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286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>
              <a:buFontTx/>
              <a:buNone/>
            </a:pPr>
            <a:endParaRPr lang="zh-CN" altLang="en-US" sz="900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r"/>
            <a:fld id="{566ABCEB-ACFC-4714-9973-3DA970169C29}" type="slidenum">
              <a:rPr lang="zh-CN" altLang="en-US" sz="900">
                <a:solidFill>
                  <a:srgbClr val="898989"/>
                </a:solidFill>
                <a:ea typeface="微软雅黑" pitchFamily="34" charset="-122"/>
              </a:rPr>
              <a:pPr lvl="0" algn="r"/>
              <a:t>‹#›</a:t>
            </a:fld>
            <a:endParaRPr lang="zh-CN" altLang="en-US" sz="900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57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28950" y="4767262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ctr">
              <a:buFontTx/>
              <a:buNone/>
            </a:pPr>
            <a:endParaRPr lang="zh-CN" altLang="en-US" sz="900">
              <a:solidFill>
                <a:srgbClr val="898989"/>
              </a:solidFill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0" name="Title 1"/>
          <p:cNvSpPr>
            <a:spLocks noGrp="1"/>
          </p:cNvSpPr>
          <p:nvPr>
            <p:ph type="title"/>
          </p:nvPr>
        </p:nvSpPr>
        <p:spPr>
          <a:xfrm>
            <a:off x="629841" y="273843"/>
            <a:ext cx="7886700" cy="99417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9041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9042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0" cy="276344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4904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9044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48577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286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>
              <a:buFontTx/>
              <a:buNone/>
            </a:pPr>
            <a:endParaRPr lang="zh-CN" altLang="en-US" sz="900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r"/>
            <a:fld id="{566ABCEB-ACFC-4714-9973-3DA970169C29}" type="slidenum">
              <a:rPr lang="zh-CN" altLang="en-US" sz="900">
                <a:solidFill>
                  <a:srgbClr val="898989"/>
                </a:solidFill>
                <a:ea typeface="微软雅黑" pitchFamily="34" charset="-122"/>
              </a:rPr>
              <a:pPr lvl="0" algn="r"/>
              <a:t>‹#›</a:t>
            </a:fld>
            <a:endParaRPr lang="zh-CN" altLang="en-US" sz="900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57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28950" y="4767262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ctr">
              <a:buFontTx/>
              <a:buNone/>
            </a:pPr>
            <a:endParaRPr lang="zh-CN" altLang="en-US" sz="900">
              <a:solidFill>
                <a:srgbClr val="898989"/>
              </a:solidFill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8577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286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>
              <a:buFontTx/>
              <a:buNone/>
            </a:pPr>
            <a:endParaRPr lang="zh-CN" altLang="en-US" sz="900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r"/>
            <a:fld id="{566ABCEB-ACFC-4714-9973-3DA970169C29}" type="slidenum">
              <a:rPr lang="zh-CN" altLang="en-US" sz="900">
                <a:solidFill>
                  <a:srgbClr val="898989"/>
                </a:solidFill>
                <a:ea typeface="微软雅黑" pitchFamily="34" charset="-122"/>
              </a:rPr>
              <a:pPr lvl="0" algn="r"/>
              <a:t>‹#›</a:t>
            </a:fld>
            <a:endParaRPr lang="zh-CN" altLang="en-US" sz="900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57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28950" y="4767262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ctr">
              <a:buFontTx/>
              <a:buNone/>
            </a:pPr>
            <a:endParaRPr lang="zh-CN" altLang="en-US" sz="900">
              <a:solidFill>
                <a:srgbClr val="898989"/>
              </a:solidFill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7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286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>
              <a:buFontTx/>
              <a:buNone/>
            </a:pPr>
            <a:endParaRPr lang="zh-CN" altLang="en-US" sz="900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r"/>
            <a:fld id="{566ABCEB-ACFC-4714-9973-3DA970169C29}" type="slidenum">
              <a:rPr lang="zh-CN" altLang="en-US" sz="900">
                <a:solidFill>
                  <a:srgbClr val="898989"/>
                </a:solidFill>
                <a:ea typeface="微软雅黑" pitchFamily="34" charset="-122"/>
              </a:rPr>
              <a:pPr lvl="0" algn="r"/>
              <a:t>‹#›</a:t>
            </a:fld>
            <a:endParaRPr lang="zh-CN" altLang="en-US" sz="900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57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28950" y="4767262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ctr">
              <a:buFontTx/>
              <a:buNone/>
            </a:pPr>
            <a:endParaRPr lang="zh-CN" altLang="en-US" sz="900">
              <a:solidFill>
                <a:srgbClr val="898989"/>
              </a:solidFill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6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7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904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7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9048" name="Content Placeholder 2"/>
          <p:cNvSpPr>
            <a:spLocks noGrp="1"/>
          </p:cNvSpPr>
          <p:nvPr>
            <p:ph idx="1"/>
          </p:nvPr>
        </p:nvSpPr>
        <p:spPr>
          <a:xfrm>
            <a:off x="3887391" y="740568"/>
            <a:ext cx="4629150" cy="365521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48577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286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>
              <a:buFontTx/>
              <a:buNone/>
            </a:pPr>
            <a:endParaRPr lang="zh-CN" altLang="en-US" sz="900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r"/>
            <a:fld id="{566ABCEB-ACFC-4714-9973-3DA970169C29}" type="slidenum">
              <a:rPr lang="zh-CN" altLang="en-US" sz="900">
                <a:solidFill>
                  <a:srgbClr val="898989"/>
                </a:solidFill>
                <a:ea typeface="微软雅黑" pitchFamily="34" charset="-122"/>
              </a:rPr>
              <a:pPr lvl="0" algn="r"/>
              <a:t>‹#›</a:t>
            </a:fld>
            <a:endParaRPr lang="zh-CN" altLang="en-US" sz="900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57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28950" y="4767262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ctr">
              <a:buFontTx/>
              <a:buNone/>
            </a:pPr>
            <a:endParaRPr lang="zh-CN" altLang="en-US" sz="900">
              <a:solidFill>
                <a:srgbClr val="898989"/>
              </a:solidFill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9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7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9050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7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49051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8"/>
            <a:ext cx="4629150" cy="365521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577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286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>
              <a:buFontTx/>
              <a:buNone/>
            </a:pPr>
            <a:endParaRPr lang="zh-CN" altLang="en-US" sz="900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r"/>
            <a:fld id="{566ABCEB-ACFC-4714-9973-3DA970169C29}" type="slidenum">
              <a:rPr lang="zh-CN" altLang="en-US" sz="900">
                <a:solidFill>
                  <a:srgbClr val="898989"/>
                </a:solidFill>
                <a:ea typeface="微软雅黑" pitchFamily="34" charset="-122"/>
              </a:rPr>
              <a:pPr lvl="0" algn="r"/>
              <a:t>‹#›</a:t>
            </a:fld>
            <a:endParaRPr lang="zh-CN" altLang="en-US" sz="900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57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28950" y="4767262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ctr">
              <a:buFontTx/>
              <a:buNone/>
            </a:pPr>
            <a:endParaRPr lang="zh-CN" altLang="en-US" sz="900">
              <a:solidFill>
                <a:srgbClr val="898989"/>
              </a:solidFill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矩形 98"/>
          <p:cNvSpPr/>
          <p:nvPr/>
        </p:nvSpPr>
        <p:spPr>
          <a:xfrm>
            <a:off x="0" y="1587"/>
            <a:ext cx="9144000" cy="514032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ctr">
              <a:buFontTx/>
              <a:buNone/>
            </a:pPr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44000" cy="5143500"/>
            <a:chOff x="0" y="0"/>
            <a:chExt cx="9144000" cy="5143501"/>
          </a:xfrm>
        </p:grpSpPr>
        <p:cxnSp>
          <p:nvCxnSpPr>
            <p:cNvPr id="3145728" name="直接连接符 7"/>
            <p:cNvCxnSpPr>
              <a:cxnSpLocks/>
            </p:cNvCxnSpPr>
            <p:nvPr/>
          </p:nvCxnSpPr>
          <p:spPr>
            <a:xfrm flipV="1">
              <a:off x="1521823" y="0"/>
              <a:ext cx="164918" cy="1047206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29" name="直接连接符 8"/>
            <p:cNvCxnSpPr>
              <a:cxnSpLocks/>
            </p:cNvCxnSpPr>
            <p:nvPr/>
          </p:nvCxnSpPr>
          <p:spPr>
            <a:xfrm flipH="1">
              <a:off x="0" y="1053737"/>
              <a:ext cx="1521823" cy="731519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30" name="直接连接符 9"/>
            <p:cNvCxnSpPr>
              <a:cxnSpLocks/>
            </p:cNvCxnSpPr>
            <p:nvPr/>
          </p:nvCxnSpPr>
          <p:spPr>
            <a:xfrm flipV="1">
              <a:off x="1524000" y="16600"/>
              <a:ext cx="1049385" cy="1035507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31" name="直接连接符 10"/>
            <p:cNvCxnSpPr>
              <a:cxnSpLocks/>
            </p:cNvCxnSpPr>
            <p:nvPr/>
          </p:nvCxnSpPr>
          <p:spPr>
            <a:xfrm flipH="1">
              <a:off x="1526721" y="896983"/>
              <a:ext cx="1590949" cy="161109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32" name="直接连接符 11"/>
            <p:cNvCxnSpPr>
              <a:cxnSpLocks/>
            </p:cNvCxnSpPr>
            <p:nvPr/>
          </p:nvCxnSpPr>
          <p:spPr>
            <a:xfrm>
              <a:off x="1524000" y="1053737"/>
              <a:ext cx="224243" cy="1175656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33" name="直接连接符 12"/>
            <p:cNvCxnSpPr>
              <a:cxnSpLocks/>
            </p:cNvCxnSpPr>
            <p:nvPr/>
          </p:nvCxnSpPr>
          <p:spPr>
            <a:xfrm flipV="1">
              <a:off x="1748244" y="896985"/>
              <a:ext cx="1369425" cy="1323698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34" name="直接连接符 13"/>
            <p:cNvCxnSpPr>
              <a:cxnSpLocks/>
            </p:cNvCxnSpPr>
            <p:nvPr/>
          </p:nvCxnSpPr>
          <p:spPr>
            <a:xfrm flipH="1" flipV="1">
              <a:off x="1" y="1785257"/>
              <a:ext cx="1748242" cy="438149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35" name="直接连接符 14"/>
            <p:cNvCxnSpPr>
              <a:cxnSpLocks/>
            </p:cNvCxnSpPr>
            <p:nvPr/>
          </p:nvCxnSpPr>
          <p:spPr>
            <a:xfrm>
              <a:off x="1748245" y="2220685"/>
              <a:ext cx="1238795" cy="130629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36" name="直接连接符 15"/>
            <p:cNvCxnSpPr>
              <a:cxnSpLocks/>
            </p:cNvCxnSpPr>
            <p:nvPr/>
          </p:nvCxnSpPr>
          <p:spPr>
            <a:xfrm flipH="1">
              <a:off x="2743199" y="2342606"/>
              <a:ext cx="243841" cy="905691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37" name="直接连接符 16"/>
            <p:cNvCxnSpPr>
              <a:cxnSpLocks/>
            </p:cNvCxnSpPr>
            <p:nvPr/>
          </p:nvCxnSpPr>
          <p:spPr>
            <a:xfrm flipH="1" flipV="1">
              <a:off x="1743891" y="2220684"/>
              <a:ext cx="999310" cy="1036324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38" name="直接连接符 17"/>
            <p:cNvCxnSpPr>
              <a:cxnSpLocks/>
            </p:cNvCxnSpPr>
            <p:nvPr/>
          </p:nvCxnSpPr>
          <p:spPr>
            <a:xfrm flipH="1">
              <a:off x="1741714" y="3248297"/>
              <a:ext cx="1001486" cy="853440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39" name="直接连接符 18"/>
            <p:cNvCxnSpPr>
              <a:cxnSpLocks/>
            </p:cNvCxnSpPr>
            <p:nvPr/>
          </p:nvCxnSpPr>
          <p:spPr>
            <a:xfrm flipV="1">
              <a:off x="1741714" y="2223408"/>
              <a:ext cx="8706" cy="1878329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40" name="直接连接符 19"/>
            <p:cNvCxnSpPr>
              <a:cxnSpLocks/>
            </p:cNvCxnSpPr>
            <p:nvPr/>
          </p:nvCxnSpPr>
          <p:spPr>
            <a:xfrm flipH="1">
              <a:off x="681446" y="2225036"/>
              <a:ext cx="1068975" cy="750574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41" name="直接连接符 20"/>
            <p:cNvCxnSpPr>
              <a:cxnSpLocks/>
            </p:cNvCxnSpPr>
            <p:nvPr/>
          </p:nvCxnSpPr>
          <p:spPr>
            <a:xfrm>
              <a:off x="681446" y="2976154"/>
              <a:ext cx="1060268" cy="1116875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42" name="直接连接符 21"/>
            <p:cNvCxnSpPr>
              <a:cxnSpLocks/>
            </p:cNvCxnSpPr>
            <p:nvPr/>
          </p:nvCxnSpPr>
          <p:spPr>
            <a:xfrm flipH="1" flipV="1">
              <a:off x="0" y="1785258"/>
              <a:ext cx="681445" cy="1188719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43" name="直接连接符 22"/>
            <p:cNvCxnSpPr>
              <a:cxnSpLocks/>
            </p:cNvCxnSpPr>
            <p:nvPr/>
          </p:nvCxnSpPr>
          <p:spPr>
            <a:xfrm flipH="1">
              <a:off x="0" y="2969623"/>
              <a:ext cx="681446" cy="1123406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44" name="直接连接符 23"/>
            <p:cNvCxnSpPr>
              <a:cxnSpLocks/>
            </p:cNvCxnSpPr>
            <p:nvPr/>
          </p:nvCxnSpPr>
          <p:spPr>
            <a:xfrm flipH="1">
              <a:off x="0" y="3966755"/>
              <a:ext cx="1009652" cy="134982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45" name="直接连接符 24"/>
            <p:cNvCxnSpPr>
              <a:cxnSpLocks/>
            </p:cNvCxnSpPr>
            <p:nvPr/>
          </p:nvCxnSpPr>
          <p:spPr>
            <a:xfrm flipH="1">
              <a:off x="905692" y="4101737"/>
              <a:ext cx="836022" cy="1041763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46" name="直接连接符 25"/>
            <p:cNvCxnSpPr>
              <a:cxnSpLocks/>
            </p:cNvCxnSpPr>
            <p:nvPr/>
          </p:nvCxnSpPr>
          <p:spPr>
            <a:xfrm flipH="1" flipV="1">
              <a:off x="0" y="4101737"/>
              <a:ext cx="905691" cy="1041763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47" name="直接连接符 26"/>
            <p:cNvCxnSpPr>
              <a:cxnSpLocks/>
            </p:cNvCxnSpPr>
            <p:nvPr/>
          </p:nvCxnSpPr>
          <p:spPr>
            <a:xfrm>
              <a:off x="1741714" y="4093029"/>
              <a:ext cx="1175657" cy="391885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48" name="直接连接符 27"/>
            <p:cNvCxnSpPr>
              <a:cxnSpLocks/>
            </p:cNvCxnSpPr>
            <p:nvPr/>
          </p:nvCxnSpPr>
          <p:spPr>
            <a:xfrm flipH="1" flipV="1">
              <a:off x="2741025" y="3257006"/>
              <a:ext cx="176347" cy="1227909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49" name="直接连接符 28"/>
            <p:cNvCxnSpPr>
              <a:cxnSpLocks/>
            </p:cNvCxnSpPr>
            <p:nvPr/>
          </p:nvCxnSpPr>
          <p:spPr>
            <a:xfrm flipH="1">
              <a:off x="2211977" y="4484914"/>
              <a:ext cx="705394" cy="658586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50" name="直接连接符 29"/>
            <p:cNvCxnSpPr>
              <a:cxnSpLocks/>
            </p:cNvCxnSpPr>
            <p:nvPr/>
          </p:nvCxnSpPr>
          <p:spPr>
            <a:xfrm flipH="1" flipV="1">
              <a:off x="1741714" y="4101737"/>
              <a:ext cx="452846" cy="1041764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51" name="直接连接符 30"/>
            <p:cNvCxnSpPr>
              <a:cxnSpLocks/>
            </p:cNvCxnSpPr>
            <p:nvPr/>
          </p:nvCxnSpPr>
          <p:spPr>
            <a:xfrm flipV="1">
              <a:off x="2917371" y="4093029"/>
              <a:ext cx="1175658" cy="391885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52" name="直接连接符 31"/>
            <p:cNvCxnSpPr>
              <a:cxnSpLocks/>
            </p:cNvCxnSpPr>
            <p:nvPr/>
          </p:nvCxnSpPr>
          <p:spPr>
            <a:xfrm>
              <a:off x="2917371" y="4484914"/>
              <a:ext cx="1654629" cy="658586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53" name="直接连接符 32"/>
            <p:cNvCxnSpPr>
              <a:cxnSpLocks/>
            </p:cNvCxnSpPr>
            <p:nvPr/>
          </p:nvCxnSpPr>
          <p:spPr>
            <a:xfrm>
              <a:off x="4093029" y="4101737"/>
              <a:ext cx="478971" cy="1041763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54" name="直接连接符 33"/>
            <p:cNvCxnSpPr>
              <a:cxnSpLocks/>
            </p:cNvCxnSpPr>
            <p:nvPr/>
          </p:nvCxnSpPr>
          <p:spPr>
            <a:xfrm flipH="1" flipV="1">
              <a:off x="2743200" y="3257006"/>
              <a:ext cx="1349829" cy="844731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55" name="直接连接符 34"/>
            <p:cNvCxnSpPr>
              <a:cxnSpLocks/>
            </p:cNvCxnSpPr>
            <p:nvPr/>
          </p:nvCxnSpPr>
          <p:spPr>
            <a:xfrm flipV="1">
              <a:off x="4093029" y="2690949"/>
              <a:ext cx="296091" cy="1410789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56" name="直接连接符 35"/>
            <p:cNvCxnSpPr>
              <a:cxnSpLocks/>
            </p:cNvCxnSpPr>
            <p:nvPr/>
          </p:nvCxnSpPr>
          <p:spPr>
            <a:xfrm flipH="1">
              <a:off x="2743200" y="2690949"/>
              <a:ext cx="1645920" cy="557348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57" name="直接连接符 36"/>
            <p:cNvCxnSpPr>
              <a:cxnSpLocks/>
            </p:cNvCxnSpPr>
            <p:nvPr/>
          </p:nvCxnSpPr>
          <p:spPr>
            <a:xfrm>
              <a:off x="2987040" y="2351314"/>
              <a:ext cx="1402080" cy="339635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58" name="直接连接符 37"/>
            <p:cNvCxnSpPr>
              <a:cxnSpLocks/>
            </p:cNvCxnSpPr>
            <p:nvPr/>
          </p:nvCxnSpPr>
          <p:spPr>
            <a:xfrm flipV="1">
              <a:off x="2987040" y="896983"/>
              <a:ext cx="130629" cy="1445623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59" name="直接连接符 38"/>
            <p:cNvCxnSpPr>
              <a:cxnSpLocks/>
            </p:cNvCxnSpPr>
            <p:nvPr/>
          </p:nvCxnSpPr>
          <p:spPr>
            <a:xfrm flipV="1">
              <a:off x="2987040" y="1402080"/>
              <a:ext cx="1227909" cy="949234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60" name="直接连接符 39"/>
            <p:cNvCxnSpPr>
              <a:cxnSpLocks/>
            </p:cNvCxnSpPr>
            <p:nvPr/>
          </p:nvCxnSpPr>
          <p:spPr>
            <a:xfrm>
              <a:off x="4214949" y="1402080"/>
              <a:ext cx="174171" cy="1288869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61" name="直接连接符 40"/>
            <p:cNvCxnSpPr>
              <a:cxnSpLocks/>
            </p:cNvCxnSpPr>
            <p:nvPr/>
          </p:nvCxnSpPr>
          <p:spPr>
            <a:xfrm flipH="1" flipV="1">
              <a:off x="3117669" y="896983"/>
              <a:ext cx="1097280" cy="505097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62" name="直接连接符 41"/>
            <p:cNvCxnSpPr>
              <a:cxnSpLocks/>
            </p:cNvCxnSpPr>
            <p:nvPr/>
          </p:nvCxnSpPr>
          <p:spPr>
            <a:xfrm flipH="1" flipV="1">
              <a:off x="2569029" y="0"/>
              <a:ext cx="548640" cy="896983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63" name="直接连接符 42"/>
            <p:cNvCxnSpPr>
              <a:cxnSpLocks/>
            </p:cNvCxnSpPr>
            <p:nvPr/>
          </p:nvCxnSpPr>
          <p:spPr>
            <a:xfrm flipV="1">
              <a:off x="3117668" y="1"/>
              <a:ext cx="1454332" cy="881742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64" name="直接连接符 43"/>
            <p:cNvCxnSpPr>
              <a:cxnSpLocks/>
            </p:cNvCxnSpPr>
            <p:nvPr/>
          </p:nvCxnSpPr>
          <p:spPr>
            <a:xfrm flipV="1">
              <a:off x="4214949" y="0"/>
              <a:ext cx="357051" cy="1402080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65" name="直接连接符 44"/>
            <p:cNvCxnSpPr>
              <a:cxnSpLocks/>
            </p:cNvCxnSpPr>
            <p:nvPr/>
          </p:nvCxnSpPr>
          <p:spPr>
            <a:xfrm>
              <a:off x="4572000" y="0"/>
              <a:ext cx="1201783" cy="618309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66" name="直接连接符 45"/>
            <p:cNvCxnSpPr>
              <a:cxnSpLocks/>
            </p:cNvCxnSpPr>
            <p:nvPr/>
          </p:nvCxnSpPr>
          <p:spPr>
            <a:xfrm flipH="1">
              <a:off x="4214949" y="618309"/>
              <a:ext cx="1558834" cy="783771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67" name="直接连接符 46"/>
            <p:cNvCxnSpPr>
              <a:cxnSpLocks/>
            </p:cNvCxnSpPr>
            <p:nvPr/>
          </p:nvCxnSpPr>
          <p:spPr>
            <a:xfrm flipH="1">
              <a:off x="5503818" y="618309"/>
              <a:ext cx="269965" cy="1105988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68" name="直接连接符 47"/>
            <p:cNvCxnSpPr>
              <a:cxnSpLocks/>
            </p:cNvCxnSpPr>
            <p:nvPr/>
          </p:nvCxnSpPr>
          <p:spPr>
            <a:xfrm flipH="1" flipV="1">
              <a:off x="4214950" y="1402081"/>
              <a:ext cx="1288868" cy="322216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69" name="直接连接符 48"/>
            <p:cNvCxnSpPr>
              <a:cxnSpLocks/>
            </p:cNvCxnSpPr>
            <p:nvPr/>
          </p:nvCxnSpPr>
          <p:spPr>
            <a:xfrm flipH="1">
              <a:off x="4389120" y="1733006"/>
              <a:ext cx="1105989" cy="957943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70" name="直接连接符 49"/>
            <p:cNvCxnSpPr>
              <a:cxnSpLocks/>
            </p:cNvCxnSpPr>
            <p:nvPr/>
          </p:nvCxnSpPr>
          <p:spPr>
            <a:xfrm>
              <a:off x="4389120" y="2690949"/>
              <a:ext cx="1384663" cy="627017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71" name="直接连接符 50"/>
            <p:cNvCxnSpPr>
              <a:cxnSpLocks/>
            </p:cNvCxnSpPr>
            <p:nvPr/>
          </p:nvCxnSpPr>
          <p:spPr>
            <a:xfrm flipH="1" flipV="1">
              <a:off x="5512525" y="1724297"/>
              <a:ext cx="261259" cy="1593670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72" name="直接连接符 51"/>
            <p:cNvCxnSpPr>
              <a:cxnSpLocks/>
            </p:cNvCxnSpPr>
            <p:nvPr/>
          </p:nvCxnSpPr>
          <p:spPr>
            <a:xfrm flipH="1">
              <a:off x="5267325" y="3317966"/>
              <a:ext cx="506459" cy="914397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73" name="直接连接符 52"/>
            <p:cNvCxnSpPr>
              <a:cxnSpLocks/>
            </p:cNvCxnSpPr>
            <p:nvPr/>
          </p:nvCxnSpPr>
          <p:spPr>
            <a:xfrm flipH="1" flipV="1">
              <a:off x="4093030" y="4101737"/>
              <a:ext cx="1174295" cy="130628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74" name="直接连接符 53"/>
            <p:cNvCxnSpPr>
              <a:cxnSpLocks/>
            </p:cNvCxnSpPr>
            <p:nvPr/>
          </p:nvCxnSpPr>
          <p:spPr>
            <a:xfrm flipH="1">
              <a:off x="4572000" y="4232365"/>
              <a:ext cx="695325" cy="911135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75" name="直接连接符 54"/>
            <p:cNvCxnSpPr>
              <a:cxnSpLocks/>
            </p:cNvCxnSpPr>
            <p:nvPr/>
          </p:nvCxnSpPr>
          <p:spPr>
            <a:xfrm flipV="1">
              <a:off x="5773783" y="0"/>
              <a:ext cx="269966" cy="618309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76" name="直接连接符 55"/>
            <p:cNvCxnSpPr>
              <a:cxnSpLocks/>
            </p:cNvCxnSpPr>
            <p:nvPr/>
          </p:nvCxnSpPr>
          <p:spPr>
            <a:xfrm flipH="1" flipV="1">
              <a:off x="5773783" y="618309"/>
              <a:ext cx="1454331" cy="783771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77" name="直接连接符 56"/>
            <p:cNvCxnSpPr>
              <a:cxnSpLocks/>
            </p:cNvCxnSpPr>
            <p:nvPr/>
          </p:nvCxnSpPr>
          <p:spPr>
            <a:xfrm flipH="1">
              <a:off x="5512525" y="1402080"/>
              <a:ext cx="1698172" cy="317863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78" name="直接连接符 57"/>
            <p:cNvCxnSpPr>
              <a:cxnSpLocks/>
            </p:cNvCxnSpPr>
            <p:nvPr/>
          </p:nvCxnSpPr>
          <p:spPr>
            <a:xfrm flipV="1">
              <a:off x="5773783" y="2455817"/>
              <a:ext cx="1158240" cy="862150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79" name="直接连接符 58"/>
            <p:cNvCxnSpPr>
              <a:cxnSpLocks/>
            </p:cNvCxnSpPr>
            <p:nvPr/>
          </p:nvCxnSpPr>
          <p:spPr>
            <a:xfrm flipV="1">
              <a:off x="6932023" y="1402080"/>
              <a:ext cx="278674" cy="1053737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80" name="直接连接符 59"/>
            <p:cNvCxnSpPr>
              <a:cxnSpLocks/>
            </p:cNvCxnSpPr>
            <p:nvPr/>
          </p:nvCxnSpPr>
          <p:spPr>
            <a:xfrm>
              <a:off x="6932023" y="2455817"/>
              <a:ext cx="296091" cy="882287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81" name="直接连接符 60"/>
            <p:cNvCxnSpPr>
              <a:cxnSpLocks/>
            </p:cNvCxnSpPr>
            <p:nvPr/>
          </p:nvCxnSpPr>
          <p:spPr>
            <a:xfrm flipH="1" flipV="1">
              <a:off x="5773784" y="3317967"/>
              <a:ext cx="1445623" cy="11429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82" name="直接连接符 61"/>
            <p:cNvCxnSpPr>
              <a:cxnSpLocks/>
            </p:cNvCxnSpPr>
            <p:nvPr/>
          </p:nvCxnSpPr>
          <p:spPr>
            <a:xfrm flipH="1" flipV="1">
              <a:off x="5782490" y="3325110"/>
              <a:ext cx="1149533" cy="1029177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83" name="直接连接符 62"/>
            <p:cNvCxnSpPr>
              <a:cxnSpLocks/>
            </p:cNvCxnSpPr>
            <p:nvPr/>
          </p:nvCxnSpPr>
          <p:spPr>
            <a:xfrm>
              <a:off x="5276031" y="4232363"/>
              <a:ext cx="1203146" cy="911137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84" name="直接连接符 63"/>
            <p:cNvCxnSpPr>
              <a:cxnSpLocks/>
            </p:cNvCxnSpPr>
            <p:nvPr/>
          </p:nvCxnSpPr>
          <p:spPr>
            <a:xfrm flipV="1">
              <a:off x="6479177" y="4362994"/>
              <a:ext cx="452846" cy="780506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85" name="直接连接符 64"/>
            <p:cNvCxnSpPr>
              <a:cxnSpLocks/>
            </p:cNvCxnSpPr>
            <p:nvPr/>
          </p:nvCxnSpPr>
          <p:spPr>
            <a:xfrm flipH="1" flipV="1">
              <a:off x="5267325" y="4223659"/>
              <a:ext cx="1664699" cy="139336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86" name="直接连接符 65"/>
            <p:cNvCxnSpPr>
              <a:cxnSpLocks/>
            </p:cNvCxnSpPr>
            <p:nvPr/>
          </p:nvCxnSpPr>
          <p:spPr>
            <a:xfrm flipV="1">
              <a:off x="6932023" y="3329394"/>
              <a:ext cx="296091" cy="1033602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87" name="直接连接符 66"/>
            <p:cNvCxnSpPr>
              <a:cxnSpLocks/>
            </p:cNvCxnSpPr>
            <p:nvPr/>
          </p:nvCxnSpPr>
          <p:spPr>
            <a:xfrm>
              <a:off x="6932023" y="4362994"/>
              <a:ext cx="1045028" cy="780506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88" name="直接连接符 67"/>
            <p:cNvCxnSpPr>
              <a:cxnSpLocks/>
            </p:cNvCxnSpPr>
            <p:nvPr/>
          </p:nvCxnSpPr>
          <p:spPr>
            <a:xfrm flipH="1" flipV="1">
              <a:off x="7212874" y="1402080"/>
              <a:ext cx="598715" cy="1024890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89" name="直接连接符 68"/>
            <p:cNvCxnSpPr>
              <a:cxnSpLocks/>
            </p:cNvCxnSpPr>
            <p:nvPr/>
          </p:nvCxnSpPr>
          <p:spPr>
            <a:xfrm flipV="1">
              <a:off x="7210697" y="522514"/>
              <a:ext cx="766354" cy="879566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90" name="直接连接符 69"/>
            <p:cNvCxnSpPr>
              <a:cxnSpLocks/>
            </p:cNvCxnSpPr>
            <p:nvPr/>
          </p:nvCxnSpPr>
          <p:spPr>
            <a:xfrm flipH="1" flipV="1">
              <a:off x="7280365" y="0"/>
              <a:ext cx="696687" cy="522515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91" name="直接连接符 70"/>
            <p:cNvCxnSpPr>
              <a:cxnSpLocks/>
            </p:cNvCxnSpPr>
            <p:nvPr/>
          </p:nvCxnSpPr>
          <p:spPr>
            <a:xfrm flipV="1">
              <a:off x="7977051" y="0"/>
              <a:ext cx="1166949" cy="522514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92" name="直接连接符 71"/>
            <p:cNvCxnSpPr>
              <a:cxnSpLocks/>
            </p:cNvCxnSpPr>
            <p:nvPr/>
          </p:nvCxnSpPr>
          <p:spPr>
            <a:xfrm>
              <a:off x="7977051" y="522514"/>
              <a:ext cx="1166949" cy="531223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93" name="直接连接符 72"/>
            <p:cNvCxnSpPr>
              <a:cxnSpLocks/>
            </p:cNvCxnSpPr>
            <p:nvPr/>
          </p:nvCxnSpPr>
          <p:spPr>
            <a:xfrm flipH="1">
              <a:off x="8490857" y="1053737"/>
              <a:ext cx="653143" cy="827314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94" name="直接连接符 73"/>
            <p:cNvCxnSpPr>
              <a:cxnSpLocks/>
            </p:cNvCxnSpPr>
            <p:nvPr/>
          </p:nvCxnSpPr>
          <p:spPr>
            <a:xfrm flipH="1" flipV="1">
              <a:off x="7977051" y="522514"/>
              <a:ext cx="513806" cy="1358537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95" name="直接连接符 74"/>
            <p:cNvCxnSpPr>
              <a:cxnSpLocks/>
            </p:cNvCxnSpPr>
            <p:nvPr/>
          </p:nvCxnSpPr>
          <p:spPr>
            <a:xfrm flipH="1" flipV="1">
              <a:off x="7228114" y="1402080"/>
              <a:ext cx="1262743" cy="478971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96" name="直接连接符 75"/>
            <p:cNvCxnSpPr>
              <a:cxnSpLocks/>
            </p:cNvCxnSpPr>
            <p:nvPr/>
          </p:nvCxnSpPr>
          <p:spPr>
            <a:xfrm flipH="1">
              <a:off x="7811589" y="1881051"/>
              <a:ext cx="679268" cy="539932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97" name="直接连接符 76"/>
            <p:cNvCxnSpPr>
              <a:cxnSpLocks/>
            </p:cNvCxnSpPr>
            <p:nvPr/>
          </p:nvCxnSpPr>
          <p:spPr>
            <a:xfrm>
              <a:off x="8490857" y="1881051"/>
              <a:ext cx="653143" cy="690699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98" name="直接连接符 77"/>
            <p:cNvCxnSpPr>
              <a:cxnSpLocks/>
            </p:cNvCxnSpPr>
            <p:nvPr/>
          </p:nvCxnSpPr>
          <p:spPr>
            <a:xfrm>
              <a:off x="7228114" y="3329396"/>
              <a:ext cx="923109" cy="579598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799" name="直接连接符 78"/>
            <p:cNvCxnSpPr>
              <a:cxnSpLocks/>
            </p:cNvCxnSpPr>
            <p:nvPr/>
          </p:nvCxnSpPr>
          <p:spPr>
            <a:xfrm flipV="1">
              <a:off x="8151223" y="2571752"/>
              <a:ext cx="992777" cy="1337242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800" name="直接连接符 79"/>
            <p:cNvCxnSpPr>
              <a:cxnSpLocks/>
            </p:cNvCxnSpPr>
            <p:nvPr/>
          </p:nvCxnSpPr>
          <p:spPr>
            <a:xfrm>
              <a:off x="8151223" y="3908994"/>
              <a:ext cx="992777" cy="1234506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801" name="直接连接符 80"/>
            <p:cNvCxnSpPr>
              <a:cxnSpLocks/>
            </p:cNvCxnSpPr>
            <p:nvPr/>
          </p:nvCxnSpPr>
          <p:spPr>
            <a:xfrm flipH="1">
              <a:off x="7977053" y="3917702"/>
              <a:ext cx="174170" cy="1225798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802" name="直接连接符 81"/>
            <p:cNvCxnSpPr>
              <a:cxnSpLocks/>
            </p:cNvCxnSpPr>
            <p:nvPr/>
          </p:nvCxnSpPr>
          <p:spPr>
            <a:xfrm flipH="1" flipV="1">
              <a:off x="5519058" y="1724296"/>
              <a:ext cx="1412965" cy="731521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803" name="直接连接符 82"/>
            <p:cNvCxnSpPr>
              <a:cxnSpLocks/>
            </p:cNvCxnSpPr>
            <p:nvPr/>
          </p:nvCxnSpPr>
          <p:spPr>
            <a:xfrm flipV="1">
              <a:off x="7228114" y="2426970"/>
              <a:ext cx="583475" cy="902426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804" name="直接连接符 83"/>
            <p:cNvCxnSpPr>
              <a:cxnSpLocks/>
            </p:cNvCxnSpPr>
            <p:nvPr/>
          </p:nvCxnSpPr>
          <p:spPr>
            <a:xfrm>
              <a:off x="7811589" y="2426970"/>
              <a:ext cx="1332411" cy="144780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805" name="直接连接符 84"/>
            <p:cNvCxnSpPr>
              <a:cxnSpLocks/>
            </p:cNvCxnSpPr>
            <p:nvPr/>
          </p:nvCxnSpPr>
          <p:spPr>
            <a:xfrm flipH="1">
              <a:off x="6932023" y="2426970"/>
              <a:ext cx="879566" cy="28847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806" name="直接连接符 85"/>
            <p:cNvCxnSpPr>
              <a:cxnSpLocks/>
            </p:cNvCxnSpPr>
            <p:nvPr/>
          </p:nvCxnSpPr>
          <p:spPr>
            <a:xfrm>
              <a:off x="7811589" y="2426970"/>
              <a:ext cx="339634" cy="1482024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807" name="直接连接符 86"/>
            <p:cNvCxnSpPr>
              <a:cxnSpLocks/>
            </p:cNvCxnSpPr>
            <p:nvPr/>
          </p:nvCxnSpPr>
          <p:spPr>
            <a:xfrm flipH="1">
              <a:off x="7201989" y="0"/>
              <a:ext cx="87086" cy="1409223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808" name="直接连接符 87"/>
            <p:cNvCxnSpPr>
              <a:cxnSpLocks/>
            </p:cNvCxnSpPr>
            <p:nvPr/>
          </p:nvCxnSpPr>
          <p:spPr>
            <a:xfrm flipH="1" flipV="1">
              <a:off x="4389120" y="2690949"/>
              <a:ext cx="878205" cy="1541414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809" name="直接连接符 88"/>
            <p:cNvCxnSpPr>
              <a:cxnSpLocks/>
            </p:cNvCxnSpPr>
            <p:nvPr/>
          </p:nvCxnSpPr>
          <p:spPr>
            <a:xfrm flipH="1" flipV="1">
              <a:off x="677363" y="2969623"/>
              <a:ext cx="332289" cy="992777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810" name="直接连接符 89"/>
            <p:cNvCxnSpPr>
              <a:cxnSpLocks/>
            </p:cNvCxnSpPr>
            <p:nvPr/>
          </p:nvCxnSpPr>
          <p:spPr>
            <a:xfrm>
              <a:off x="1007203" y="3971108"/>
              <a:ext cx="741042" cy="130628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811" name="直接连接符 90"/>
            <p:cNvCxnSpPr>
              <a:cxnSpLocks/>
            </p:cNvCxnSpPr>
            <p:nvPr/>
          </p:nvCxnSpPr>
          <p:spPr>
            <a:xfrm flipH="1">
              <a:off x="905691" y="3971108"/>
              <a:ext cx="103961" cy="1168039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812" name="直接连接符 91"/>
            <p:cNvCxnSpPr>
              <a:cxnSpLocks/>
            </p:cNvCxnSpPr>
            <p:nvPr/>
          </p:nvCxnSpPr>
          <p:spPr>
            <a:xfrm flipV="1">
              <a:off x="6932023" y="3917702"/>
              <a:ext cx="1203146" cy="445293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813" name="直接连接符 92"/>
            <p:cNvCxnSpPr>
              <a:cxnSpLocks/>
            </p:cNvCxnSpPr>
            <p:nvPr/>
          </p:nvCxnSpPr>
          <p:spPr>
            <a:xfrm flipV="1">
              <a:off x="8151223" y="3675017"/>
              <a:ext cx="992777" cy="233977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814" name="直接连接符 93"/>
            <p:cNvCxnSpPr>
              <a:cxnSpLocks/>
            </p:cNvCxnSpPr>
            <p:nvPr/>
          </p:nvCxnSpPr>
          <p:spPr>
            <a:xfrm flipH="1">
              <a:off x="548640" y="0"/>
              <a:ext cx="1138101" cy="701040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815" name="直接连接符 94"/>
            <p:cNvCxnSpPr>
              <a:cxnSpLocks/>
            </p:cNvCxnSpPr>
            <p:nvPr/>
          </p:nvCxnSpPr>
          <p:spPr>
            <a:xfrm>
              <a:off x="551907" y="701040"/>
              <a:ext cx="969372" cy="351067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816" name="直接连接符 95"/>
            <p:cNvCxnSpPr>
              <a:cxnSpLocks/>
            </p:cNvCxnSpPr>
            <p:nvPr/>
          </p:nvCxnSpPr>
          <p:spPr>
            <a:xfrm flipH="1">
              <a:off x="0" y="701040"/>
              <a:ext cx="544287" cy="1084217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817" name="直接连接符 96"/>
            <p:cNvCxnSpPr>
              <a:cxnSpLocks/>
            </p:cNvCxnSpPr>
            <p:nvPr/>
          </p:nvCxnSpPr>
          <p:spPr>
            <a:xfrm flipH="1" flipV="1">
              <a:off x="0" y="0"/>
              <a:ext cx="546466" cy="694509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  <p:cxnSp>
          <p:nvCxnSpPr>
            <p:cNvPr id="3145818" name="直接连接符 97"/>
            <p:cNvCxnSpPr>
              <a:cxnSpLocks/>
            </p:cNvCxnSpPr>
            <p:nvPr/>
          </p:nvCxnSpPr>
          <p:spPr>
            <a:xfrm flipH="1">
              <a:off x="5782491" y="16600"/>
              <a:ext cx="1506584" cy="601709"/>
            </a:xfrm>
            <a:prstGeom prst="line">
              <a:avLst/>
            </a:prstGeom>
            <a:noFill/>
            <a:ln w="9525" cap="flat" cmpd="sng">
              <a:solidFill>
                <a:srgbClr val="CDCDCD">
                  <a:alpha val="100000"/>
                </a:srgbClr>
              </a:solidFill>
              <a:prstDash val="dash"/>
              <a:round/>
            </a:ln>
          </p:spPr>
        </p:cxnSp>
      </p:grpSp>
      <p:sp>
        <p:nvSpPr>
          <p:cNvPr id="1048577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286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>
              <a:buFontTx/>
              <a:buNone/>
            </a:pPr>
            <a:endParaRPr lang="zh-CN" altLang="en-US" sz="900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57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28950" y="4767262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ctr">
              <a:buFontTx/>
              <a:buNone/>
            </a:pPr>
            <a:endParaRPr lang="zh-CN" altLang="en-US" sz="900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2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r"/>
            <a:fld id="{566ABCEB-ACFC-4714-9973-3DA970169C29}" type="slidenum">
              <a:rPr lang="zh-CN" altLang="en-US" sz="900">
                <a:solidFill>
                  <a:srgbClr val="898989"/>
                </a:solidFill>
                <a:ea typeface="微软雅黑" pitchFamily="34" charset="-122"/>
              </a:rPr>
              <a:pPr lvl="0" algn="r"/>
              <a:t>‹#›</a:t>
            </a:fld>
            <a:endParaRPr lang="zh-CN" altLang="en-US" sz="900">
              <a:solidFill>
                <a:srgbClr val="898989"/>
              </a:solidFill>
              <a:ea typeface="微软雅黑" pitchFamily="34" charset="-122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ftr="0" dt="0"/>
  <p:txStyles>
    <p:titleStyle>
      <a:lvl1pPr marL="0" indent="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buFontTx/>
        <a:buNone/>
        <a:defRPr sz="3300">
          <a:solidFill>
            <a:schemeClr val="dk1"/>
          </a:solidFill>
          <a:latin typeface="Calibri Light" pitchFamily="34" charset="0"/>
          <a:ea typeface="宋体" pitchFamily="2" charset="-122"/>
        </a:defRPr>
      </a:lvl1pPr>
    </p:titleStyle>
    <p:bodyStyle>
      <a:lvl1pPr marL="171450" indent="-171450" algn="l" rtl="0" eaLnBrk="1" fontAlgn="base" latinLnBrk="1" hangingPunct="1">
        <a:lnSpc>
          <a:spcPct val="90000"/>
        </a:lnSpc>
        <a:spcBef>
          <a:spcPts val="750"/>
        </a:spcBef>
        <a:spcAft>
          <a:spcPct val="0"/>
        </a:spcAft>
        <a:buSzPct val="100000"/>
        <a:buFont typeface="Arial" pitchFamily="34" charset="0"/>
        <a:buChar char="•"/>
        <a:defRPr sz="2100">
          <a:solidFill>
            <a:schemeClr val="dk1"/>
          </a:solidFill>
          <a:latin typeface="Calibri" pitchFamily="34" charset="0"/>
          <a:ea typeface="宋体" pitchFamily="2" charset="-122"/>
        </a:defRPr>
      </a:lvl1pPr>
      <a:lvl2pPr marL="514350" indent="-171450" algn="l" rtl="0" eaLnBrk="1" fontAlgn="base" latinLnBrk="1" hangingPunct="1">
        <a:lnSpc>
          <a:spcPct val="90000"/>
        </a:lnSpc>
        <a:spcBef>
          <a:spcPts val="375"/>
        </a:spcBef>
        <a:spcAft>
          <a:spcPct val="0"/>
        </a:spcAft>
        <a:buSzPct val="100000"/>
        <a:buFont typeface="Arial" pitchFamily="34" charset="0"/>
        <a:buChar char="•"/>
        <a:defRPr sz="2100">
          <a:solidFill>
            <a:schemeClr val="dk1"/>
          </a:solidFill>
          <a:latin typeface="Calibri" pitchFamily="34" charset="0"/>
          <a:ea typeface="宋体" pitchFamily="2" charset="-122"/>
        </a:defRPr>
      </a:lvl2pPr>
      <a:lvl3pPr marL="857250" indent="-171450" algn="l" rtl="0" eaLnBrk="1" fontAlgn="base" latinLnBrk="1" hangingPunct="1">
        <a:lnSpc>
          <a:spcPct val="90000"/>
        </a:lnSpc>
        <a:spcBef>
          <a:spcPts val="375"/>
        </a:spcBef>
        <a:spcAft>
          <a:spcPct val="0"/>
        </a:spcAft>
        <a:buSzPct val="100000"/>
        <a:buFont typeface="Arial" pitchFamily="34" charset="0"/>
        <a:buChar char="•"/>
        <a:defRPr sz="1500">
          <a:solidFill>
            <a:schemeClr val="dk1"/>
          </a:solidFill>
          <a:latin typeface="Calibri" pitchFamily="34" charset="0"/>
          <a:ea typeface="宋体" pitchFamily="2" charset="-122"/>
        </a:defRPr>
      </a:lvl3pPr>
      <a:lvl4pPr marL="1200150" indent="-171450" algn="l" rtl="0" eaLnBrk="1" fontAlgn="base" latinLnBrk="1" hangingPunct="1">
        <a:lnSpc>
          <a:spcPct val="90000"/>
        </a:lnSpc>
        <a:spcBef>
          <a:spcPts val="375"/>
        </a:spcBef>
        <a:spcAft>
          <a:spcPct val="0"/>
        </a:spcAft>
        <a:buSzPct val="100000"/>
        <a:buFont typeface="Arial" pitchFamily="34" charset="0"/>
        <a:buChar char="•"/>
        <a:defRPr sz="1300">
          <a:solidFill>
            <a:schemeClr val="dk1"/>
          </a:solidFill>
          <a:latin typeface="Calibri" pitchFamily="34" charset="0"/>
          <a:ea typeface="宋体" pitchFamily="2" charset="-122"/>
        </a:defRPr>
      </a:lvl4pPr>
      <a:lvl5pPr marL="1543050" indent="-171450" algn="l" rtl="0" eaLnBrk="1" fontAlgn="base" latinLnBrk="1" hangingPunct="1">
        <a:lnSpc>
          <a:spcPct val="90000"/>
        </a:lnSpc>
        <a:spcBef>
          <a:spcPts val="375"/>
        </a:spcBef>
        <a:spcAft>
          <a:spcPct val="0"/>
        </a:spcAft>
        <a:buSzPct val="100000"/>
        <a:buFont typeface="Arial" pitchFamily="34" charset="0"/>
        <a:buChar char="•"/>
        <a:defRPr sz="1300">
          <a:solidFill>
            <a:schemeClr val="dk1"/>
          </a:solidFill>
          <a:latin typeface="Calibri" pitchFamily="34" charset="0"/>
          <a:ea typeface="宋体" pitchFamily="2" charset="-122"/>
        </a:defRPr>
      </a:lvl5pPr>
    </p:bodyStyle>
    <p:otherStyle>
      <a:lvl1pPr marL="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1pPr>
      <a:lvl2pPr marL="45720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2pPr>
      <a:lvl3pPr marL="91440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3pPr>
      <a:lvl4pPr marL="137160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4pPr>
      <a:lvl5pPr marL="1828800" indent="0" algn="l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>
          <a:solidFill>
            <a:schemeClr val="dk1"/>
          </a:solidFill>
          <a:latin typeface="Calibri" pitchFamily="34" charset="0"/>
          <a:ea typeface="宋体" pitchFamily="2" charset="-122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getting-started.html" TargetMode="External"/><Relationship Id="rId7" Type="http://schemas.openxmlformats.org/officeDocument/2006/relationships/hyperlink" Target="https://javaee.github.io/javaee-spec/javadocs/" TargetMode="External"/><Relationship Id="rId2" Type="http://schemas.openxmlformats.org/officeDocument/2006/relationships/hyperlink" Target="https://getbootstrap.com/docs/5.1/getting-started/introduction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spring.io/spring-data/jpa/docs/current/reference/html/#reference" TargetMode="External"/><Relationship Id="rId5" Type="http://schemas.openxmlformats.org/officeDocument/2006/relationships/hyperlink" Target="https://www.w3schools.com/" TargetMode="External"/><Relationship Id="rId4" Type="http://schemas.openxmlformats.org/officeDocument/2006/relationships/hyperlink" Target="https://www.baeldung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7789862" y="2112962"/>
            <a:ext cx="1354137" cy="2157412"/>
            <a:chOff x="0" y="0"/>
            <a:chExt cx="1353515" cy="2158048"/>
          </a:xfrm>
        </p:grpSpPr>
        <p:sp>
          <p:nvSpPr>
            <p:cNvPr id="1048580" name="矩形 401"/>
            <p:cNvSpPr/>
            <p:nvPr/>
          </p:nvSpPr>
          <p:spPr>
            <a:xfrm>
              <a:off x="1" y="0"/>
              <a:ext cx="1008000" cy="1150190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algn="ctr"/>
              <a:endParaRPr lang="zh-CN" altLang="en-US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581" name="直角三角形 407"/>
            <p:cNvSpPr/>
            <p:nvPr/>
          </p:nvSpPr>
          <p:spPr>
            <a:xfrm rot="5400000" flipV="1">
              <a:off x="0" y="1150048"/>
              <a:ext cx="1008000" cy="1008000"/>
            </a:xfrm>
            <a:prstGeom prst="rtTriangle">
              <a:avLst/>
            </a:prstGeom>
            <a:solidFill>
              <a:srgbClr val="111E35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algn="ctr"/>
              <a:endParaRPr lang="zh-CN" altLang="en-US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582" name="矩形 410"/>
            <p:cNvSpPr/>
            <p:nvPr/>
          </p:nvSpPr>
          <p:spPr>
            <a:xfrm>
              <a:off x="1008000" y="1150048"/>
              <a:ext cx="345515" cy="1008000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algn="ctr"/>
              <a:endParaRPr lang="zh-CN" altLang="en-US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1048583" name="矩形 400"/>
          <p:cNvSpPr/>
          <p:nvPr/>
        </p:nvSpPr>
        <p:spPr>
          <a:xfrm flipH="1">
            <a:off x="1283915" y="0"/>
            <a:ext cx="576262" cy="21129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342900" indent="1143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685800" indent="2286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028700" indent="3429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371600" indent="4572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ctr"/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1063365"/>
            <a:ext cx="8797925" cy="1049595"/>
            <a:chOff x="0" y="-41533"/>
            <a:chExt cx="8798486" cy="1049533"/>
          </a:xfrm>
        </p:grpSpPr>
        <p:grpSp>
          <p:nvGrpSpPr>
            <p:cNvPr id="16" name="Group 15"/>
            <p:cNvGrpSpPr/>
            <p:nvPr/>
          </p:nvGrpSpPr>
          <p:grpSpPr>
            <a:xfrm>
              <a:off x="0" y="0"/>
              <a:ext cx="8798486" cy="1008000"/>
              <a:chOff x="0" y="0"/>
              <a:chExt cx="8798486" cy="1008000"/>
            </a:xfrm>
          </p:grpSpPr>
          <p:sp>
            <p:nvSpPr>
              <p:cNvPr id="1048584" name="矩形 393"/>
              <p:cNvSpPr/>
              <p:nvPr/>
            </p:nvSpPr>
            <p:spPr>
              <a:xfrm>
                <a:off x="0" y="0"/>
                <a:ext cx="7790485" cy="1008000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585" name="直角三角形 389"/>
              <p:cNvSpPr/>
              <p:nvPr/>
            </p:nvSpPr>
            <p:spPr>
              <a:xfrm>
                <a:off x="7790486" y="0"/>
                <a:ext cx="1008000" cy="1008000"/>
              </a:xfrm>
              <a:prstGeom prst="rtTriangle">
                <a:avLst/>
              </a:prstGeom>
              <a:solidFill>
                <a:srgbClr val="111E35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1048586" name="矩形 391"/>
            <p:cNvSpPr/>
            <p:nvPr/>
          </p:nvSpPr>
          <p:spPr>
            <a:xfrm>
              <a:off x="1870131" y="-41533"/>
              <a:ext cx="4238449" cy="58474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/>
              <a:r>
                <a:rPr lang="en-IN" altLang="zh-CN" sz="32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           </a:t>
              </a:r>
              <a:r>
                <a:rPr lang="en-IN" altLang="zh-CN" sz="3200" b="1" dirty="0" err="1">
                  <a:solidFill>
                    <a:schemeClr val="bg1"/>
                  </a:solidFill>
                  <a:latin typeface="+mn-lt"/>
                  <a:ea typeface="Microsoft YaHei" panose="020B0503020204020204" pitchFamily="34" charset="-122"/>
                </a:rPr>
                <a:t>AgroMart</a:t>
              </a:r>
              <a:endParaRPr lang="en-IN" altLang="zh-CN" sz="3200" b="1" dirty="0">
                <a:solidFill>
                  <a:schemeClr val="bg1"/>
                </a:solidFill>
                <a:latin typeface="+mn-lt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94049" y="2112959"/>
            <a:ext cx="8399152" cy="920385"/>
            <a:chOff x="559072" y="-3"/>
            <a:chExt cx="8399677" cy="922510"/>
          </a:xfrm>
        </p:grpSpPr>
        <p:grpSp>
          <p:nvGrpSpPr>
            <p:cNvPr id="18" name="Group 17"/>
            <p:cNvGrpSpPr/>
            <p:nvPr/>
          </p:nvGrpSpPr>
          <p:grpSpPr>
            <a:xfrm>
              <a:off x="559072" y="-3"/>
              <a:ext cx="8399677" cy="576001"/>
              <a:chOff x="559072" y="-3"/>
              <a:chExt cx="8399677" cy="576001"/>
            </a:xfrm>
          </p:grpSpPr>
          <p:sp>
            <p:nvSpPr>
              <p:cNvPr id="1048587" name="直角三角形 399"/>
              <p:cNvSpPr/>
              <p:nvPr/>
            </p:nvSpPr>
            <p:spPr>
              <a:xfrm rot="16200000" flipH="1">
                <a:off x="559072" y="-3"/>
                <a:ext cx="576000" cy="576000"/>
              </a:xfrm>
              <a:prstGeom prst="rtTriangle">
                <a:avLst/>
              </a:prstGeom>
              <a:solidFill>
                <a:srgbClr val="D09E00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588" name="矩形 398"/>
              <p:cNvSpPr/>
              <p:nvPr/>
            </p:nvSpPr>
            <p:spPr>
              <a:xfrm flipH="1">
                <a:off x="1125235" y="-2"/>
                <a:ext cx="7833514" cy="5760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 dirty="0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1048589" name="矩形 402"/>
            <p:cNvSpPr/>
            <p:nvPr/>
          </p:nvSpPr>
          <p:spPr>
            <a:xfrm>
              <a:off x="1672386" y="81622"/>
              <a:ext cx="4185498" cy="84088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lt"/>
                  <a:ea typeface="Microsoft YaHei" panose="020B0503020204020204" pitchFamily="34" charset="-122"/>
                  <a:cs typeface="Mangal" panose="02040503050203030202" pitchFamily="18" charset="0"/>
                </a:rPr>
                <a:t>Guide- </a:t>
              </a:r>
              <a:r>
                <a:rPr lang="en-US" sz="1800" b="1" dirty="0">
                  <a:effectLst/>
                  <a:latin typeface="+mn-lt"/>
                  <a:ea typeface="Times New Roman" panose="02020603050405020304" pitchFamily="18" charset="0"/>
                </a:rPr>
                <a:t>Mr.</a:t>
              </a:r>
              <a:r>
                <a:rPr lang="en-US" sz="1800" b="1" spc="-55" dirty="0">
                  <a:effectLst/>
                  <a:latin typeface="+mn-lt"/>
                  <a:ea typeface="Times New Roman" panose="02020603050405020304" pitchFamily="18" charset="0"/>
                </a:rPr>
                <a:t> </a:t>
              </a:r>
              <a:r>
                <a:rPr lang="en-US" sz="1800" b="1" dirty="0" err="1">
                  <a:effectLst/>
                  <a:latin typeface="+mn-lt"/>
                  <a:ea typeface="Times New Roman" panose="02020603050405020304" pitchFamily="18" charset="0"/>
                </a:rPr>
                <a:t>Harshal</a:t>
              </a:r>
              <a:r>
                <a:rPr lang="en-US" sz="1800" b="1" dirty="0">
                  <a:effectLst/>
                  <a:latin typeface="+mn-lt"/>
                  <a:ea typeface="Times New Roman" panose="02020603050405020304" pitchFamily="18" charset="0"/>
                </a:rPr>
                <a:t> </a:t>
              </a:r>
              <a:r>
                <a:rPr lang="en-US" sz="1800" b="1" dirty="0" err="1">
                  <a:effectLst/>
                  <a:latin typeface="+mn-lt"/>
                  <a:ea typeface="Times New Roman" panose="02020603050405020304" pitchFamily="18" charset="0"/>
                </a:rPr>
                <a:t>Waghchaure</a:t>
              </a:r>
              <a:r>
                <a:rPr lang="en-US" sz="1800" b="1" dirty="0">
                  <a:effectLst/>
                  <a:latin typeface="+mn-lt"/>
                  <a:ea typeface="Times New Roman" panose="02020603050405020304" pitchFamily="18" charset="0"/>
                </a:rPr>
                <a:t> </a:t>
              </a:r>
              <a:r>
                <a:rPr lang="en-IN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lt"/>
                  <a:ea typeface="Microsoft YaHei" panose="020B0503020204020204" pitchFamily="34" charset="-122"/>
                  <a:cs typeface="Mangal" panose="02040503050203030202" pitchFamily="18" charset="0"/>
                </a:rPr>
                <a:t>         </a:t>
              </a: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0662DFD-322E-4972-8C8F-617278DDC840}"/>
              </a:ext>
            </a:extLst>
          </p:cNvPr>
          <p:cNvSpPr txBox="1"/>
          <p:nvPr/>
        </p:nvSpPr>
        <p:spPr>
          <a:xfrm>
            <a:off x="905522" y="2825756"/>
            <a:ext cx="6884339" cy="1043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800" dirty="0">
                <a:solidFill>
                  <a:srgbClr val="111E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Pankaj Babaji </a:t>
            </a:r>
            <a:r>
              <a:rPr lang="en-IN" sz="2800" dirty="0" err="1">
                <a:solidFill>
                  <a:srgbClr val="111E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Dukare</a:t>
            </a:r>
            <a:r>
              <a:rPr lang="en-IN" sz="2800" dirty="0">
                <a:solidFill>
                  <a:srgbClr val="111E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2800" dirty="0">
                <a:solidFill>
                  <a:srgbClr val="111E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243058</a:t>
            </a:r>
            <a:br>
              <a:rPr lang="en-IN" sz="2800" dirty="0">
                <a:solidFill>
                  <a:srgbClr val="111E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solidFill>
                  <a:srgbClr val="111E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Akshay Keshav Balte      243008</a:t>
            </a:r>
            <a:endParaRPr lang="en-IN" sz="2000" b="1" dirty="0">
              <a:solidFill>
                <a:srgbClr val="111E3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DAA72E-19F2-4B47-9B27-8BB20B65A762}"/>
              </a:ext>
            </a:extLst>
          </p:cNvPr>
          <p:cNvSpPr txBox="1"/>
          <p:nvPr/>
        </p:nvSpPr>
        <p:spPr>
          <a:xfrm>
            <a:off x="130383" y="774076"/>
            <a:ext cx="35028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ts val="1200"/>
              <a:tabLst>
                <a:tab pos="266700" algn="l"/>
                <a:tab pos="630238" algn="l"/>
              </a:tabLst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Farmer  login and List Of Product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10473C-71F2-4F3D-88FB-28186BC5F901}"/>
              </a:ext>
            </a:extLst>
          </p:cNvPr>
          <p:cNvGrpSpPr/>
          <p:nvPr/>
        </p:nvGrpSpPr>
        <p:grpSpPr>
          <a:xfrm>
            <a:off x="0" y="0"/>
            <a:ext cx="9144000" cy="985520"/>
            <a:chOff x="0" y="0"/>
            <a:chExt cx="9144000" cy="10778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EDD49A9-9E54-42C0-8B68-7816E17DBACE}"/>
                </a:ext>
              </a:extLst>
            </p:cNvPr>
            <p:cNvGrpSpPr/>
            <p:nvPr/>
          </p:nvGrpSpPr>
          <p:grpSpPr>
            <a:xfrm>
              <a:off x="0" y="0"/>
              <a:ext cx="7183806" cy="540000"/>
              <a:chOff x="0" y="0"/>
              <a:chExt cx="7183806" cy="540000"/>
            </a:xfrm>
          </p:grpSpPr>
          <p:sp>
            <p:nvSpPr>
              <p:cNvPr id="13" name="矩形 16">
                <a:extLst>
                  <a:ext uri="{FF2B5EF4-FFF2-40B4-BE49-F238E27FC236}">
                    <a16:creationId xmlns:a16="http://schemas.microsoft.com/office/drawing/2014/main" id="{427586D5-F9F2-4EE2-A900-E8EECDF5EC34}"/>
                  </a:ext>
                </a:extLst>
              </p:cNvPr>
              <p:cNvSpPr/>
              <p:nvPr/>
            </p:nvSpPr>
            <p:spPr>
              <a:xfrm>
                <a:off x="0" y="2122"/>
                <a:ext cx="6643807" cy="360000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4" name="矩形 17">
                <a:extLst>
                  <a:ext uri="{FF2B5EF4-FFF2-40B4-BE49-F238E27FC236}">
                    <a16:creationId xmlns:a16="http://schemas.microsoft.com/office/drawing/2014/main" id="{ECD9862C-E2FE-44EE-849D-F59A4BA9411E}"/>
                  </a:ext>
                </a:extLst>
              </p:cNvPr>
              <p:cNvSpPr/>
              <p:nvPr/>
            </p:nvSpPr>
            <p:spPr>
              <a:xfrm flipH="1">
                <a:off x="0" y="360000"/>
                <a:ext cx="7003806" cy="17999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5" name="直角三角形 18">
                <a:extLst>
                  <a:ext uri="{FF2B5EF4-FFF2-40B4-BE49-F238E27FC236}">
                    <a16:creationId xmlns:a16="http://schemas.microsoft.com/office/drawing/2014/main" id="{8AEB89A2-3B30-45E9-93BA-9412E4FBF870}"/>
                  </a:ext>
                </a:extLst>
              </p:cNvPr>
              <p:cNvSpPr/>
              <p:nvPr/>
            </p:nvSpPr>
            <p:spPr>
              <a:xfrm rot="10800000" flipH="1" flipV="1">
                <a:off x="6643808" y="0"/>
                <a:ext cx="360000" cy="360000"/>
              </a:xfrm>
              <a:prstGeom prst="rtTriangle">
                <a:avLst/>
              </a:prstGeom>
              <a:solidFill>
                <a:srgbClr val="111E35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6" name="直角三角形 19">
                <a:extLst>
                  <a:ext uri="{FF2B5EF4-FFF2-40B4-BE49-F238E27FC236}">
                    <a16:creationId xmlns:a16="http://schemas.microsoft.com/office/drawing/2014/main" id="{9829F2E7-5EA5-411B-BC78-AECAE28B2B92}"/>
                  </a:ext>
                </a:extLst>
              </p:cNvPr>
              <p:cNvSpPr/>
              <p:nvPr/>
            </p:nvSpPr>
            <p:spPr>
              <a:xfrm rot="10800000" flipH="1" flipV="1">
                <a:off x="7003806" y="360000"/>
                <a:ext cx="180000" cy="180000"/>
              </a:xfrm>
              <a:prstGeom prst="rtTriangle">
                <a:avLst/>
              </a:prstGeom>
              <a:solidFill>
                <a:srgbClr val="D09E00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CFBA9CA-9F6A-484F-BFC3-9B80EE771938}"/>
                </a:ext>
              </a:extLst>
            </p:cNvPr>
            <p:cNvGrpSpPr/>
            <p:nvPr/>
          </p:nvGrpSpPr>
          <p:grpSpPr>
            <a:xfrm>
              <a:off x="6641424" y="539999"/>
              <a:ext cx="2502576" cy="537877"/>
              <a:chOff x="0" y="0"/>
              <a:chExt cx="2502576" cy="537877"/>
            </a:xfrm>
          </p:grpSpPr>
          <p:sp>
            <p:nvSpPr>
              <p:cNvPr id="9" name="矩形 20">
                <a:extLst>
                  <a:ext uri="{FF2B5EF4-FFF2-40B4-BE49-F238E27FC236}">
                    <a16:creationId xmlns:a16="http://schemas.microsoft.com/office/drawing/2014/main" id="{ED233E8C-D216-49E6-9912-26EBA8C6F6E3}"/>
                  </a:ext>
                </a:extLst>
              </p:cNvPr>
              <p:cNvSpPr/>
              <p:nvPr/>
            </p:nvSpPr>
            <p:spPr>
              <a:xfrm>
                <a:off x="360000" y="0"/>
                <a:ext cx="2142576" cy="360000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" name="直角三角形 21">
                <a:extLst>
                  <a:ext uri="{FF2B5EF4-FFF2-40B4-BE49-F238E27FC236}">
                    <a16:creationId xmlns:a16="http://schemas.microsoft.com/office/drawing/2014/main" id="{17727273-C57B-4694-83AC-3F95F4D4B304}"/>
                  </a:ext>
                </a:extLst>
              </p:cNvPr>
              <p:cNvSpPr/>
              <p:nvPr/>
            </p:nvSpPr>
            <p:spPr>
              <a:xfrm flipH="1" flipV="1">
                <a:off x="0" y="259"/>
                <a:ext cx="360000" cy="360000"/>
              </a:xfrm>
              <a:prstGeom prst="rtTriangle">
                <a:avLst/>
              </a:prstGeom>
              <a:solidFill>
                <a:srgbClr val="111E35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1" name="矩形 22">
                <a:extLst>
                  <a:ext uri="{FF2B5EF4-FFF2-40B4-BE49-F238E27FC236}">
                    <a16:creationId xmlns:a16="http://schemas.microsoft.com/office/drawing/2014/main" id="{16B067DC-7553-4C8E-BAA3-C4DDE9E7DD2D}"/>
                  </a:ext>
                </a:extLst>
              </p:cNvPr>
              <p:cNvSpPr/>
              <p:nvPr/>
            </p:nvSpPr>
            <p:spPr>
              <a:xfrm flipH="1">
                <a:off x="535234" y="357878"/>
                <a:ext cx="1967341" cy="17999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2" name="直角三角形 23">
                <a:extLst>
                  <a:ext uri="{FF2B5EF4-FFF2-40B4-BE49-F238E27FC236}">
                    <a16:creationId xmlns:a16="http://schemas.microsoft.com/office/drawing/2014/main" id="{EE8F6CE2-031D-4F06-B268-AD3F024467D6}"/>
                  </a:ext>
                </a:extLst>
              </p:cNvPr>
              <p:cNvSpPr/>
              <p:nvPr/>
            </p:nvSpPr>
            <p:spPr>
              <a:xfrm flipH="1" flipV="1">
                <a:off x="355236" y="357877"/>
                <a:ext cx="180000" cy="180000"/>
              </a:xfrm>
              <a:prstGeom prst="rtTriangle">
                <a:avLst/>
              </a:prstGeom>
              <a:solidFill>
                <a:srgbClr val="D09E00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6E3B3E9-8341-B9D0-F737-69877FBA6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2" y="1374391"/>
            <a:ext cx="4441617" cy="34521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BE07B1-82D8-5C38-FAC0-E95F38C2B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8" y="1362199"/>
            <a:ext cx="4441619" cy="332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3935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DAA72E-19F2-4B47-9B27-8BB20B65A762}"/>
              </a:ext>
            </a:extLst>
          </p:cNvPr>
          <p:cNvSpPr txBox="1"/>
          <p:nvPr/>
        </p:nvSpPr>
        <p:spPr>
          <a:xfrm>
            <a:off x="88028" y="537329"/>
            <a:ext cx="365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ts val="1200"/>
              <a:tabLst>
                <a:tab pos="266700" algn="l"/>
                <a:tab pos="630238" algn="l"/>
              </a:tabLst>
            </a:pP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Cart and Payment Process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10473C-71F2-4F3D-88FB-28186BC5F901}"/>
              </a:ext>
            </a:extLst>
          </p:cNvPr>
          <p:cNvGrpSpPr/>
          <p:nvPr/>
        </p:nvGrpSpPr>
        <p:grpSpPr>
          <a:xfrm>
            <a:off x="0" y="0"/>
            <a:ext cx="9144000" cy="985520"/>
            <a:chOff x="0" y="0"/>
            <a:chExt cx="9144000" cy="10778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EDD49A9-9E54-42C0-8B68-7816E17DBACE}"/>
                </a:ext>
              </a:extLst>
            </p:cNvPr>
            <p:cNvGrpSpPr/>
            <p:nvPr/>
          </p:nvGrpSpPr>
          <p:grpSpPr>
            <a:xfrm>
              <a:off x="0" y="0"/>
              <a:ext cx="7183806" cy="540000"/>
              <a:chOff x="0" y="0"/>
              <a:chExt cx="7183806" cy="540000"/>
            </a:xfrm>
          </p:grpSpPr>
          <p:sp>
            <p:nvSpPr>
              <p:cNvPr id="13" name="矩形 16">
                <a:extLst>
                  <a:ext uri="{FF2B5EF4-FFF2-40B4-BE49-F238E27FC236}">
                    <a16:creationId xmlns:a16="http://schemas.microsoft.com/office/drawing/2014/main" id="{427586D5-F9F2-4EE2-A900-E8EECDF5EC34}"/>
                  </a:ext>
                </a:extLst>
              </p:cNvPr>
              <p:cNvSpPr/>
              <p:nvPr/>
            </p:nvSpPr>
            <p:spPr>
              <a:xfrm>
                <a:off x="0" y="2122"/>
                <a:ext cx="6643807" cy="360000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4" name="矩形 17">
                <a:extLst>
                  <a:ext uri="{FF2B5EF4-FFF2-40B4-BE49-F238E27FC236}">
                    <a16:creationId xmlns:a16="http://schemas.microsoft.com/office/drawing/2014/main" id="{ECD9862C-E2FE-44EE-849D-F59A4BA9411E}"/>
                  </a:ext>
                </a:extLst>
              </p:cNvPr>
              <p:cNvSpPr/>
              <p:nvPr/>
            </p:nvSpPr>
            <p:spPr>
              <a:xfrm flipH="1">
                <a:off x="0" y="360000"/>
                <a:ext cx="7003806" cy="17999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5" name="直角三角形 18">
                <a:extLst>
                  <a:ext uri="{FF2B5EF4-FFF2-40B4-BE49-F238E27FC236}">
                    <a16:creationId xmlns:a16="http://schemas.microsoft.com/office/drawing/2014/main" id="{8AEB89A2-3B30-45E9-93BA-9412E4FBF870}"/>
                  </a:ext>
                </a:extLst>
              </p:cNvPr>
              <p:cNvSpPr/>
              <p:nvPr/>
            </p:nvSpPr>
            <p:spPr>
              <a:xfrm rot="10800000" flipH="1" flipV="1">
                <a:off x="6643808" y="0"/>
                <a:ext cx="360000" cy="360000"/>
              </a:xfrm>
              <a:prstGeom prst="rtTriangle">
                <a:avLst/>
              </a:prstGeom>
              <a:solidFill>
                <a:srgbClr val="111E35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6" name="直角三角形 19">
                <a:extLst>
                  <a:ext uri="{FF2B5EF4-FFF2-40B4-BE49-F238E27FC236}">
                    <a16:creationId xmlns:a16="http://schemas.microsoft.com/office/drawing/2014/main" id="{9829F2E7-5EA5-411B-BC78-AECAE28B2B92}"/>
                  </a:ext>
                </a:extLst>
              </p:cNvPr>
              <p:cNvSpPr/>
              <p:nvPr/>
            </p:nvSpPr>
            <p:spPr>
              <a:xfrm rot="10800000" flipH="1" flipV="1">
                <a:off x="7003806" y="360000"/>
                <a:ext cx="180000" cy="180000"/>
              </a:xfrm>
              <a:prstGeom prst="rtTriangle">
                <a:avLst/>
              </a:prstGeom>
              <a:solidFill>
                <a:srgbClr val="D09E00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CFBA9CA-9F6A-484F-BFC3-9B80EE771938}"/>
                </a:ext>
              </a:extLst>
            </p:cNvPr>
            <p:cNvGrpSpPr/>
            <p:nvPr/>
          </p:nvGrpSpPr>
          <p:grpSpPr>
            <a:xfrm>
              <a:off x="6641424" y="539999"/>
              <a:ext cx="2502576" cy="537877"/>
              <a:chOff x="0" y="0"/>
              <a:chExt cx="2502576" cy="537877"/>
            </a:xfrm>
          </p:grpSpPr>
          <p:sp>
            <p:nvSpPr>
              <p:cNvPr id="9" name="矩形 20">
                <a:extLst>
                  <a:ext uri="{FF2B5EF4-FFF2-40B4-BE49-F238E27FC236}">
                    <a16:creationId xmlns:a16="http://schemas.microsoft.com/office/drawing/2014/main" id="{ED233E8C-D216-49E6-9912-26EBA8C6F6E3}"/>
                  </a:ext>
                </a:extLst>
              </p:cNvPr>
              <p:cNvSpPr/>
              <p:nvPr/>
            </p:nvSpPr>
            <p:spPr>
              <a:xfrm>
                <a:off x="360000" y="0"/>
                <a:ext cx="2142576" cy="360000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" name="直角三角形 21">
                <a:extLst>
                  <a:ext uri="{FF2B5EF4-FFF2-40B4-BE49-F238E27FC236}">
                    <a16:creationId xmlns:a16="http://schemas.microsoft.com/office/drawing/2014/main" id="{17727273-C57B-4694-83AC-3F95F4D4B304}"/>
                  </a:ext>
                </a:extLst>
              </p:cNvPr>
              <p:cNvSpPr/>
              <p:nvPr/>
            </p:nvSpPr>
            <p:spPr>
              <a:xfrm flipH="1" flipV="1">
                <a:off x="0" y="259"/>
                <a:ext cx="360000" cy="360000"/>
              </a:xfrm>
              <a:prstGeom prst="rtTriangle">
                <a:avLst/>
              </a:prstGeom>
              <a:solidFill>
                <a:srgbClr val="111E35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1" name="矩形 22">
                <a:extLst>
                  <a:ext uri="{FF2B5EF4-FFF2-40B4-BE49-F238E27FC236}">
                    <a16:creationId xmlns:a16="http://schemas.microsoft.com/office/drawing/2014/main" id="{16B067DC-7553-4C8E-BAA3-C4DDE9E7DD2D}"/>
                  </a:ext>
                </a:extLst>
              </p:cNvPr>
              <p:cNvSpPr/>
              <p:nvPr/>
            </p:nvSpPr>
            <p:spPr>
              <a:xfrm flipH="1">
                <a:off x="535234" y="357878"/>
                <a:ext cx="1967341" cy="17999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2" name="直角三角形 23">
                <a:extLst>
                  <a:ext uri="{FF2B5EF4-FFF2-40B4-BE49-F238E27FC236}">
                    <a16:creationId xmlns:a16="http://schemas.microsoft.com/office/drawing/2014/main" id="{EE8F6CE2-031D-4F06-B268-AD3F024467D6}"/>
                  </a:ext>
                </a:extLst>
              </p:cNvPr>
              <p:cNvSpPr/>
              <p:nvPr/>
            </p:nvSpPr>
            <p:spPr>
              <a:xfrm flipH="1" flipV="1">
                <a:off x="355236" y="357877"/>
                <a:ext cx="180000" cy="180000"/>
              </a:xfrm>
              <a:prstGeom prst="rtTriangle">
                <a:avLst/>
              </a:prstGeom>
              <a:solidFill>
                <a:srgbClr val="D09E00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60F3D7F-CC58-8A4D-DBD4-6B355BA25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9860"/>
            <a:ext cx="4572000" cy="37757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D9E8C8-FF42-62C1-6077-60C0AD8DA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014" y="1149861"/>
            <a:ext cx="4572000" cy="23736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8DF7CA-D331-A4C3-35B8-FB73995D5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014" y="3218688"/>
            <a:ext cx="4572000" cy="192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1662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DAA72E-19F2-4B47-9B27-8BB20B65A762}"/>
              </a:ext>
            </a:extLst>
          </p:cNvPr>
          <p:cNvSpPr txBox="1"/>
          <p:nvPr/>
        </p:nvSpPr>
        <p:spPr>
          <a:xfrm>
            <a:off x="0" y="741256"/>
            <a:ext cx="3681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ts val="1200"/>
              <a:tabLst>
                <a:tab pos="266700" algn="l"/>
                <a:tab pos="630238" algn="l"/>
              </a:tabLst>
            </a:pPr>
            <a:r>
              <a:rPr lang="en-IN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Order List and Update Profile</a:t>
            </a:r>
            <a:r>
              <a:rPr lang="en-I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10473C-71F2-4F3D-88FB-28186BC5F901}"/>
              </a:ext>
            </a:extLst>
          </p:cNvPr>
          <p:cNvGrpSpPr/>
          <p:nvPr/>
        </p:nvGrpSpPr>
        <p:grpSpPr>
          <a:xfrm>
            <a:off x="0" y="0"/>
            <a:ext cx="9144000" cy="985520"/>
            <a:chOff x="0" y="0"/>
            <a:chExt cx="9144000" cy="10778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EDD49A9-9E54-42C0-8B68-7816E17DBACE}"/>
                </a:ext>
              </a:extLst>
            </p:cNvPr>
            <p:cNvGrpSpPr/>
            <p:nvPr/>
          </p:nvGrpSpPr>
          <p:grpSpPr>
            <a:xfrm>
              <a:off x="0" y="0"/>
              <a:ext cx="7183806" cy="540000"/>
              <a:chOff x="0" y="0"/>
              <a:chExt cx="7183806" cy="540000"/>
            </a:xfrm>
          </p:grpSpPr>
          <p:sp>
            <p:nvSpPr>
              <p:cNvPr id="13" name="矩形 16">
                <a:extLst>
                  <a:ext uri="{FF2B5EF4-FFF2-40B4-BE49-F238E27FC236}">
                    <a16:creationId xmlns:a16="http://schemas.microsoft.com/office/drawing/2014/main" id="{427586D5-F9F2-4EE2-A900-E8EECDF5EC34}"/>
                  </a:ext>
                </a:extLst>
              </p:cNvPr>
              <p:cNvSpPr/>
              <p:nvPr/>
            </p:nvSpPr>
            <p:spPr>
              <a:xfrm>
                <a:off x="0" y="2122"/>
                <a:ext cx="6643807" cy="360000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4" name="矩形 17">
                <a:extLst>
                  <a:ext uri="{FF2B5EF4-FFF2-40B4-BE49-F238E27FC236}">
                    <a16:creationId xmlns:a16="http://schemas.microsoft.com/office/drawing/2014/main" id="{ECD9862C-E2FE-44EE-849D-F59A4BA9411E}"/>
                  </a:ext>
                </a:extLst>
              </p:cNvPr>
              <p:cNvSpPr/>
              <p:nvPr/>
            </p:nvSpPr>
            <p:spPr>
              <a:xfrm flipH="1">
                <a:off x="0" y="360000"/>
                <a:ext cx="7003806" cy="17999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5" name="直角三角形 18">
                <a:extLst>
                  <a:ext uri="{FF2B5EF4-FFF2-40B4-BE49-F238E27FC236}">
                    <a16:creationId xmlns:a16="http://schemas.microsoft.com/office/drawing/2014/main" id="{8AEB89A2-3B30-45E9-93BA-9412E4FBF870}"/>
                  </a:ext>
                </a:extLst>
              </p:cNvPr>
              <p:cNvSpPr/>
              <p:nvPr/>
            </p:nvSpPr>
            <p:spPr>
              <a:xfrm rot="10800000" flipH="1" flipV="1">
                <a:off x="6643808" y="0"/>
                <a:ext cx="360000" cy="360000"/>
              </a:xfrm>
              <a:prstGeom prst="rtTriangle">
                <a:avLst/>
              </a:prstGeom>
              <a:solidFill>
                <a:srgbClr val="111E35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6" name="直角三角形 19">
                <a:extLst>
                  <a:ext uri="{FF2B5EF4-FFF2-40B4-BE49-F238E27FC236}">
                    <a16:creationId xmlns:a16="http://schemas.microsoft.com/office/drawing/2014/main" id="{9829F2E7-5EA5-411B-BC78-AECAE28B2B92}"/>
                  </a:ext>
                </a:extLst>
              </p:cNvPr>
              <p:cNvSpPr/>
              <p:nvPr/>
            </p:nvSpPr>
            <p:spPr>
              <a:xfrm rot="10800000" flipH="1" flipV="1">
                <a:off x="7003806" y="360000"/>
                <a:ext cx="180000" cy="180000"/>
              </a:xfrm>
              <a:prstGeom prst="rtTriangle">
                <a:avLst/>
              </a:prstGeom>
              <a:solidFill>
                <a:srgbClr val="D09E00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CFBA9CA-9F6A-484F-BFC3-9B80EE771938}"/>
                </a:ext>
              </a:extLst>
            </p:cNvPr>
            <p:cNvGrpSpPr/>
            <p:nvPr/>
          </p:nvGrpSpPr>
          <p:grpSpPr>
            <a:xfrm>
              <a:off x="6641424" y="539999"/>
              <a:ext cx="2502576" cy="537877"/>
              <a:chOff x="0" y="0"/>
              <a:chExt cx="2502576" cy="537877"/>
            </a:xfrm>
          </p:grpSpPr>
          <p:sp>
            <p:nvSpPr>
              <p:cNvPr id="9" name="矩形 20">
                <a:extLst>
                  <a:ext uri="{FF2B5EF4-FFF2-40B4-BE49-F238E27FC236}">
                    <a16:creationId xmlns:a16="http://schemas.microsoft.com/office/drawing/2014/main" id="{ED233E8C-D216-49E6-9912-26EBA8C6F6E3}"/>
                  </a:ext>
                </a:extLst>
              </p:cNvPr>
              <p:cNvSpPr/>
              <p:nvPr/>
            </p:nvSpPr>
            <p:spPr>
              <a:xfrm>
                <a:off x="360000" y="0"/>
                <a:ext cx="2142576" cy="360000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" name="直角三角形 21">
                <a:extLst>
                  <a:ext uri="{FF2B5EF4-FFF2-40B4-BE49-F238E27FC236}">
                    <a16:creationId xmlns:a16="http://schemas.microsoft.com/office/drawing/2014/main" id="{17727273-C57B-4694-83AC-3F95F4D4B304}"/>
                  </a:ext>
                </a:extLst>
              </p:cNvPr>
              <p:cNvSpPr/>
              <p:nvPr/>
            </p:nvSpPr>
            <p:spPr>
              <a:xfrm flipH="1" flipV="1">
                <a:off x="0" y="259"/>
                <a:ext cx="360000" cy="360000"/>
              </a:xfrm>
              <a:prstGeom prst="rtTriangle">
                <a:avLst/>
              </a:prstGeom>
              <a:solidFill>
                <a:srgbClr val="111E35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1" name="矩形 22">
                <a:extLst>
                  <a:ext uri="{FF2B5EF4-FFF2-40B4-BE49-F238E27FC236}">
                    <a16:creationId xmlns:a16="http://schemas.microsoft.com/office/drawing/2014/main" id="{16B067DC-7553-4C8E-BAA3-C4DDE9E7DD2D}"/>
                  </a:ext>
                </a:extLst>
              </p:cNvPr>
              <p:cNvSpPr/>
              <p:nvPr/>
            </p:nvSpPr>
            <p:spPr>
              <a:xfrm flipH="1">
                <a:off x="535234" y="357878"/>
                <a:ext cx="1967341" cy="17999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2" name="直角三角形 23">
                <a:extLst>
                  <a:ext uri="{FF2B5EF4-FFF2-40B4-BE49-F238E27FC236}">
                    <a16:creationId xmlns:a16="http://schemas.microsoft.com/office/drawing/2014/main" id="{EE8F6CE2-031D-4F06-B268-AD3F024467D6}"/>
                  </a:ext>
                </a:extLst>
              </p:cNvPr>
              <p:cNvSpPr/>
              <p:nvPr/>
            </p:nvSpPr>
            <p:spPr>
              <a:xfrm flipH="1" flipV="1">
                <a:off x="355236" y="357877"/>
                <a:ext cx="180000" cy="180000"/>
              </a:xfrm>
              <a:prstGeom prst="rtTriangle">
                <a:avLst/>
              </a:prstGeom>
              <a:solidFill>
                <a:srgbClr val="D09E00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2DFFFC1-678D-0D1B-6168-C4CD096D8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9860"/>
            <a:ext cx="4011168" cy="35802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99D10E-D27C-40F3-7340-7DAE960DF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296559"/>
            <a:ext cx="4779264" cy="358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6512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DAA72E-19F2-4B47-9B27-8BB20B65A762}"/>
              </a:ext>
            </a:extLst>
          </p:cNvPr>
          <p:cNvSpPr txBox="1"/>
          <p:nvPr/>
        </p:nvSpPr>
        <p:spPr>
          <a:xfrm>
            <a:off x="-1" y="741255"/>
            <a:ext cx="25025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ts val="1200"/>
              <a:tabLst>
                <a:tab pos="266700" algn="l"/>
                <a:tab pos="630238" algn="l"/>
              </a:tabLst>
            </a:pPr>
            <a:r>
              <a:rPr lang="en-I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Delivery Boy</a:t>
            </a:r>
          </a:p>
          <a:p>
            <a:pPr lvl="0">
              <a:buSzPts val="1200"/>
              <a:tabLst>
                <a:tab pos="266700" algn="l"/>
                <a:tab pos="630238" algn="l"/>
              </a:tabLst>
            </a:pPr>
            <a:endParaRPr lang="en-IN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10473C-71F2-4F3D-88FB-28186BC5F901}"/>
              </a:ext>
            </a:extLst>
          </p:cNvPr>
          <p:cNvGrpSpPr/>
          <p:nvPr/>
        </p:nvGrpSpPr>
        <p:grpSpPr>
          <a:xfrm>
            <a:off x="0" y="0"/>
            <a:ext cx="9144000" cy="985520"/>
            <a:chOff x="0" y="0"/>
            <a:chExt cx="9144000" cy="10778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EDD49A9-9E54-42C0-8B68-7816E17DBACE}"/>
                </a:ext>
              </a:extLst>
            </p:cNvPr>
            <p:cNvGrpSpPr/>
            <p:nvPr/>
          </p:nvGrpSpPr>
          <p:grpSpPr>
            <a:xfrm>
              <a:off x="0" y="0"/>
              <a:ext cx="7183806" cy="540000"/>
              <a:chOff x="0" y="0"/>
              <a:chExt cx="7183806" cy="540000"/>
            </a:xfrm>
          </p:grpSpPr>
          <p:sp>
            <p:nvSpPr>
              <p:cNvPr id="13" name="矩形 16">
                <a:extLst>
                  <a:ext uri="{FF2B5EF4-FFF2-40B4-BE49-F238E27FC236}">
                    <a16:creationId xmlns:a16="http://schemas.microsoft.com/office/drawing/2014/main" id="{427586D5-F9F2-4EE2-A900-E8EECDF5EC34}"/>
                  </a:ext>
                </a:extLst>
              </p:cNvPr>
              <p:cNvSpPr/>
              <p:nvPr/>
            </p:nvSpPr>
            <p:spPr>
              <a:xfrm>
                <a:off x="0" y="2122"/>
                <a:ext cx="6643807" cy="360000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4" name="矩形 17">
                <a:extLst>
                  <a:ext uri="{FF2B5EF4-FFF2-40B4-BE49-F238E27FC236}">
                    <a16:creationId xmlns:a16="http://schemas.microsoft.com/office/drawing/2014/main" id="{ECD9862C-E2FE-44EE-849D-F59A4BA9411E}"/>
                  </a:ext>
                </a:extLst>
              </p:cNvPr>
              <p:cNvSpPr/>
              <p:nvPr/>
            </p:nvSpPr>
            <p:spPr>
              <a:xfrm flipH="1">
                <a:off x="0" y="360000"/>
                <a:ext cx="7003806" cy="17999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5" name="直角三角形 18">
                <a:extLst>
                  <a:ext uri="{FF2B5EF4-FFF2-40B4-BE49-F238E27FC236}">
                    <a16:creationId xmlns:a16="http://schemas.microsoft.com/office/drawing/2014/main" id="{8AEB89A2-3B30-45E9-93BA-9412E4FBF870}"/>
                  </a:ext>
                </a:extLst>
              </p:cNvPr>
              <p:cNvSpPr/>
              <p:nvPr/>
            </p:nvSpPr>
            <p:spPr>
              <a:xfrm rot="10800000" flipH="1" flipV="1">
                <a:off x="6643808" y="0"/>
                <a:ext cx="360000" cy="360000"/>
              </a:xfrm>
              <a:prstGeom prst="rtTriangle">
                <a:avLst/>
              </a:prstGeom>
              <a:solidFill>
                <a:srgbClr val="111E35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6" name="直角三角形 19">
                <a:extLst>
                  <a:ext uri="{FF2B5EF4-FFF2-40B4-BE49-F238E27FC236}">
                    <a16:creationId xmlns:a16="http://schemas.microsoft.com/office/drawing/2014/main" id="{9829F2E7-5EA5-411B-BC78-AECAE28B2B92}"/>
                  </a:ext>
                </a:extLst>
              </p:cNvPr>
              <p:cNvSpPr/>
              <p:nvPr/>
            </p:nvSpPr>
            <p:spPr>
              <a:xfrm rot="10800000" flipH="1" flipV="1">
                <a:off x="7003806" y="360000"/>
                <a:ext cx="180000" cy="180000"/>
              </a:xfrm>
              <a:prstGeom prst="rtTriangle">
                <a:avLst/>
              </a:prstGeom>
              <a:solidFill>
                <a:srgbClr val="D09E00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CFBA9CA-9F6A-484F-BFC3-9B80EE771938}"/>
                </a:ext>
              </a:extLst>
            </p:cNvPr>
            <p:cNvGrpSpPr/>
            <p:nvPr/>
          </p:nvGrpSpPr>
          <p:grpSpPr>
            <a:xfrm>
              <a:off x="6641424" y="539999"/>
              <a:ext cx="2502576" cy="537877"/>
              <a:chOff x="0" y="0"/>
              <a:chExt cx="2502576" cy="537877"/>
            </a:xfrm>
          </p:grpSpPr>
          <p:sp>
            <p:nvSpPr>
              <p:cNvPr id="9" name="矩形 20">
                <a:extLst>
                  <a:ext uri="{FF2B5EF4-FFF2-40B4-BE49-F238E27FC236}">
                    <a16:creationId xmlns:a16="http://schemas.microsoft.com/office/drawing/2014/main" id="{ED233E8C-D216-49E6-9912-26EBA8C6F6E3}"/>
                  </a:ext>
                </a:extLst>
              </p:cNvPr>
              <p:cNvSpPr/>
              <p:nvPr/>
            </p:nvSpPr>
            <p:spPr>
              <a:xfrm>
                <a:off x="360000" y="0"/>
                <a:ext cx="2142576" cy="360000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" name="直角三角形 21">
                <a:extLst>
                  <a:ext uri="{FF2B5EF4-FFF2-40B4-BE49-F238E27FC236}">
                    <a16:creationId xmlns:a16="http://schemas.microsoft.com/office/drawing/2014/main" id="{17727273-C57B-4694-83AC-3F95F4D4B304}"/>
                  </a:ext>
                </a:extLst>
              </p:cNvPr>
              <p:cNvSpPr/>
              <p:nvPr/>
            </p:nvSpPr>
            <p:spPr>
              <a:xfrm flipH="1" flipV="1">
                <a:off x="0" y="259"/>
                <a:ext cx="360000" cy="360000"/>
              </a:xfrm>
              <a:prstGeom prst="rtTriangle">
                <a:avLst/>
              </a:prstGeom>
              <a:solidFill>
                <a:srgbClr val="111E35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1" name="矩形 22">
                <a:extLst>
                  <a:ext uri="{FF2B5EF4-FFF2-40B4-BE49-F238E27FC236}">
                    <a16:creationId xmlns:a16="http://schemas.microsoft.com/office/drawing/2014/main" id="{16B067DC-7553-4C8E-BAA3-C4DDE9E7DD2D}"/>
                  </a:ext>
                </a:extLst>
              </p:cNvPr>
              <p:cNvSpPr/>
              <p:nvPr/>
            </p:nvSpPr>
            <p:spPr>
              <a:xfrm flipH="1">
                <a:off x="535234" y="357878"/>
                <a:ext cx="1967341" cy="17999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2" name="直角三角形 23">
                <a:extLst>
                  <a:ext uri="{FF2B5EF4-FFF2-40B4-BE49-F238E27FC236}">
                    <a16:creationId xmlns:a16="http://schemas.microsoft.com/office/drawing/2014/main" id="{EE8F6CE2-031D-4F06-B268-AD3F024467D6}"/>
                  </a:ext>
                </a:extLst>
              </p:cNvPr>
              <p:cNvSpPr/>
              <p:nvPr/>
            </p:nvSpPr>
            <p:spPr>
              <a:xfrm flipH="1" flipV="1">
                <a:off x="355236" y="357877"/>
                <a:ext cx="180000" cy="180000"/>
              </a:xfrm>
              <a:prstGeom prst="rtTriangle">
                <a:avLst/>
              </a:prstGeom>
              <a:solidFill>
                <a:srgbClr val="D09E00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E6A3627-6606-5F31-486D-AE56EF60C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92" y="1149860"/>
            <a:ext cx="8384339" cy="22649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1152B63-636A-BABB-0F8C-5327E4D59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93" y="3414829"/>
            <a:ext cx="8384338" cy="159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4003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矩形 7"/>
          <p:cNvSpPr/>
          <p:nvPr/>
        </p:nvSpPr>
        <p:spPr>
          <a:xfrm flipH="1">
            <a:off x="258445" y="566420"/>
            <a:ext cx="360362" cy="4577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342900" indent="1143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685800" indent="2286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028700" indent="3429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371600" indent="4572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ctr"/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048596" name="矩形 8"/>
          <p:cNvSpPr/>
          <p:nvPr/>
        </p:nvSpPr>
        <p:spPr>
          <a:xfrm flipV="1">
            <a:off x="2908935" y="0"/>
            <a:ext cx="539750" cy="5969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342900" indent="1143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685800" indent="2286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028700" indent="3429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371600" indent="4572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ctr"/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58445" y="207645"/>
            <a:ext cx="8885555" cy="361950"/>
            <a:chOff x="0" y="0"/>
            <a:chExt cx="8550524" cy="362139"/>
          </a:xfrm>
        </p:grpSpPr>
        <p:sp>
          <p:nvSpPr>
            <p:cNvPr id="1048597" name="直角三角形 5"/>
            <p:cNvSpPr/>
            <p:nvPr/>
          </p:nvSpPr>
          <p:spPr>
            <a:xfrm rot="5400000" flipH="1" flipV="1">
              <a:off x="0" y="0"/>
              <a:ext cx="360000" cy="360000"/>
            </a:xfrm>
            <a:prstGeom prst="rtTriangle">
              <a:avLst/>
            </a:prstGeom>
            <a:solidFill>
              <a:srgbClr val="D09E00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algn="ctr"/>
              <a:endParaRPr lang="zh-CN" altLang="en-US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598" name="矩形 6"/>
            <p:cNvSpPr/>
            <p:nvPr/>
          </p:nvSpPr>
          <p:spPr>
            <a:xfrm flipH="1">
              <a:off x="359999" y="714"/>
              <a:ext cx="8190525" cy="36142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algn="ctr"/>
              <a:endParaRPr lang="zh-CN" altLang="en-US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0" y="569595"/>
            <a:ext cx="3471545" cy="539750"/>
            <a:chOff x="0" y="0"/>
            <a:chExt cx="3807075" cy="540000"/>
          </a:xfrm>
        </p:grpSpPr>
        <p:grpSp>
          <p:nvGrpSpPr>
            <p:cNvPr id="46" name="Group 45"/>
            <p:cNvGrpSpPr/>
            <p:nvPr/>
          </p:nvGrpSpPr>
          <p:grpSpPr>
            <a:xfrm>
              <a:off x="0" y="0"/>
              <a:ext cx="3807075" cy="540000"/>
              <a:chOff x="0" y="0"/>
              <a:chExt cx="3807075" cy="540000"/>
            </a:xfrm>
          </p:grpSpPr>
          <p:sp>
            <p:nvSpPr>
              <p:cNvPr id="1048599" name="矩形 2"/>
              <p:cNvSpPr/>
              <p:nvPr/>
            </p:nvSpPr>
            <p:spPr>
              <a:xfrm flipV="1">
                <a:off x="0" y="0"/>
                <a:ext cx="3267075" cy="540000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00" name="直角三角形 3"/>
              <p:cNvSpPr/>
              <p:nvPr/>
            </p:nvSpPr>
            <p:spPr>
              <a:xfrm flipV="1">
                <a:off x="3267075" y="0"/>
                <a:ext cx="540000" cy="540000"/>
              </a:xfrm>
              <a:prstGeom prst="rtTriangle">
                <a:avLst/>
              </a:prstGeom>
              <a:solidFill>
                <a:srgbClr val="111E35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1048601" name="矩形 9"/>
            <p:cNvSpPr/>
            <p:nvPr/>
          </p:nvSpPr>
          <p:spPr>
            <a:xfrm>
              <a:off x="678616" y="27318"/>
              <a:ext cx="2334891" cy="46187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algn="just"/>
              <a:r>
                <a:rPr lang="en-IN" sz="2400" b="1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Future Work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54B5CA3-1086-D4F6-DBAF-FD4ADB896242}"/>
              </a:ext>
            </a:extLst>
          </p:cNvPr>
          <p:cNvSpPr txBox="1"/>
          <p:nvPr/>
        </p:nvSpPr>
        <p:spPr>
          <a:xfrm>
            <a:off x="618806" y="384102"/>
            <a:ext cx="7892644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1. Making mobile app for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beter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use of  shop owner  ,farmer.</a:t>
            </a:r>
          </a:p>
          <a:p>
            <a:pPr lvl="0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2. Multi-Language Support </a:t>
            </a:r>
          </a:p>
          <a:p>
            <a:pPr lvl="0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3. Manage Supplies information for restocking and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expence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management</a:t>
            </a:r>
          </a:p>
          <a:p>
            <a:pPr lvl="0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4. Weather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-based recommendation 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07129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矩形 7"/>
          <p:cNvSpPr/>
          <p:nvPr/>
        </p:nvSpPr>
        <p:spPr>
          <a:xfrm flipH="1">
            <a:off x="258445" y="566420"/>
            <a:ext cx="360362" cy="4577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342900" indent="1143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685800" indent="2286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028700" indent="3429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371600" indent="4572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ctr"/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048596" name="矩形 8"/>
          <p:cNvSpPr/>
          <p:nvPr/>
        </p:nvSpPr>
        <p:spPr>
          <a:xfrm flipV="1">
            <a:off x="2908935" y="0"/>
            <a:ext cx="539750" cy="5969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342900" indent="1143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685800" indent="2286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028700" indent="3429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371600" indent="4572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ctr"/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58445" y="207645"/>
            <a:ext cx="8885555" cy="361950"/>
            <a:chOff x="0" y="0"/>
            <a:chExt cx="8550524" cy="362139"/>
          </a:xfrm>
        </p:grpSpPr>
        <p:sp>
          <p:nvSpPr>
            <p:cNvPr id="1048597" name="直角三角形 5"/>
            <p:cNvSpPr/>
            <p:nvPr/>
          </p:nvSpPr>
          <p:spPr>
            <a:xfrm rot="5400000" flipH="1" flipV="1">
              <a:off x="0" y="0"/>
              <a:ext cx="360000" cy="360000"/>
            </a:xfrm>
            <a:prstGeom prst="rtTriangle">
              <a:avLst/>
            </a:prstGeom>
            <a:solidFill>
              <a:srgbClr val="D09E00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algn="ctr"/>
              <a:endParaRPr lang="zh-CN" altLang="en-US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598" name="矩形 6"/>
            <p:cNvSpPr/>
            <p:nvPr/>
          </p:nvSpPr>
          <p:spPr>
            <a:xfrm flipH="1">
              <a:off x="359999" y="714"/>
              <a:ext cx="8190525" cy="36142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algn="ctr"/>
              <a:endParaRPr lang="zh-CN" altLang="en-US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0" y="569595"/>
            <a:ext cx="3471545" cy="539750"/>
            <a:chOff x="0" y="0"/>
            <a:chExt cx="3807075" cy="540000"/>
          </a:xfrm>
        </p:grpSpPr>
        <p:grpSp>
          <p:nvGrpSpPr>
            <p:cNvPr id="46" name="Group 45"/>
            <p:cNvGrpSpPr/>
            <p:nvPr/>
          </p:nvGrpSpPr>
          <p:grpSpPr>
            <a:xfrm>
              <a:off x="0" y="0"/>
              <a:ext cx="3807075" cy="540000"/>
              <a:chOff x="0" y="0"/>
              <a:chExt cx="3807075" cy="540000"/>
            </a:xfrm>
          </p:grpSpPr>
          <p:sp>
            <p:nvSpPr>
              <p:cNvPr id="1048599" name="矩形 2"/>
              <p:cNvSpPr/>
              <p:nvPr/>
            </p:nvSpPr>
            <p:spPr>
              <a:xfrm flipV="1">
                <a:off x="0" y="0"/>
                <a:ext cx="3267075" cy="540000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00" name="直角三角形 3"/>
              <p:cNvSpPr/>
              <p:nvPr/>
            </p:nvSpPr>
            <p:spPr>
              <a:xfrm flipV="1">
                <a:off x="3267075" y="0"/>
                <a:ext cx="540000" cy="540000"/>
              </a:xfrm>
              <a:prstGeom prst="rtTriangle">
                <a:avLst/>
              </a:prstGeom>
              <a:solidFill>
                <a:srgbClr val="111E35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1048601" name="矩形 9"/>
            <p:cNvSpPr/>
            <p:nvPr/>
          </p:nvSpPr>
          <p:spPr>
            <a:xfrm>
              <a:off x="710927" y="100723"/>
              <a:ext cx="1951942" cy="36950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algn="just"/>
              <a:r>
                <a:rPr lang="en-IN" sz="1800" b="1" kern="1800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CONCLUSION</a:t>
              </a:r>
              <a:endParaRPr lang="en-IN" sz="180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048602" name="矩形 10"/>
          <p:cNvSpPr/>
          <p:nvPr/>
        </p:nvSpPr>
        <p:spPr>
          <a:xfrm>
            <a:off x="648271" y="1039603"/>
            <a:ext cx="7979913" cy="25545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342900" indent="1143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685800" indent="2286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028700" indent="3429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371600" indent="4572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r>
              <a:rPr lang="en-US" sz="2000" dirty="0" err="1"/>
              <a:t>AgroMart</a:t>
            </a:r>
            <a:r>
              <a:rPr lang="en-US" sz="2000" dirty="0"/>
              <a:t> is a powerful platform that simplifies fertilizer shop </a:t>
            </a:r>
            <a:r>
              <a:rPr lang="en-US" sz="2000" dirty="0" err="1"/>
              <a:t>managementIt</a:t>
            </a:r>
            <a:r>
              <a:rPr lang="en-US" sz="2000" dirty="0"/>
              <a:t> connects shop owners, farmers, and delivery workers, offering a </a:t>
            </a:r>
          </a:p>
          <a:p>
            <a:r>
              <a:rPr lang="en-US" sz="2000" dirty="0"/>
              <a:t>streamlined solution for product management, order processing, and</a:t>
            </a:r>
          </a:p>
          <a:p>
            <a:r>
              <a:rPr lang="en-US" sz="2000" dirty="0"/>
              <a:t>delivery tracking. </a:t>
            </a:r>
          </a:p>
          <a:p>
            <a:r>
              <a:rPr lang="en-US" sz="2000" dirty="0" err="1"/>
              <a:t>AgroMart</a:t>
            </a:r>
            <a:r>
              <a:rPr lang="en-US" sz="2000" dirty="0"/>
              <a:t> enhances productivity, reduces errors, and provides valuable insights for better business decisions. </a:t>
            </a:r>
          </a:p>
          <a:p>
            <a:r>
              <a:rPr lang="en-US" sz="2000" dirty="0"/>
              <a:t>As the platform grows, it will continue to evolve with new features to </a:t>
            </a:r>
          </a:p>
          <a:p>
            <a:r>
              <a:rPr lang="en-US" sz="2000" dirty="0"/>
              <a:t>further support the needs of the agricultural industry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7991509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矩形 7"/>
          <p:cNvSpPr/>
          <p:nvPr/>
        </p:nvSpPr>
        <p:spPr>
          <a:xfrm flipH="1">
            <a:off x="258445" y="566420"/>
            <a:ext cx="360362" cy="4577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342900" indent="1143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685800" indent="2286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028700" indent="3429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371600" indent="4572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ctr"/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048596" name="矩形 8"/>
          <p:cNvSpPr/>
          <p:nvPr/>
        </p:nvSpPr>
        <p:spPr>
          <a:xfrm flipV="1">
            <a:off x="2908935" y="0"/>
            <a:ext cx="539750" cy="5969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342900" indent="1143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685800" indent="2286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028700" indent="3429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371600" indent="4572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ctr"/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58445" y="207645"/>
            <a:ext cx="8885555" cy="361950"/>
            <a:chOff x="0" y="0"/>
            <a:chExt cx="8550524" cy="362139"/>
          </a:xfrm>
        </p:grpSpPr>
        <p:sp>
          <p:nvSpPr>
            <p:cNvPr id="1048597" name="直角三角形 5"/>
            <p:cNvSpPr/>
            <p:nvPr/>
          </p:nvSpPr>
          <p:spPr>
            <a:xfrm rot="5400000" flipH="1" flipV="1">
              <a:off x="0" y="0"/>
              <a:ext cx="360000" cy="360000"/>
            </a:xfrm>
            <a:prstGeom prst="rtTriangle">
              <a:avLst/>
            </a:prstGeom>
            <a:solidFill>
              <a:srgbClr val="D09E00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algn="ctr"/>
              <a:endParaRPr lang="zh-CN" altLang="en-US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598" name="矩形 6"/>
            <p:cNvSpPr/>
            <p:nvPr/>
          </p:nvSpPr>
          <p:spPr>
            <a:xfrm flipH="1">
              <a:off x="359999" y="714"/>
              <a:ext cx="8190525" cy="36142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algn="ctr"/>
              <a:endParaRPr lang="zh-CN" altLang="en-US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0" y="569595"/>
            <a:ext cx="3471545" cy="850394"/>
            <a:chOff x="0" y="0"/>
            <a:chExt cx="3807075" cy="850788"/>
          </a:xfrm>
        </p:grpSpPr>
        <p:grpSp>
          <p:nvGrpSpPr>
            <p:cNvPr id="46" name="Group 45"/>
            <p:cNvGrpSpPr/>
            <p:nvPr/>
          </p:nvGrpSpPr>
          <p:grpSpPr>
            <a:xfrm>
              <a:off x="0" y="0"/>
              <a:ext cx="3807075" cy="540000"/>
              <a:chOff x="0" y="0"/>
              <a:chExt cx="3807075" cy="540000"/>
            </a:xfrm>
          </p:grpSpPr>
          <p:sp>
            <p:nvSpPr>
              <p:cNvPr id="1048599" name="矩形 2"/>
              <p:cNvSpPr/>
              <p:nvPr/>
            </p:nvSpPr>
            <p:spPr>
              <a:xfrm flipV="1">
                <a:off x="0" y="0"/>
                <a:ext cx="3267075" cy="540000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00" name="直角三角形 3"/>
              <p:cNvSpPr/>
              <p:nvPr/>
            </p:nvSpPr>
            <p:spPr>
              <a:xfrm flipV="1">
                <a:off x="3267075" y="0"/>
                <a:ext cx="540000" cy="540000"/>
              </a:xfrm>
              <a:prstGeom prst="rtTriangle">
                <a:avLst/>
              </a:prstGeom>
              <a:solidFill>
                <a:srgbClr val="111E35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1048601" name="矩形 9"/>
            <p:cNvSpPr/>
            <p:nvPr/>
          </p:nvSpPr>
          <p:spPr>
            <a:xfrm>
              <a:off x="773475" y="19406"/>
              <a:ext cx="2308520" cy="83138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r>
                <a:rPr lang="en-IN" sz="2400" b="1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  <a:cs typeface="Mangal" panose="02040503050203030202" pitchFamily="18" charset="0"/>
                </a:rPr>
                <a:t>References:-</a:t>
              </a:r>
              <a:endParaRPr lang="en-IN" sz="240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Mangal" panose="02040503050203030202" pitchFamily="18" charset="0"/>
              </a:endParaRPr>
            </a:p>
            <a:p>
              <a:pPr lvl="0"/>
              <a:endPara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048602" name="矩形 10"/>
          <p:cNvSpPr/>
          <p:nvPr/>
        </p:nvSpPr>
        <p:spPr>
          <a:xfrm>
            <a:off x="877252" y="1149750"/>
            <a:ext cx="7455587" cy="230832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342900" indent="1143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685800" indent="2286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028700" indent="3429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371600" indent="4572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marL="0" indent="0">
              <a:buNone/>
            </a:pP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https://getbootstrap.com/docs/5.1/getting-started/introduction/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ii. 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https://reactjs.org/docs/getting-started.html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iii. 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https://www.baeldung.com/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iv. 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https://www.w3schools.com/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v. 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https://docs.spring.io/spring-data/jpa/docs/current/reference/html/#reference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vi. 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https://javaee.github.io/javaee-spec/javadocs/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vii. https://javadoc.io/doc/org.springframework.data/spring-data-jpa/latest/index.html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4280054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3" name="矩形 8"/>
          <p:cNvSpPr/>
          <p:nvPr/>
        </p:nvSpPr>
        <p:spPr>
          <a:xfrm flipH="1">
            <a:off x="7629525" y="0"/>
            <a:ext cx="576262" cy="23352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342900" indent="1143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685800" indent="2286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028700" indent="3429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371600" indent="4572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ctr"/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049024" name="矩形 3"/>
          <p:cNvSpPr/>
          <p:nvPr/>
        </p:nvSpPr>
        <p:spPr>
          <a:xfrm>
            <a:off x="857250" y="2335212"/>
            <a:ext cx="900112" cy="2808287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342900" indent="1143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685800" indent="2286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028700" indent="3429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371600" indent="4572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ctr"/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857250" y="1431925"/>
            <a:ext cx="8286750" cy="901700"/>
            <a:chOff x="0" y="0"/>
            <a:chExt cx="8286663" cy="902064"/>
          </a:xfrm>
        </p:grpSpPr>
        <p:grpSp>
          <p:nvGrpSpPr>
            <p:cNvPr id="200" name="Group 199"/>
            <p:cNvGrpSpPr/>
            <p:nvPr/>
          </p:nvGrpSpPr>
          <p:grpSpPr>
            <a:xfrm>
              <a:off x="0" y="0"/>
              <a:ext cx="8286663" cy="902064"/>
              <a:chOff x="0" y="0"/>
              <a:chExt cx="8286663" cy="902064"/>
            </a:xfrm>
          </p:grpSpPr>
          <p:sp>
            <p:nvSpPr>
              <p:cNvPr id="1049025" name="矩形 4"/>
              <p:cNvSpPr/>
              <p:nvPr/>
            </p:nvSpPr>
            <p:spPr>
              <a:xfrm>
                <a:off x="900001" y="2064"/>
                <a:ext cx="7386662" cy="900000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9026" name="直角三角形 5"/>
              <p:cNvSpPr/>
              <p:nvPr/>
            </p:nvSpPr>
            <p:spPr>
              <a:xfrm rot="16200000">
                <a:off x="0" y="0"/>
                <a:ext cx="900000" cy="900000"/>
              </a:xfrm>
              <a:prstGeom prst="rtTriangle">
                <a:avLst/>
              </a:prstGeom>
              <a:solidFill>
                <a:srgbClr val="111E35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1049027" name="矩形 6"/>
            <p:cNvSpPr/>
            <p:nvPr/>
          </p:nvSpPr>
          <p:spPr>
            <a:xfrm>
              <a:off x="1056721" y="156583"/>
              <a:ext cx="2418055" cy="57427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/>
              <a:r>
                <a:rPr lang="en-US" altLang="zh-CN" sz="3200" b="1" dirty="0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THANK YOU</a:t>
              </a: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0" y="2328862"/>
            <a:ext cx="8205787" cy="577850"/>
            <a:chOff x="0" y="0"/>
            <a:chExt cx="8205524" cy="578062"/>
          </a:xfrm>
        </p:grpSpPr>
        <p:grpSp>
          <p:nvGrpSpPr>
            <p:cNvPr id="202" name="Group 201"/>
            <p:cNvGrpSpPr/>
            <p:nvPr/>
          </p:nvGrpSpPr>
          <p:grpSpPr>
            <a:xfrm>
              <a:off x="0" y="0"/>
              <a:ext cx="8205524" cy="578062"/>
              <a:chOff x="0" y="0"/>
              <a:chExt cx="8205524" cy="578062"/>
            </a:xfrm>
          </p:grpSpPr>
          <p:sp>
            <p:nvSpPr>
              <p:cNvPr id="1049028" name="直角三角形 7"/>
              <p:cNvSpPr/>
              <p:nvPr/>
            </p:nvSpPr>
            <p:spPr>
              <a:xfrm rot="10800000" flipH="1">
                <a:off x="7629524" y="2062"/>
                <a:ext cx="576000" cy="576000"/>
              </a:xfrm>
              <a:prstGeom prst="rtTriangle">
                <a:avLst/>
              </a:prstGeom>
              <a:solidFill>
                <a:srgbClr val="D09E00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9029" name="矩形 9"/>
              <p:cNvSpPr/>
              <p:nvPr/>
            </p:nvSpPr>
            <p:spPr>
              <a:xfrm flipH="1">
                <a:off x="0" y="0"/>
                <a:ext cx="7629523" cy="5760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 dirty="0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1049030" name="矩形 10"/>
            <p:cNvSpPr/>
            <p:nvPr/>
          </p:nvSpPr>
          <p:spPr>
            <a:xfrm>
              <a:off x="1914057" y="115366"/>
              <a:ext cx="184725" cy="29249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/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5052422" y="878203"/>
            <a:ext cx="3624715" cy="789753"/>
            <a:chOff x="166287" y="200619"/>
            <a:chExt cx="3625844" cy="788858"/>
          </a:xfrm>
        </p:grpSpPr>
        <p:grpSp>
          <p:nvGrpSpPr>
            <p:cNvPr id="49" name="Group 48"/>
            <p:cNvGrpSpPr/>
            <p:nvPr/>
          </p:nvGrpSpPr>
          <p:grpSpPr>
            <a:xfrm>
              <a:off x="552131" y="200619"/>
              <a:ext cx="3240000" cy="788858"/>
              <a:chOff x="0" y="0"/>
              <a:chExt cx="3240000" cy="788858"/>
            </a:xfrm>
          </p:grpSpPr>
          <p:grpSp>
            <p:nvGrpSpPr>
              <p:cNvPr id="50" name="Group 49"/>
              <p:cNvGrpSpPr/>
              <p:nvPr/>
            </p:nvGrpSpPr>
            <p:grpSpPr>
              <a:xfrm flipV="1">
                <a:off x="0" y="68857"/>
                <a:ext cx="3240000" cy="432000"/>
                <a:chOff x="0" y="0"/>
                <a:chExt cx="5525400" cy="736719"/>
              </a:xfrm>
            </p:grpSpPr>
            <p:sp>
              <p:nvSpPr>
                <p:cNvPr id="1048604" name="直角三角形 3"/>
                <p:cNvSpPr/>
                <p:nvPr/>
              </p:nvSpPr>
              <p:spPr>
                <a:xfrm flipV="1">
                  <a:off x="4788680" y="0"/>
                  <a:ext cx="736720" cy="736719"/>
                </a:xfrm>
                <a:prstGeom prst="rtTriangle">
                  <a:avLst/>
                </a:prstGeom>
                <a:solidFill>
                  <a:srgbClr val="111E35"/>
                </a:solidFill>
                <a:ln>
                  <a:noFill/>
                </a:ln>
              </p:spPr>
              <p:txBody>
                <a:bodyPr vert="horz" lIns="91440" tIns="45720" rIns="91440" bIns="45720" anchor="ctr"/>
                <a:lstStyle>
                  <a:lvl1pPr marL="0" indent="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342900" indent="1143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685800" indent="2286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028700" indent="3429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1371600" indent="4572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lvl="0" algn="ctr"/>
                  <a:endParaRPr lang="zh-CN" altLang="en-US" sz="1400">
                    <a:solidFill>
                      <a:srgbClr val="FFFFFF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048603" name="矩形 2"/>
                <p:cNvSpPr/>
                <p:nvPr/>
              </p:nvSpPr>
              <p:spPr>
                <a:xfrm flipV="1">
                  <a:off x="0" y="845"/>
                  <a:ext cx="4788673" cy="732121"/>
                </a:xfrm>
                <a:prstGeom prst="rect">
                  <a:avLst/>
                </a:prstGeom>
                <a:solidFill>
                  <a:srgbClr val="203864"/>
                </a:solidFill>
                <a:ln>
                  <a:noFill/>
                </a:ln>
              </p:spPr>
              <p:txBody>
                <a:bodyPr vert="horz" lIns="91440" tIns="45720" rIns="91440" bIns="45720" anchor="ctr"/>
                <a:lstStyle>
                  <a:lvl1pPr marL="0" indent="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342900" indent="1143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685800" indent="2286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028700" indent="3429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1371600" indent="4572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lvl="0" algn="ctr"/>
                  <a:endParaRPr lang="zh-CN" altLang="en-US" sz="1400" dirty="0">
                    <a:solidFill>
                      <a:srgbClr val="FFFFFF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0" y="0"/>
                <a:ext cx="288000" cy="788858"/>
                <a:chOff x="0" y="0"/>
                <a:chExt cx="288000" cy="788858"/>
              </a:xfrm>
            </p:grpSpPr>
            <p:sp>
              <p:nvSpPr>
                <p:cNvPr id="1048605" name="直角三角形 5"/>
                <p:cNvSpPr/>
                <p:nvPr/>
              </p:nvSpPr>
              <p:spPr>
                <a:xfrm rot="5400000" flipV="1">
                  <a:off x="0" y="500858"/>
                  <a:ext cx="288000" cy="288000"/>
                </a:xfrm>
                <a:prstGeom prst="rtTriangle">
                  <a:avLst/>
                </a:prstGeom>
                <a:solidFill>
                  <a:srgbClr val="D09E00"/>
                </a:solidFill>
                <a:ln>
                  <a:noFill/>
                </a:ln>
              </p:spPr>
              <p:txBody>
                <a:bodyPr vert="horz" lIns="91440" tIns="45720" rIns="91440" bIns="45720" anchor="ctr"/>
                <a:lstStyle>
                  <a:lvl1pPr marL="0" indent="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342900" indent="1143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685800" indent="2286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028700" indent="3429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1371600" indent="4572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lvl="0" algn="ctr"/>
                  <a:endParaRPr lang="zh-CN" altLang="en-US" sz="1400">
                    <a:solidFill>
                      <a:srgbClr val="FFFFFF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048607" name="矩形 13"/>
                <p:cNvSpPr/>
                <p:nvPr/>
              </p:nvSpPr>
              <p:spPr>
                <a:xfrm flipH="1">
                  <a:off x="1801" y="0"/>
                  <a:ext cx="284398" cy="720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txBody>
                <a:bodyPr vert="horz" lIns="91440" tIns="45720" rIns="91440" bIns="45720" anchor="ctr"/>
                <a:lstStyle>
                  <a:lvl1pPr marL="0" indent="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342900" indent="1143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685800" indent="2286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028700" indent="3429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1371600" indent="4572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lvl="0" algn="ctr"/>
                  <a:endParaRPr lang="zh-CN" altLang="en-US" sz="1400">
                    <a:solidFill>
                      <a:srgbClr val="FFFFFF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</p:grpSp>
        <p:sp>
          <p:nvSpPr>
            <p:cNvPr id="1048608" name="矩形 1"/>
            <p:cNvSpPr/>
            <p:nvPr/>
          </p:nvSpPr>
          <p:spPr>
            <a:xfrm>
              <a:off x="836531" y="329181"/>
              <a:ext cx="927146" cy="30742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/>
              <a:r>
                <a:rPr lang="en-US" altLang="zh-CN" sz="1400" b="1" dirty="0" err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angal" panose="02040503050203030202" pitchFamily="18" charset="0"/>
                </a:rPr>
                <a:t>Prupose</a:t>
              </a:r>
              <a:endParaRPr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48610" name="文本框 16"/>
            <p:cNvSpPr txBox="1"/>
            <p:nvPr/>
          </p:nvSpPr>
          <p:spPr>
            <a:xfrm>
              <a:off x="166287" y="366930"/>
              <a:ext cx="290554" cy="30742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/>
              <a:r>
                <a:rPr lang="en-US" altLang="zh-CN" sz="1400" dirty="0">
                  <a:solidFill>
                    <a:srgbClr val="A6A6A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0" y="0"/>
            <a:ext cx="9144000" cy="711200"/>
            <a:chOff x="0" y="0"/>
            <a:chExt cx="9144001" cy="711548"/>
          </a:xfrm>
        </p:grpSpPr>
        <p:grpSp>
          <p:nvGrpSpPr>
            <p:cNvPr id="53" name="Group 52"/>
            <p:cNvGrpSpPr/>
            <p:nvPr/>
          </p:nvGrpSpPr>
          <p:grpSpPr>
            <a:xfrm>
              <a:off x="0" y="0"/>
              <a:ext cx="9144001" cy="711548"/>
              <a:chOff x="0" y="0"/>
              <a:chExt cx="9144001" cy="711548"/>
            </a:xfrm>
          </p:grpSpPr>
          <p:sp>
            <p:nvSpPr>
              <p:cNvPr id="1048611" name="矩形 178"/>
              <p:cNvSpPr/>
              <p:nvPr/>
            </p:nvSpPr>
            <p:spPr>
              <a:xfrm flipH="1">
                <a:off x="0" y="133902"/>
                <a:ext cx="9144001" cy="1440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 flipV="1">
                <a:off x="2896975" y="0"/>
                <a:ext cx="3384000" cy="711548"/>
                <a:chOff x="0" y="0"/>
                <a:chExt cx="5770972" cy="1324512"/>
              </a:xfrm>
            </p:grpSpPr>
            <p:sp>
              <p:nvSpPr>
                <p:cNvPr id="1048612" name="矩形 175"/>
                <p:cNvSpPr/>
                <p:nvPr/>
              </p:nvSpPr>
              <p:spPr>
                <a:xfrm flipV="1">
                  <a:off x="736720" y="0"/>
                  <a:ext cx="4297533" cy="804146"/>
                </a:xfrm>
                <a:prstGeom prst="rect">
                  <a:avLst/>
                </a:prstGeom>
                <a:solidFill>
                  <a:srgbClr val="203864"/>
                </a:solidFill>
                <a:ln>
                  <a:noFill/>
                </a:ln>
              </p:spPr>
              <p:txBody>
                <a:bodyPr vert="horz" lIns="91440" tIns="45720" rIns="91440" bIns="45720" anchor="ctr"/>
                <a:lstStyle>
                  <a:lvl1pPr marL="0" indent="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342900" indent="1143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685800" indent="2286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028700" indent="3429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1371600" indent="4572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lvl="0" algn="ctr"/>
                  <a:endParaRPr lang="zh-CN" altLang="en-US">
                    <a:solidFill>
                      <a:srgbClr val="FFFFFF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1048613" name="直角三角形 176"/>
                <p:cNvSpPr/>
                <p:nvPr/>
              </p:nvSpPr>
              <p:spPr>
                <a:xfrm>
                  <a:off x="5034252" y="0"/>
                  <a:ext cx="736720" cy="804146"/>
                </a:xfrm>
                <a:prstGeom prst="rtTriangle">
                  <a:avLst/>
                </a:prstGeom>
                <a:solidFill>
                  <a:srgbClr val="111E35"/>
                </a:solidFill>
                <a:ln>
                  <a:noFill/>
                </a:ln>
              </p:spPr>
              <p:txBody>
                <a:bodyPr vert="horz" lIns="91440" tIns="45720" rIns="91440" bIns="45720" anchor="ctr"/>
                <a:lstStyle>
                  <a:lvl1pPr marL="0" indent="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342900" indent="1143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685800" indent="2286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028700" indent="3429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1371600" indent="4572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lvl="0" algn="ctr"/>
                  <a:endParaRPr lang="zh-CN" altLang="en-US">
                    <a:solidFill>
                      <a:srgbClr val="FFFFFF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1048614" name="矩形 177"/>
                <p:cNvSpPr/>
                <p:nvPr/>
              </p:nvSpPr>
              <p:spPr>
                <a:xfrm flipV="1">
                  <a:off x="5034252" y="1076858"/>
                  <a:ext cx="736720" cy="247653"/>
                </a:xfrm>
                <a:prstGeom prst="rect">
                  <a:avLst/>
                </a:prstGeom>
                <a:solidFill>
                  <a:srgbClr val="203864"/>
                </a:solidFill>
                <a:ln>
                  <a:noFill/>
                </a:ln>
              </p:spPr>
              <p:txBody>
                <a:bodyPr vert="horz" lIns="91440" tIns="45720" rIns="91440" bIns="45720" anchor="ctr"/>
                <a:lstStyle>
                  <a:lvl1pPr marL="0" indent="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342900" indent="1143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685800" indent="2286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028700" indent="3429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1371600" indent="4572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lvl="0" algn="ctr"/>
                  <a:endParaRPr lang="zh-CN" altLang="en-US">
                    <a:solidFill>
                      <a:srgbClr val="FFFFFF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1048615" name="直角三角形 179"/>
                <p:cNvSpPr/>
                <p:nvPr/>
              </p:nvSpPr>
              <p:spPr>
                <a:xfrm flipH="1">
                  <a:off x="0" y="0"/>
                  <a:ext cx="736720" cy="804146"/>
                </a:xfrm>
                <a:prstGeom prst="rtTriangle">
                  <a:avLst/>
                </a:prstGeom>
                <a:solidFill>
                  <a:srgbClr val="111E35"/>
                </a:solidFill>
                <a:ln>
                  <a:noFill/>
                </a:ln>
              </p:spPr>
              <p:txBody>
                <a:bodyPr vert="horz" lIns="91440" tIns="45720" rIns="91440" bIns="45720" anchor="ctr"/>
                <a:lstStyle>
                  <a:lvl1pPr marL="0" indent="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342900" indent="1143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685800" indent="2286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028700" indent="3429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1371600" indent="4572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lvl="0" algn="ctr"/>
                  <a:endParaRPr lang="zh-CN" altLang="en-US">
                    <a:solidFill>
                      <a:srgbClr val="FFFFFF"/>
                    </a:solidFill>
                    <a:ea typeface="微软雅黑" pitchFamily="34" charset="-122"/>
                  </a:endParaRPr>
                </a:p>
              </p:txBody>
            </p:sp>
            <p:sp>
              <p:nvSpPr>
                <p:cNvPr id="1048616" name="矩形 180"/>
                <p:cNvSpPr/>
                <p:nvPr/>
              </p:nvSpPr>
              <p:spPr>
                <a:xfrm flipV="1">
                  <a:off x="0" y="805744"/>
                  <a:ext cx="736720" cy="518768"/>
                </a:xfrm>
                <a:prstGeom prst="rect">
                  <a:avLst/>
                </a:prstGeom>
                <a:solidFill>
                  <a:srgbClr val="203864"/>
                </a:solidFill>
                <a:ln>
                  <a:noFill/>
                </a:ln>
              </p:spPr>
              <p:txBody>
                <a:bodyPr vert="horz" lIns="91440" tIns="45720" rIns="91440" bIns="45720" anchor="ctr"/>
                <a:lstStyle>
                  <a:lvl1pPr marL="0" indent="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342900" indent="1143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685800" indent="2286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028700" indent="3429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1371600" indent="4572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lvl="0" algn="ctr"/>
                  <a:endParaRPr lang="zh-CN" altLang="en-US">
                    <a:solidFill>
                      <a:srgbClr val="FFFFFF"/>
                    </a:solidFill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048617" name="矩形 182"/>
            <p:cNvSpPr/>
            <p:nvPr/>
          </p:nvSpPr>
          <p:spPr>
            <a:xfrm>
              <a:off x="3946651" y="326271"/>
              <a:ext cx="1224281" cy="33290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/>
              <a:r>
                <a:rPr lang="en-US" altLang="zh-CN" sz="1600">
                  <a:solidFill>
                    <a:schemeClr val="lt1"/>
                  </a:solidFill>
                  <a:latin typeface="微软雅黑" pitchFamily="34" charset="-122"/>
                  <a:ea typeface="微软雅黑" pitchFamily="34" charset="-122"/>
                </a:rPr>
                <a:t>CONTENTS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7BC2E4F-D921-455B-ABB8-368DD881AB97}"/>
              </a:ext>
            </a:extLst>
          </p:cNvPr>
          <p:cNvGrpSpPr/>
          <p:nvPr/>
        </p:nvGrpSpPr>
        <p:grpSpPr>
          <a:xfrm>
            <a:off x="791041" y="2966804"/>
            <a:ext cx="3653482" cy="789753"/>
            <a:chOff x="137512" y="200619"/>
            <a:chExt cx="3654619" cy="788858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DFE6A65-6290-46BB-8437-3106C0F1E973}"/>
                </a:ext>
              </a:extLst>
            </p:cNvPr>
            <p:cNvGrpSpPr/>
            <p:nvPr/>
          </p:nvGrpSpPr>
          <p:grpSpPr>
            <a:xfrm>
              <a:off x="552131" y="200619"/>
              <a:ext cx="3240000" cy="788858"/>
              <a:chOff x="0" y="0"/>
              <a:chExt cx="3240000" cy="788858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3513AA5-E5EE-499D-97F5-FB1E8079BC4E}"/>
                  </a:ext>
                </a:extLst>
              </p:cNvPr>
              <p:cNvGrpSpPr/>
              <p:nvPr/>
            </p:nvGrpSpPr>
            <p:grpSpPr>
              <a:xfrm flipV="1">
                <a:off x="0" y="68857"/>
                <a:ext cx="3240000" cy="432000"/>
                <a:chOff x="0" y="0"/>
                <a:chExt cx="5525400" cy="736719"/>
              </a:xfrm>
            </p:grpSpPr>
            <p:sp>
              <p:nvSpPr>
                <p:cNvPr id="90" name="直角三角形 3">
                  <a:extLst>
                    <a:ext uri="{FF2B5EF4-FFF2-40B4-BE49-F238E27FC236}">
                      <a16:creationId xmlns:a16="http://schemas.microsoft.com/office/drawing/2014/main" id="{5D3B6B1F-FC16-47E8-8174-6EFD357757CE}"/>
                    </a:ext>
                  </a:extLst>
                </p:cNvPr>
                <p:cNvSpPr/>
                <p:nvPr/>
              </p:nvSpPr>
              <p:spPr>
                <a:xfrm flipV="1">
                  <a:off x="4788680" y="0"/>
                  <a:ext cx="736720" cy="736719"/>
                </a:xfrm>
                <a:prstGeom prst="rtTriangle">
                  <a:avLst/>
                </a:prstGeom>
                <a:solidFill>
                  <a:srgbClr val="111E35"/>
                </a:solidFill>
                <a:ln>
                  <a:noFill/>
                </a:ln>
              </p:spPr>
              <p:txBody>
                <a:bodyPr vert="horz" lIns="91440" tIns="45720" rIns="91440" bIns="45720" anchor="ctr"/>
                <a:lstStyle>
                  <a:lvl1pPr marL="0" indent="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342900" indent="1143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685800" indent="2286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028700" indent="3429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1371600" indent="4572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lvl="0" algn="ctr"/>
                  <a:endParaRPr lang="zh-CN" altLang="en-US" sz="1400">
                    <a:solidFill>
                      <a:srgbClr val="FFFFFF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91" name="矩形 2">
                  <a:extLst>
                    <a:ext uri="{FF2B5EF4-FFF2-40B4-BE49-F238E27FC236}">
                      <a16:creationId xmlns:a16="http://schemas.microsoft.com/office/drawing/2014/main" id="{0A233289-82F7-4EA6-9AA1-17EB51FA0980}"/>
                    </a:ext>
                  </a:extLst>
                </p:cNvPr>
                <p:cNvSpPr/>
                <p:nvPr/>
              </p:nvSpPr>
              <p:spPr>
                <a:xfrm flipV="1">
                  <a:off x="0" y="847"/>
                  <a:ext cx="4788673" cy="732121"/>
                </a:xfrm>
                <a:prstGeom prst="rect">
                  <a:avLst/>
                </a:prstGeom>
                <a:solidFill>
                  <a:srgbClr val="203864"/>
                </a:solidFill>
                <a:ln>
                  <a:noFill/>
                </a:ln>
              </p:spPr>
              <p:txBody>
                <a:bodyPr vert="horz" lIns="91440" tIns="45720" rIns="91440" bIns="45720" anchor="ctr"/>
                <a:lstStyle>
                  <a:lvl1pPr marL="0" indent="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342900" indent="1143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685800" indent="2286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028700" indent="3429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1371600" indent="4572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lvl="0"/>
                  <a:r>
                    <a:rPr lang="en-US" altLang="zh-CN" sz="1400" b="1" dirty="0">
                      <a:solidFill>
                        <a:srgbClr val="FFFFFF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Web Site </a:t>
                  </a:r>
                  <a:endParaRPr lang="zh-CN" altLang="en-US" sz="1400" b="1" dirty="0">
                    <a:solidFill>
                      <a:srgbClr val="FFFFFF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51046108-2CCB-4288-847F-E9011F3F4AAA}"/>
                  </a:ext>
                </a:extLst>
              </p:cNvPr>
              <p:cNvGrpSpPr/>
              <p:nvPr/>
            </p:nvGrpSpPr>
            <p:grpSpPr>
              <a:xfrm>
                <a:off x="0" y="0"/>
                <a:ext cx="288000" cy="788858"/>
                <a:chOff x="0" y="0"/>
                <a:chExt cx="288000" cy="788858"/>
              </a:xfrm>
            </p:grpSpPr>
            <p:sp>
              <p:nvSpPr>
                <p:cNvPr id="88" name="直角三角形 5">
                  <a:extLst>
                    <a:ext uri="{FF2B5EF4-FFF2-40B4-BE49-F238E27FC236}">
                      <a16:creationId xmlns:a16="http://schemas.microsoft.com/office/drawing/2014/main" id="{8AA3C9D8-7F5F-4B01-8CBB-8C5D04CE133B}"/>
                    </a:ext>
                  </a:extLst>
                </p:cNvPr>
                <p:cNvSpPr/>
                <p:nvPr/>
              </p:nvSpPr>
              <p:spPr>
                <a:xfrm rot="5400000" flipV="1">
                  <a:off x="0" y="500858"/>
                  <a:ext cx="288000" cy="288000"/>
                </a:xfrm>
                <a:prstGeom prst="rtTriangle">
                  <a:avLst/>
                </a:prstGeom>
                <a:solidFill>
                  <a:srgbClr val="D09E00"/>
                </a:solidFill>
                <a:ln>
                  <a:noFill/>
                </a:ln>
              </p:spPr>
              <p:txBody>
                <a:bodyPr vert="horz" lIns="91440" tIns="45720" rIns="91440" bIns="45720" anchor="ctr"/>
                <a:lstStyle>
                  <a:lvl1pPr marL="0" indent="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342900" indent="1143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685800" indent="2286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028700" indent="3429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1371600" indent="4572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lvl="0" algn="ctr"/>
                  <a:endParaRPr lang="zh-CN" altLang="en-US" sz="1400">
                    <a:solidFill>
                      <a:srgbClr val="FFFFFF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89" name="矩形 13">
                  <a:extLst>
                    <a:ext uri="{FF2B5EF4-FFF2-40B4-BE49-F238E27FC236}">
                      <a16:creationId xmlns:a16="http://schemas.microsoft.com/office/drawing/2014/main" id="{0176A693-04A2-485E-90DE-F9D44166972E}"/>
                    </a:ext>
                  </a:extLst>
                </p:cNvPr>
                <p:cNvSpPr/>
                <p:nvPr/>
              </p:nvSpPr>
              <p:spPr>
                <a:xfrm flipH="1">
                  <a:off x="1801" y="0"/>
                  <a:ext cx="284398" cy="720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txBody>
                <a:bodyPr vert="horz" lIns="91440" tIns="45720" rIns="91440" bIns="45720" anchor="ctr"/>
                <a:lstStyle>
                  <a:lvl1pPr marL="0" indent="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342900" indent="1143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685800" indent="2286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028700" indent="3429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1371600" indent="4572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lvl="0" algn="ctr"/>
                  <a:endParaRPr lang="zh-CN" altLang="en-US" sz="1400">
                    <a:solidFill>
                      <a:srgbClr val="FFFFFF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</p:grpSp>
        <p:sp>
          <p:nvSpPr>
            <p:cNvPr id="84" name="矩形 1">
              <a:extLst>
                <a:ext uri="{FF2B5EF4-FFF2-40B4-BE49-F238E27FC236}">
                  <a16:creationId xmlns:a16="http://schemas.microsoft.com/office/drawing/2014/main" id="{ADBC4F7D-EE7F-4428-9CB6-270351AAD042}"/>
                </a:ext>
              </a:extLst>
            </p:cNvPr>
            <p:cNvSpPr/>
            <p:nvPr/>
          </p:nvSpPr>
          <p:spPr>
            <a:xfrm>
              <a:off x="1498325" y="329677"/>
              <a:ext cx="184788" cy="30742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algn="just">
                <a:tabLst>
                  <a:tab pos="269875" algn="l"/>
                </a:tabLst>
              </a:pPr>
              <a:endParaRPr lang="en-IN" sz="1400" b="1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5" name="文本框 16">
              <a:extLst>
                <a:ext uri="{FF2B5EF4-FFF2-40B4-BE49-F238E27FC236}">
                  <a16:creationId xmlns:a16="http://schemas.microsoft.com/office/drawing/2014/main" id="{EDC7B2D6-7296-4800-99DD-048DE5C3DF6A}"/>
                </a:ext>
              </a:extLst>
            </p:cNvPr>
            <p:cNvSpPr txBox="1"/>
            <p:nvPr/>
          </p:nvSpPr>
          <p:spPr>
            <a:xfrm>
              <a:off x="137512" y="308510"/>
              <a:ext cx="290554" cy="30742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/>
              <a:r>
                <a:rPr lang="en-US" altLang="zh-CN" sz="1400" dirty="0">
                  <a:solidFill>
                    <a:srgbClr val="A6A6A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5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C3874A01-72AC-41FF-8571-29656AB6E902}"/>
              </a:ext>
            </a:extLst>
          </p:cNvPr>
          <p:cNvGrpSpPr/>
          <p:nvPr/>
        </p:nvGrpSpPr>
        <p:grpSpPr>
          <a:xfrm>
            <a:off x="791041" y="1909508"/>
            <a:ext cx="3653481" cy="789753"/>
            <a:chOff x="137512" y="200619"/>
            <a:chExt cx="3654619" cy="788858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F6C2872-D0C9-4DF7-8CAD-E12CBD370CB3}"/>
                </a:ext>
              </a:extLst>
            </p:cNvPr>
            <p:cNvGrpSpPr/>
            <p:nvPr/>
          </p:nvGrpSpPr>
          <p:grpSpPr>
            <a:xfrm>
              <a:off x="552131" y="200619"/>
              <a:ext cx="3240000" cy="788858"/>
              <a:chOff x="0" y="0"/>
              <a:chExt cx="3240000" cy="78885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3DEA9EE3-02EC-4F7D-9377-17F485CFE1AA}"/>
                  </a:ext>
                </a:extLst>
              </p:cNvPr>
              <p:cNvGrpSpPr/>
              <p:nvPr/>
            </p:nvGrpSpPr>
            <p:grpSpPr>
              <a:xfrm flipV="1">
                <a:off x="0" y="68857"/>
                <a:ext cx="3240000" cy="432000"/>
                <a:chOff x="-1" y="0"/>
                <a:chExt cx="5525401" cy="736719"/>
              </a:xfrm>
            </p:grpSpPr>
            <p:sp>
              <p:nvSpPr>
                <p:cNvPr id="150" name="直角三角形 3">
                  <a:extLst>
                    <a:ext uri="{FF2B5EF4-FFF2-40B4-BE49-F238E27FC236}">
                      <a16:creationId xmlns:a16="http://schemas.microsoft.com/office/drawing/2014/main" id="{3666DB25-04C5-4A75-A1FD-F0FD19DC231C}"/>
                    </a:ext>
                  </a:extLst>
                </p:cNvPr>
                <p:cNvSpPr/>
                <p:nvPr/>
              </p:nvSpPr>
              <p:spPr>
                <a:xfrm flipV="1">
                  <a:off x="4788680" y="0"/>
                  <a:ext cx="736720" cy="736719"/>
                </a:xfrm>
                <a:prstGeom prst="rtTriangle">
                  <a:avLst/>
                </a:prstGeom>
                <a:solidFill>
                  <a:srgbClr val="111E35"/>
                </a:solidFill>
                <a:ln>
                  <a:noFill/>
                </a:ln>
              </p:spPr>
              <p:txBody>
                <a:bodyPr vert="horz" lIns="91440" tIns="45720" rIns="91440" bIns="45720" anchor="ctr"/>
                <a:lstStyle>
                  <a:lvl1pPr marL="0" indent="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342900" indent="1143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685800" indent="2286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028700" indent="3429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1371600" indent="4572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lvl="0" algn="ctr"/>
                  <a:endParaRPr lang="zh-CN" altLang="en-US" sz="1400">
                    <a:solidFill>
                      <a:srgbClr val="FFFFFF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51" name="矩形 2">
                  <a:extLst>
                    <a:ext uri="{FF2B5EF4-FFF2-40B4-BE49-F238E27FC236}">
                      <a16:creationId xmlns:a16="http://schemas.microsoft.com/office/drawing/2014/main" id="{11B6973B-2F0D-4CAC-9C9A-4C433997E010}"/>
                    </a:ext>
                  </a:extLst>
                </p:cNvPr>
                <p:cNvSpPr/>
                <p:nvPr/>
              </p:nvSpPr>
              <p:spPr>
                <a:xfrm flipV="1">
                  <a:off x="-1" y="845"/>
                  <a:ext cx="4788672" cy="732121"/>
                </a:xfrm>
                <a:prstGeom prst="rect">
                  <a:avLst/>
                </a:prstGeom>
                <a:solidFill>
                  <a:srgbClr val="203864"/>
                </a:solidFill>
                <a:ln>
                  <a:noFill/>
                </a:ln>
              </p:spPr>
              <p:txBody>
                <a:bodyPr vert="horz" lIns="91440" tIns="45720" rIns="91440" bIns="45720" anchor="ctr"/>
                <a:lstStyle>
                  <a:lvl1pPr marL="0" indent="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342900" indent="1143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685800" indent="2286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028700" indent="3429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1371600" indent="4572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lvl="0" algn="ctr"/>
                  <a:endParaRPr lang="zh-CN" altLang="en-US" sz="1400" dirty="0">
                    <a:solidFill>
                      <a:srgbClr val="FFFFFF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395310D0-316E-4788-9037-D6B444169992}"/>
                  </a:ext>
                </a:extLst>
              </p:cNvPr>
              <p:cNvGrpSpPr/>
              <p:nvPr/>
            </p:nvGrpSpPr>
            <p:grpSpPr>
              <a:xfrm>
                <a:off x="0" y="0"/>
                <a:ext cx="288000" cy="788858"/>
                <a:chOff x="0" y="0"/>
                <a:chExt cx="288000" cy="788858"/>
              </a:xfrm>
            </p:grpSpPr>
            <p:sp>
              <p:nvSpPr>
                <p:cNvPr id="148" name="直角三角形 5">
                  <a:extLst>
                    <a:ext uri="{FF2B5EF4-FFF2-40B4-BE49-F238E27FC236}">
                      <a16:creationId xmlns:a16="http://schemas.microsoft.com/office/drawing/2014/main" id="{23F93006-DD6F-42F2-8571-159E8362AEEE}"/>
                    </a:ext>
                  </a:extLst>
                </p:cNvPr>
                <p:cNvSpPr/>
                <p:nvPr/>
              </p:nvSpPr>
              <p:spPr>
                <a:xfrm rot="5400000" flipV="1">
                  <a:off x="0" y="500858"/>
                  <a:ext cx="288000" cy="288000"/>
                </a:xfrm>
                <a:prstGeom prst="rtTriangle">
                  <a:avLst/>
                </a:prstGeom>
                <a:solidFill>
                  <a:srgbClr val="D09E00"/>
                </a:solidFill>
                <a:ln>
                  <a:noFill/>
                </a:ln>
              </p:spPr>
              <p:txBody>
                <a:bodyPr vert="horz" lIns="91440" tIns="45720" rIns="91440" bIns="45720" anchor="ctr"/>
                <a:lstStyle>
                  <a:lvl1pPr marL="0" indent="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342900" indent="1143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685800" indent="2286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028700" indent="3429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1371600" indent="4572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lvl="0" algn="ctr"/>
                  <a:endParaRPr lang="zh-CN" altLang="en-US" sz="1400">
                    <a:solidFill>
                      <a:srgbClr val="FFFFFF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49" name="矩形 13">
                  <a:extLst>
                    <a:ext uri="{FF2B5EF4-FFF2-40B4-BE49-F238E27FC236}">
                      <a16:creationId xmlns:a16="http://schemas.microsoft.com/office/drawing/2014/main" id="{D628F214-A9B7-42A7-A150-B28E1C29F3C8}"/>
                    </a:ext>
                  </a:extLst>
                </p:cNvPr>
                <p:cNvSpPr/>
                <p:nvPr/>
              </p:nvSpPr>
              <p:spPr>
                <a:xfrm flipH="1">
                  <a:off x="1801" y="0"/>
                  <a:ext cx="284398" cy="720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txBody>
                <a:bodyPr vert="horz" lIns="91440" tIns="45720" rIns="91440" bIns="45720" anchor="ctr"/>
                <a:lstStyle>
                  <a:lvl1pPr marL="0" indent="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342900" indent="1143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685800" indent="2286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028700" indent="3429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1371600" indent="4572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lvl="0" algn="ctr"/>
                  <a:endParaRPr lang="zh-CN" altLang="en-US" sz="1400">
                    <a:solidFill>
                      <a:srgbClr val="FFFFFF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</p:grpSp>
        <p:sp>
          <p:nvSpPr>
            <p:cNvPr id="144" name="矩形 1">
              <a:extLst>
                <a:ext uri="{FF2B5EF4-FFF2-40B4-BE49-F238E27FC236}">
                  <a16:creationId xmlns:a16="http://schemas.microsoft.com/office/drawing/2014/main" id="{2773832D-0FFF-4018-A48C-28E1D2631C52}"/>
                </a:ext>
              </a:extLst>
            </p:cNvPr>
            <p:cNvSpPr/>
            <p:nvPr/>
          </p:nvSpPr>
          <p:spPr>
            <a:xfrm>
              <a:off x="784839" y="350642"/>
              <a:ext cx="1108341" cy="30742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>
                <a:spcAft>
                  <a:spcPts val="1200"/>
                </a:spcAft>
                <a:tabLst>
                  <a:tab pos="228600" algn="l"/>
                </a:tabLst>
              </a:pPr>
              <a:r>
                <a:rPr lang="en-US" sz="1400" b="1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Objective </a:t>
              </a:r>
              <a:endParaRPr lang="en-IN" sz="1400" b="1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5" name="文本框 16">
              <a:extLst>
                <a:ext uri="{FF2B5EF4-FFF2-40B4-BE49-F238E27FC236}">
                  <a16:creationId xmlns:a16="http://schemas.microsoft.com/office/drawing/2014/main" id="{029B679F-DB7F-4628-98E5-CD15CF924B4D}"/>
                </a:ext>
              </a:extLst>
            </p:cNvPr>
            <p:cNvSpPr txBox="1"/>
            <p:nvPr/>
          </p:nvSpPr>
          <p:spPr>
            <a:xfrm>
              <a:off x="137512" y="290948"/>
              <a:ext cx="290554" cy="30742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/>
              <a:r>
                <a:rPr lang="en-US" altLang="zh-CN" sz="1400" dirty="0">
                  <a:solidFill>
                    <a:srgbClr val="A6A6A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3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EDC1E324-57CA-4CFC-923E-862727C5051B}"/>
              </a:ext>
            </a:extLst>
          </p:cNvPr>
          <p:cNvGrpSpPr/>
          <p:nvPr/>
        </p:nvGrpSpPr>
        <p:grpSpPr>
          <a:xfrm>
            <a:off x="5052421" y="1879075"/>
            <a:ext cx="3632335" cy="789753"/>
            <a:chOff x="158664" y="200619"/>
            <a:chExt cx="3633467" cy="788858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111F4507-2E7D-449B-B4C5-5492AE43D252}"/>
                </a:ext>
              </a:extLst>
            </p:cNvPr>
            <p:cNvGrpSpPr/>
            <p:nvPr/>
          </p:nvGrpSpPr>
          <p:grpSpPr>
            <a:xfrm>
              <a:off x="552131" y="200619"/>
              <a:ext cx="3240000" cy="788858"/>
              <a:chOff x="0" y="0"/>
              <a:chExt cx="3240000" cy="788858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4A855C7F-FEB7-44E5-80B3-3BDFAD6A0C87}"/>
                  </a:ext>
                </a:extLst>
              </p:cNvPr>
              <p:cNvGrpSpPr/>
              <p:nvPr/>
            </p:nvGrpSpPr>
            <p:grpSpPr>
              <a:xfrm flipV="1">
                <a:off x="0" y="68857"/>
                <a:ext cx="3240000" cy="432000"/>
                <a:chOff x="0" y="0"/>
                <a:chExt cx="5525400" cy="736719"/>
              </a:xfrm>
            </p:grpSpPr>
            <p:sp>
              <p:nvSpPr>
                <p:cNvPr id="160" name="直角三角形 3">
                  <a:extLst>
                    <a:ext uri="{FF2B5EF4-FFF2-40B4-BE49-F238E27FC236}">
                      <a16:creationId xmlns:a16="http://schemas.microsoft.com/office/drawing/2014/main" id="{1CF6356A-290B-4C9D-BF64-9B72979E48DF}"/>
                    </a:ext>
                  </a:extLst>
                </p:cNvPr>
                <p:cNvSpPr/>
                <p:nvPr/>
              </p:nvSpPr>
              <p:spPr>
                <a:xfrm flipV="1">
                  <a:off x="4788680" y="0"/>
                  <a:ext cx="736720" cy="736719"/>
                </a:xfrm>
                <a:prstGeom prst="rtTriangle">
                  <a:avLst/>
                </a:prstGeom>
                <a:solidFill>
                  <a:srgbClr val="111E35"/>
                </a:solidFill>
                <a:ln>
                  <a:noFill/>
                </a:ln>
              </p:spPr>
              <p:txBody>
                <a:bodyPr vert="horz" lIns="91440" tIns="45720" rIns="91440" bIns="45720" anchor="ctr"/>
                <a:lstStyle>
                  <a:lvl1pPr marL="0" indent="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342900" indent="1143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685800" indent="2286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028700" indent="3429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1371600" indent="4572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lvl="0" algn="ctr"/>
                  <a:endParaRPr lang="zh-CN" altLang="en-US" sz="1400">
                    <a:solidFill>
                      <a:srgbClr val="FFFFFF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61" name="矩形 2">
                  <a:extLst>
                    <a:ext uri="{FF2B5EF4-FFF2-40B4-BE49-F238E27FC236}">
                      <a16:creationId xmlns:a16="http://schemas.microsoft.com/office/drawing/2014/main" id="{DCE0FEF1-F06D-4BD2-8AFC-3AD6383EA7A8}"/>
                    </a:ext>
                  </a:extLst>
                </p:cNvPr>
                <p:cNvSpPr/>
                <p:nvPr/>
              </p:nvSpPr>
              <p:spPr>
                <a:xfrm flipV="1">
                  <a:off x="0" y="845"/>
                  <a:ext cx="4788672" cy="732121"/>
                </a:xfrm>
                <a:prstGeom prst="rect">
                  <a:avLst/>
                </a:prstGeom>
                <a:solidFill>
                  <a:srgbClr val="203864"/>
                </a:solidFill>
                <a:ln>
                  <a:noFill/>
                </a:ln>
              </p:spPr>
              <p:txBody>
                <a:bodyPr vert="horz" lIns="91440" tIns="45720" rIns="91440" bIns="45720" anchor="ctr"/>
                <a:lstStyle>
                  <a:lvl1pPr marL="0" indent="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342900" indent="1143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685800" indent="2286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028700" indent="3429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1371600" indent="4572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lvl="0" algn="ctr"/>
                  <a:endParaRPr lang="zh-CN" altLang="en-US" sz="1400" dirty="0">
                    <a:solidFill>
                      <a:srgbClr val="FFFFFF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AD1D8D7F-99B0-4390-8D9F-B58BA90CA4CE}"/>
                  </a:ext>
                </a:extLst>
              </p:cNvPr>
              <p:cNvGrpSpPr/>
              <p:nvPr/>
            </p:nvGrpSpPr>
            <p:grpSpPr>
              <a:xfrm>
                <a:off x="0" y="0"/>
                <a:ext cx="288000" cy="788858"/>
                <a:chOff x="0" y="0"/>
                <a:chExt cx="288000" cy="788858"/>
              </a:xfrm>
            </p:grpSpPr>
            <p:sp>
              <p:nvSpPr>
                <p:cNvPr id="158" name="直角三角形 5">
                  <a:extLst>
                    <a:ext uri="{FF2B5EF4-FFF2-40B4-BE49-F238E27FC236}">
                      <a16:creationId xmlns:a16="http://schemas.microsoft.com/office/drawing/2014/main" id="{49226A37-DBF0-4BDB-9F66-88B51A13F621}"/>
                    </a:ext>
                  </a:extLst>
                </p:cNvPr>
                <p:cNvSpPr/>
                <p:nvPr/>
              </p:nvSpPr>
              <p:spPr>
                <a:xfrm rot="5400000" flipV="1">
                  <a:off x="0" y="500858"/>
                  <a:ext cx="288000" cy="288000"/>
                </a:xfrm>
                <a:prstGeom prst="rtTriangle">
                  <a:avLst/>
                </a:prstGeom>
                <a:solidFill>
                  <a:srgbClr val="D09E00"/>
                </a:solidFill>
                <a:ln>
                  <a:noFill/>
                </a:ln>
              </p:spPr>
              <p:txBody>
                <a:bodyPr vert="horz" lIns="91440" tIns="45720" rIns="91440" bIns="45720" anchor="ctr"/>
                <a:lstStyle>
                  <a:lvl1pPr marL="0" indent="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342900" indent="1143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685800" indent="2286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028700" indent="3429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1371600" indent="4572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lvl="0" algn="ctr"/>
                  <a:endParaRPr lang="zh-CN" altLang="en-US" sz="1400">
                    <a:solidFill>
                      <a:srgbClr val="FFFFFF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59" name="矩形 13">
                  <a:extLst>
                    <a:ext uri="{FF2B5EF4-FFF2-40B4-BE49-F238E27FC236}">
                      <a16:creationId xmlns:a16="http://schemas.microsoft.com/office/drawing/2014/main" id="{86039ABA-3986-473A-AB6B-A4409E558EBC}"/>
                    </a:ext>
                  </a:extLst>
                </p:cNvPr>
                <p:cNvSpPr/>
                <p:nvPr/>
              </p:nvSpPr>
              <p:spPr>
                <a:xfrm flipH="1">
                  <a:off x="1801" y="0"/>
                  <a:ext cx="284398" cy="720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txBody>
                <a:bodyPr vert="horz" lIns="91440" tIns="45720" rIns="91440" bIns="45720" anchor="ctr"/>
                <a:lstStyle>
                  <a:lvl1pPr marL="0" indent="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342900" indent="1143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685800" indent="2286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028700" indent="3429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1371600" indent="4572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lvl="0" algn="ctr"/>
                  <a:endParaRPr lang="zh-CN" altLang="en-US" sz="1400">
                    <a:solidFill>
                      <a:srgbClr val="FFFFFF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</p:grpSp>
        <p:sp>
          <p:nvSpPr>
            <p:cNvPr id="154" name="矩形 1">
              <a:extLst>
                <a:ext uri="{FF2B5EF4-FFF2-40B4-BE49-F238E27FC236}">
                  <a16:creationId xmlns:a16="http://schemas.microsoft.com/office/drawing/2014/main" id="{91615F2E-5F9A-4B88-9276-6DC8EF1EDFAD}"/>
                </a:ext>
              </a:extLst>
            </p:cNvPr>
            <p:cNvSpPr/>
            <p:nvPr/>
          </p:nvSpPr>
          <p:spPr>
            <a:xfrm>
              <a:off x="836531" y="329181"/>
              <a:ext cx="2031958" cy="30742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/>
              <a:r>
                <a:rPr lang="en-US" altLang="zh-CN" sz="1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angal" panose="02040503050203030202" pitchFamily="18" charset="0"/>
                </a:rPr>
                <a:t>ER Diagrams	</a:t>
              </a:r>
              <a:endParaRPr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5" name="文本框 16">
              <a:extLst>
                <a:ext uri="{FF2B5EF4-FFF2-40B4-BE49-F238E27FC236}">
                  <a16:creationId xmlns:a16="http://schemas.microsoft.com/office/drawing/2014/main" id="{71C051A9-4C10-4FCD-9E47-72B827AF3E81}"/>
                </a:ext>
              </a:extLst>
            </p:cNvPr>
            <p:cNvSpPr txBox="1"/>
            <p:nvPr/>
          </p:nvSpPr>
          <p:spPr>
            <a:xfrm>
              <a:off x="158664" y="329180"/>
              <a:ext cx="290554" cy="30742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/>
              <a:r>
                <a:rPr lang="en-US" altLang="zh-CN" sz="1400" dirty="0">
                  <a:solidFill>
                    <a:srgbClr val="A6A6A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1B3887A-425B-448C-9EA5-A4271F63BFF3}"/>
              </a:ext>
            </a:extLst>
          </p:cNvPr>
          <p:cNvGrpSpPr/>
          <p:nvPr/>
        </p:nvGrpSpPr>
        <p:grpSpPr>
          <a:xfrm>
            <a:off x="5076199" y="2969399"/>
            <a:ext cx="3650763" cy="789753"/>
            <a:chOff x="140231" y="200619"/>
            <a:chExt cx="3651900" cy="788858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F1B739EF-C22E-4E5C-A3C3-C166BF482023}"/>
                </a:ext>
              </a:extLst>
            </p:cNvPr>
            <p:cNvGrpSpPr/>
            <p:nvPr/>
          </p:nvGrpSpPr>
          <p:grpSpPr>
            <a:xfrm>
              <a:off x="552131" y="200619"/>
              <a:ext cx="3240000" cy="788858"/>
              <a:chOff x="0" y="0"/>
              <a:chExt cx="3240000" cy="788858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A549A6F7-AA67-4480-90C8-0119288697BB}"/>
                  </a:ext>
                </a:extLst>
              </p:cNvPr>
              <p:cNvGrpSpPr/>
              <p:nvPr/>
            </p:nvGrpSpPr>
            <p:grpSpPr>
              <a:xfrm flipV="1">
                <a:off x="0" y="68857"/>
                <a:ext cx="3240000" cy="432000"/>
                <a:chOff x="0" y="0"/>
                <a:chExt cx="5525400" cy="736719"/>
              </a:xfrm>
            </p:grpSpPr>
            <p:sp>
              <p:nvSpPr>
                <p:cNvPr id="170" name="直角三角形 3">
                  <a:extLst>
                    <a:ext uri="{FF2B5EF4-FFF2-40B4-BE49-F238E27FC236}">
                      <a16:creationId xmlns:a16="http://schemas.microsoft.com/office/drawing/2014/main" id="{20E9A880-95F0-4CF5-8A7A-DA2561B1137C}"/>
                    </a:ext>
                  </a:extLst>
                </p:cNvPr>
                <p:cNvSpPr/>
                <p:nvPr/>
              </p:nvSpPr>
              <p:spPr>
                <a:xfrm flipV="1">
                  <a:off x="4788680" y="0"/>
                  <a:ext cx="736720" cy="736719"/>
                </a:xfrm>
                <a:prstGeom prst="rtTriangle">
                  <a:avLst/>
                </a:prstGeom>
                <a:solidFill>
                  <a:srgbClr val="111E35"/>
                </a:solidFill>
                <a:ln>
                  <a:noFill/>
                </a:ln>
              </p:spPr>
              <p:txBody>
                <a:bodyPr vert="horz" lIns="91440" tIns="45720" rIns="91440" bIns="45720" anchor="ctr"/>
                <a:lstStyle>
                  <a:lvl1pPr marL="0" indent="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342900" indent="1143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685800" indent="2286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028700" indent="3429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1371600" indent="4572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lvl="0" algn="ctr"/>
                  <a:endParaRPr lang="zh-CN" altLang="en-US" sz="1400">
                    <a:solidFill>
                      <a:srgbClr val="FFFFFF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71" name="矩形 2">
                  <a:extLst>
                    <a:ext uri="{FF2B5EF4-FFF2-40B4-BE49-F238E27FC236}">
                      <a16:creationId xmlns:a16="http://schemas.microsoft.com/office/drawing/2014/main" id="{DEE3D593-CA75-4473-BF6E-AB2A06F4C0ED}"/>
                    </a:ext>
                  </a:extLst>
                </p:cNvPr>
                <p:cNvSpPr/>
                <p:nvPr/>
              </p:nvSpPr>
              <p:spPr>
                <a:xfrm flipV="1">
                  <a:off x="0" y="845"/>
                  <a:ext cx="4788673" cy="732121"/>
                </a:xfrm>
                <a:prstGeom prst="rect">
                  <a:avLst/>
                </a:prstGeom>
                <a:solidFill>
                  <a:srgbClr val="203864"/>
                </a:solidFill>
                <a:ln>
                  <a:noFill/>
                </a:ln>
              </p:spPr>
              <p:txBody>
                <a:bodyPr vert="horz" lIns="91440" tIns="45720" rIns="91440" bIns="45720" anchor="ctr"/>
                <a:lstStyle>
                  <a:lvl1pPr marL="0" indent="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342900" indent="1143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685800" indent="2286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028700" indent="3429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1371600" indent="4572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lvl="0" algn="ctr"/>
                  <a:endParaRPr lang="zh-CN" altLang="en-US" sz="1400" dirty="0">
                    <a:solidFill>
                      <a:srgbClr val="FFFFFF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4E60BBA2-BA53-4DD2-A5CA-368EC5E39AC4}"/>
                  </a:ext>
                </a:extLst>
              </p:cNvPr>
              <p:cNvGrpSpPr/>
              <p:nvPr/>
            </p:nvGrpSpPr>
            <p:grpSpPr>
              <a:xfrm>
                <a:off x="0" y="0"/>
                <a:ext cx="288000" cy="788858"/>
                <a:chOff x="0" y="0"/>
                <a:chExt cx="288000" cy="788858"/>
              </a:xfrm>
            </p:grpSpPr>
            <p:sp>
              <p:nvSpPr>
                <p:cNvPr id="168" name="直角三角形 5">
                  <a:extLst>
                    <a:ext uri="{FF2B5EF4-FFF2-40B4-BE49-F238E27FC236}">
                      <a16:creationId xmlns:a16="http://schemas.microsoft.com/office/drawing/2014/main" id="{96425722-EBA9-4338-95C9-F4819EE5BEC5}"/>
                    </a:ext>
                  </a:extLst>
                </p:cNvPr>
                <p:cNvSpPr/>
                <p:nvPr/>
              </p:nvSpPr>
              <p:spPr>
                <a:xfrm rot="5400000" flipV="1">
                  <a:off x="0" y="500858"/>
                  <a:ext cx="288000" cy="288000"/>
                </a:xfrm>
                <a:prstGeom prst="rtTriangle">
                  <a:avLst/>
                </a:prstGeom>
                <a:solidFill>
                  <a:srgbClr val="D09E00"/>
                </a:solidFill>
                <a:ln>
                  <a:noFill/>
                </a:ln>
              </p:spPr>
              <p:txBody>
                <a:bodyPr vert="horz" lIns="91440" tIns="45720" rIns="91440" bIns="45720" anchor="ctr"/>
                <a:lstStyle>
                  <a:lvl1pPr marL="0" indent="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342900" indent="1143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685800" indent="2286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028700" indent="3429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1371600" indent="4572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lvl="0" algn="ctr"/>
                  <a:endParaRPr lang="zh-CN" altLang="en-US" sz="1400">
                    <a:solidFill>
                      <a:srgbClr val="FFFFFF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69" name="矩形 13">
                  <a:extLst>
                    <a:ext uri="{FF2B5EF4-FFF2-40B4-BE49-F238E27FC236}">
                      <a16:creationId xmlns:a16="http://schemas.microsoft.com/office/drawing/2014/main" id="{EB18DAE9-86A9-4970-8F78-5304DEBB3EC7}"/>
                    </a:ext>
                  </a:extLst>
                </p:cNvPr>
                <p:cNvSpPr/>
                <p:nvPr/>
              </p:nvSpPr>
              <p:spPr>
                <a:xfrm flipH="1">
                  <a:off x="1801" y="0"/>
                  <a:ext cx="284398" cy="720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txBody>
                <a:bodyPr vert="horz" lIns="91440" tIns="45720" rIns="91440" bIns="45720" anchor="ctr"/>
                <a:lstStyle>
                  <a:lvl1pPr marL="0" indent="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342900" indent="1143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685800" indent="2286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028700" indent="3429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1371600" indent="4572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lvl="0" algn="ctr"/>
                  <a:endParaRPr lang="zh-CN" altLang="en-US" sz="1400">
                    <a:solidFill>
                      <a:srgbClr val="FFFFFF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</p:grpSp>
        <p:sp>
          <p:nvSpPr>
            <p:cNvPr id="164" name="矩形 1">
              <a:extLst>
                <a:ext uri="{FF2B5EF4-FFF2-40B4-BE49-F238E27FC236}">
                  <a16:creationId xmlns:a16="http://schemas.microsoft.com/office/drawing/2014/main" id="{C1D71C03-5F5E-46A1-BA18-58C98667F2C0}"/>
                </a:ext>
              </a:extLst>
            </p:cNvPr>
            <p:cNvSpPr/>
            <p:nvPr/>
          </p:nvSpPr>
          <p:spPr>
            <a:xfrm>
              <a:off x="836531" y="329181"/>
              <a:ext cx="1639100" cy="30742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/>
              <a:r>
                <a:rPr lang="en-US" altLang="zh-CN" sz="1400" b="1" dirty="0" err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angal" panose="02040503050203030202" pitchFamily="18" charset="0"/>
                </a:rPr>
                <a:t>Futurer</a:t>
              </a:r>
              <a:r>
                <a:rPr lang="en-US" altLang="zh-CN" sz="1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angal" panose="02040503050203030202" pitchFamily="18" charset="0"/>
                </a:rPr>
                <a:t> Scopes  </a:t>
              </a:r>
              <a:endParaRPr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5" name="文本框 16">
              <a:extLst>
                <a:ext uri="{FF2B5EF4-FFF2-40B4-BE49-F238E27FC236}">
                  <a16:creationId xmlns:a16="http://schemas.microsoft.com/office/drawing/2014/main" id="{EFAC692C-0CD8-470A-A4F4-8F4720262CF5}"/>
                </a:ext>
              </a:extLst>
            </p:cNvPr>
            <p:cNvSpPr txBox="1"/>
            <p:nvPr/>
          </p:nvSpPr>
          <p:spPr>
            <a:xfrm>
              <a:off x="140231" y="325704"/>
              <a:ext cx="290554" cy="30742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/>
              <a:r>
                <a:rPr lang="en-US" altLang="zh-CN" sz="1400" dirty="0">
                  <a:solidFill>
                    <a:srgbClr val="A6A6A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6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86DDB532-2C13-4E6B-AA74-2D70FDB6F812}"/>
              </a:ext>
            </a:extLst>
          </p:cNvPr>
          <p:cNvGrpSpPr/>
          <p:nvPr/>
        </p:nvGrpSpPr>
        <p:grpSpPr>
          <a:xfrm>
            <a:off x="791041" y="3983599"/>
            <a:ext cx="3661098" cy="789753"/>
            <a:chOff x="129890" y="200619"/>
            <a:chExt cx="3662238" cy="788858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0DDF0AB4-F2F1-436D-8AF8-49B16897F34C}"/>
                </a:ext>
              </a:extLst>
            </p:cNvPr>
            <p:cNvGrpSpPr/>
            <p:nvPr/>
          </p:nvGrpSpPr>
          <p:grpSpPr>
            <a:xfrm>
              <a:off x="552131" y="200619"/>
              <a:ext cx="3239997" cy="788858"/>
              <a:chOff x="0" y="0"/>
              <a:chExt cx="3239997" cy="788858"/>
            </a:xfrm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EED8D73D-C15C-428E-A4CD-237FB0F026C0}"/>
                  </a:ext>
                </a:extLst>
              </p:cNvPr>
              <p:cNvGrpSpPr/>
              <p:nvPr/>
            </p:nvGrpSpPr>
            <p:grpSpPr>
              <a:xfrm flipV="1">
                <a:off x="36590" y="68857"/>
                <a:ext cx="3203407" cy="432000"/>
                <a:chOff x="62397" y="0"/>
                <a:chExt cx="5463003" cy="736719"/>
              </a:xfrm>
            </p:grpSpPr>
            <p:sp>
              <p:nvSpPr>
                <p:cNvPr id="180" name="直角三角形 3">
                  <a:extLst>
                    <a:ext uri="{FF2B5EF4-FFF2-40B4-BE49-F238E27FC236}">
                      <a16:creationId xmlns:a16="http://schemas.microsoft.com/office/drawing/2014/main" id="{8F056883-BB4C-4112-8BCA-361EDA2D2B71}"/>
                    </a:ext>
                  </a:extLst>
                </p:cNvPr>
                <p:cNvSpPr/>
                <p:nvPr/>
              </p:nvSpPr>
              <p:spPr>
                <a:xfrm flipV="1">
                  <a:off x="4788680" y="0"/>
                  <a:ext cx="736720" cy="736719"/>
                </a:xfrm>
                <a:prstGeom prst="rtTriangle">
                  <a:avLst/>
                </a:prstGeom>
                <a:solidFill>
                  <a:srgbClr val="111E35"/>
                </a:solidFill>
                <a:ln>
                  <a:noFill/>
                </a:ln>
              </p:spPr>
              <p:txBody>
                <a:bodyPr vert="horz" lIns="91440" tIns="45720" rIns="91440" bIns="45720" anchor="ctr"/>
                <a:lstStyle>
                  <a:lvl1pPr marL="0" indent="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342900" indent="1143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685800" indent="2286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028700" indent="3429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1371600" indent="4572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lvl="0" algn="ctr"/>
                  <a:endParaRPr lang="zh-CN" altLang="en-US" sz="1400">
                    <a:solidFill>
                      <a:srgbClr val="FFFFFF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81" name="矩形 2">
                  <a:extLst>
                    <a:ext uri="{FF2B5EF4-FFF2-40B4-BE49-F238E27FC236}">
                      <a16:creationId xmlns:a16="http://schemas.microsoft.com/office/drawing/2014/main" id="{3B0AA024-36E9-4785-AEF3-9BFEEFB01D1C}"/>
                    </a:ext>
                  </a:extLst>
                </p:cNvPr>
                <p:cNvSpPr/>
                <p:nvPr/>
              </p:nvSpPr>
              <p:spPr>
                <a:xfrm flipV="1">
                  <a:off x="62397" y="845"/>
                  <a:ext cx="4788673" cy="732121"/>
                </a:xfrm>
                <a:prstGeom prst="rect">
                  <a:avLst/>
                </a:prstGeom>
                <a:solidFill>
                  <a:srgbClr val="203864"/>
                </a:solidFill>
                <a:ln>
                  <a:noFill/>
                </a:ln>
              </p:spPr>
              <p:txBody>
                <a:bodyPr vert="horz" lIns="91440" tIns="45720" rIns="91440" bIns="45720" anchor="ctr"/>
                <a:lstStyle>
                  <a:lvl1pPr marL="0" indent="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342900" indent="1143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685800" indent="2286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028700" indent="3429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1371600" indent="4572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lvl="0" algn="ctr"/>
                  <a:endParaRPr lang="zh-CN" altLang="en-US" sz="1400" dirty="0">
                    <a:solidFill>
                      <a:srgbClr val="FFFFFF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99224312-5D19-4A50-9108-2160444852DC}"/>
                  </a:ext>
                </a:extLst>
              </p:cNvPr>
              <p:cNvGrpSpPr/>
              <p:nvPr/>
            </p:nvGrpSpPr>
            <p:grpSpPr>
              <a:xfrm>
                <a:off x="0" y="0"/>
                <a:ext cx="288000" cy="788858"/>
                <a:chOff x="0" y="0"/>
                <a:chExt cx="288000" cy="788858"/>
              </a:xfrm>
            </p:grpSpPr>
            <p:sp>
              <p:nvSpPr>
                <p:cNvPr id="178" name="直角三角形 5">
                  <a:extLst>
                    <a:ext uri="{FF2B5EF4-FFF2-40B4-BE49-F238E27FC236}">
                      <a16:creationId xmlns:a16="http://schemas.microsoft.com/office/drawing/2014/main" id="{E018C7CF-5AF5-4673-BB72-5BF2A9A0451E}"/>
                    </a:ext>
                  </a:extLst>
                </p:cNvPr>
                <p:cNvSpPr/>
                <p:nvPr/>
              </p:nvSpPr>
              <p:spPr>
                <a:xfrm rot="5400000" flipV="1">
                  <a:off x="0" y="500858"/>
                  <a:ext cx="288000" cy="288000"/>
                </a:xfrm>
                <a:prstGeom prst="rtTriangle">
                  <a:avLst/>
                </a:prstGeom>
                <a:solidFill>
                  <a:srgbClr val="D09E00"/>
                </a:solidFill>
                <a:ln>
                  <a:noFill/>
                </a:ln>
              </p:spPr>
              <p:txBody>
                <a:bodyPr vert="horz" lIns="91440" tIns="45720" rIns="91440" bIns="45720" anchor="ctr"/>
                <a:lstStyle>
                  <a:lvl1pPr marL="0" indent="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342900" indent="1143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685800" indent="2286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028700" indent="3429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1371600" indent="4572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lvl="0" algn="ctr"/>
                  <a:endParaRPr lang="zh-CN" altLang="en-US" sz="1400">
                    <a:solidFill>
                      <a:srgbClr val="FFFFFF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79" name="矩形 13">
                  <a:extLst>
                    <a:ext uri="{FF2B5EF4-FFF2-40B4-BE49-F238E27FC236}">
                      <a16:creationId xmlns:a16="http://schemas.microsoft.com/office/drawing/2014/main" id="{86EF13F9-CCD0-48F1-9503-A366D15AC48F}"/>
                    </a:ext>
                  </a:extLst>
                </p:cNvPr>
                <p:cNvSpPr/>
                <p:nvPr/>
              </p:nvSpPr>
              <p:spPr>
                <a:xfrm flipH="1">
                  <a:off x="1801" y="0"/>
                  <a:ext cx="284398" cy="720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txBody>
                <a:bodyPr vert="horz" lIns="91440" tIns="45720" rIns="91440" bIns="45720" anchor="ctr"/>
                <a:lstStyle>
                  <a:lvl1pPr marL="0" indent="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342900" indent="1143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685800" indent="2286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028700" indent="3429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1371600" indent="4572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lvl="0" algn="ctr"/>
                  <a:endParaRPr lang="zh-CN" altLang="en-US" sz="1400">
                    <a:solidFill>
                      <a:srgbClr val="FFFFFF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</p:grpSp>
        <p:sp>
          <p:nvSpPr>
            <p:cNvPr id="174" name="矩形 1">
              <a:extLst>
                <a:ext uri="{FF2B5EF4-FFF2-40B4-BE49-F238E27FC236}">
                  <a16:creationId xmlns:a16="http://schemas.microsoft.com/office/drawing/2014/main" id="{E5D5F0DD-D3F5-4B0F-AA03-FCC9D6327769}"/>
                </a:ext>
              </a:extLst>
            </p:cNvPr>
            <p:cNvSpPr/>
            <p:nvPr/>
          </p:nvSpPr>
          <p:spPr>
            <a:xfrm>
              <a:off x="836531" y="329181"/>
              <a:ext cx="1180498" cy="30742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/>
              <a:r>
                <a:rPr lang="en-IN" altLang="zh-CN" sz="1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Conclusion</a:t>
              </a:r>
              <a:endParaRPr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5" name="文本框 16">
              <a:extLst>
                <a:ext uri="{FF2B5EF4-FFF2-40B4-BE49-F238E27FC236}">
                  <a16:creationId xmlns:a16="http://schemas.microsoft.com/office/drawing/2014/main" id="{5922C08E-2A88-4040-8396-D1198CE290FF}"/>
                </a:ext>
              </a:extLst>
            </p:cNvPr>
            <p:cNvSpPr txBox="1"/>
            <p:nvPr/>
          </p:nvSpPr>
          <p:spPr>
            <a:xfrm>
              <a:off x="129890" y="366526"/>
              <a:ext cx="290554" cy="30742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/>
              <a:r>
                <a:rPr lang="en-US" altLang="zh-CN" sz="1400" dirty="0">
                  <a:solidFill>
                    <a:srgbClr val="A6A6A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7</a:t>
              </a: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CCE854E-EB5D-4183-B329-CAE8147B33CA}"/>
              </a:ext>
            </a:extLst>
          </p:cNvPr>
          <p:cNvGrpSpPr/>
          <p:nvPr/>
        </p:nvGrpSpPr>
        <p:grpSpPr>
          <a:xfrm>
            <a:off x="794394" y="915995"/>
            <a:ext cx="3627268" cy="789753"/>
            <a:chOff x="163733" y="200619"/>
            <a:chExt cx="3628398" cy="788858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1B0562CF-5505-48F8-91C3-50DDB1155D32}"/>
                </a:ext>
              </a:extLst>
            </p:cNvPr>
            <p:cNvGrpSpPr/>
            <p:nvPr/>
          </p:nvGrpSpPr>
          <p:grpSpPr>
            <a:xfrm>
              <a:off x="552131" y="200619"/>
              <a:ext cx="3240000" cy="788858"/>
              <a:chOff x="0" y="0"/>
              <a:chExt cx="3240000" cy="788858"/>
            </a:xfrm>
          </p:grpSpPr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C5AE0867-759A-4B85-B4EF-CD784C1C2492}"/>
                  </a:ext>
                </a:extLst>
              </p:cNvPr>
              <p:cNvGrpSpPr/>
              <p:nvPr/>
            </p:nvGrpSpPr>
            <p:grpSpPr>
              <a:xfrm flipV="1">
                <a:off x="0" y="68857"/>
                <a:ext cx="3240000" cy="432000"/>
                <a:chOff x="0" y="0"/>
                <a:chExt cx="5525400" cy="736719"/>
              </a:xfrm>
            </p:grpSpPr>
            <p:sp>
              <p:nvSpPr>
                <p:cNvPr id="190" name="直角三角形 3">
                  <a:extLst>
                    <a:ext uri="{FF2B5EF4-FFF2-40B4-BE49-F238E27FC236}">
                      <a16:creationId xmlns:a16="http://schemas.microsoft.com/office/drawing/2014/main" id="{1C995998-BF58-4DF3-BDC0-A7B3A9C56DD7}"/>
                    </a:ext>
                  </a:extLst>
                </p:cNvPr>
                <p:cNvSpPr/>
                <p:nvPr/>
              </p:nvSpPr>
              <p:spPr>
                <a:xfrm flipV="1">
                  <a:off x="4788680" y="0"/>
                  <a:ext cx="736720" cy="736719"/>
                </a:xfrm>
                <a:prstGeom prst="rtTriangle">
                  <a:avLst/>
                </a:prstGeom>
                <a:solidFill>
                  <a:srgbClr val="111E35"/>
                </a:solidFill>
                <a:ln>
                  <a:noFill/>
                </a:ln>
              </p:spPr>
              <p:txBody>
                <a:bodyPr vert="horz" lIns="91440" tIns="45720" rIns="91440" bIns="45720" anchor="ctr"/>
                <a:lstStyle>
                  <a:lvl1pPr marL="0" indent="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342900" indent="1143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685800" indent="2286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028700" indent="3429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1371600" indent="4572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lvl="0" algn="ctr"/>
                  <a:endParaRPr lang="zh-CN" altLang="en-US" sz="1400">
                    <a:solidFill>
                      <a:srgbClr val="FFFFFF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91" name="矩形 2">
                  <a:extLst>
                    <a:ext uri="{FF2B5EF4-FFF2-40B4-BE49-F238E27FC236}">
                      <a16:creationId xmlns:a16="http://schemas.microsoft.com/office/drawing/2014/main" id="{A1F6E52E-DD77-4A3A-824F-2B9D83D5558C}"/>
                    </a:ext>
                  </a:extLst>
                </p:cNvPr>
                <p:cNvSpPr/>
                <p:nvPr/>
              </p:nvSpPr>
              <p:spPr>
                <a:xfrm flipV="1">
                  <a:off x="0" y="845"/>
                  <a:ext cx="4788673" cy="732121"/>
                </a:xfrm>
                <a:prstGeom prst="rect">
                  <a:avLst/>
                </a:prstGeom>
                <a:solidFill>
                  <a:srgbClr val="203864"/>
                </a:solidFill>
                <a:ln>
                  <a:noFill/>
                </a:ln>
              </p:spPr>
              <p:txBody>
                <a:bodyPr vert="horz" lIns="91440" tIns="45720" rIns="91440" bIns="45720" anchor="ctr"/>
                <a:lstStyle>
                  <a:lvl1pPr marL="0" indent="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342900" indent="1143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685800" indent="2286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028700" indent="3429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1371600" indent="4572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lvl="0" algn="ctr"/>
                  <a:endParaRPr lang="zh-CN" altLang="en-US" sz="1400" dirty="0">
                    <a:solidFill>
                      <a:srgbClr val="FFFFFF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DDF9753F-A537-44F4-8F6E-B3717AA94342}"/>
                  </a:ext>
                </a:extLst>
              </p:cNvPr>
              <p:cNvGrpSpPr/>
              <p:nvPr/>
            </p:nvGrpSpPr>
            <p:grpSpPr>
              <a:xfrm>
                <a:off x="0" y="0"/>
                <a:ext cx="288000" cy="788858"/>
                <a:chOff x="0" y="0"/>
                <a:chExt cx="288000" cy="788858"/>
              </a:xfrm>
            </p:grpSpPr>
            <p:sp>
              <p:nvSpPr>
                <p:cNvPr id="188" name="直角三角形 5">
                  <a:extLst>
                    <a:ext uri="{FF2B5EF4-FFF2-40B4-BE49-F238E27FC236}">
                      <a16:creationId xmlns:a16="http://schemas.microsoft.com/office/drawing/2014/main" id="{A8D7F421-F9CA-4EC4-95A7-07CBE55B74F2}"/>
                    </a:ext>
                  </a:extLst>
                </p:cNvPr>
                <p:cNvSpPr/>
                <p:nvPr/>
              </p:nvSpPr>
              <p:spPr>
                <a:xfrm rot="5400000" flipV="1">
                  <a:off x="0" y="500858"/>
                  <a:ext cx="288000" cy="288000"/>
                </a:xfrm>
                <a:prstGeom prst="rtTriangle">
                  <a:avLst/>
                </a:prstGeom>
                <a:solidFill>
                  <a:srgbClr val="D09E00"/>
                </a:solidFill>
                <a:ln>
                  <a:noFill/>
                </a:ln>
              </p:spPr>
              <p:txBody>
                <a:bodyPr vert="horz" lIns="91440" tIns="45720" rIns="91440" bIns="45720" anchor="ctr"/>
                <a:lstStyle>
                  <a:lvl1pPr marL="0" indent="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342900" indent="1143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685800" indent="2286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028700" indent="3429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1371600" indent="4572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lvl="0" algn="ctr"/>
                  <a:endParaRPr lang="zh-CN" altLang="en-US" sz="1400">
                    <a:solidFill>
                      <a:srgbClr val="FFFFFF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89" name="矩形 13">
                  <a:extLst>
                    <a:ext uri="{FF2B5EF4-FFF2-40B4-BE49-F238E27FC236}">
                      <a16:creationId xmlns:a16="http://schemas.microsoft.com/office/drawing/2014/main" id="{8A756C98-E5CF-4473-B3C4-B29A22E57921}"/>
                    </a:ext>
                  </a:extLst>
                </p:cNvPr>
                <p:cNvSpPr/>
                <p:nvPr/>
              </p:nvSpPr>
              <p:spPr>
                <a:xfrm flipH="1">
                  <a:off x="1801" y="0"/>
                  <a:ext cx="284398" cy="720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txBody>
                <a:bodyPr vert="horz" lIns="91440" tIns="45720" rIns="91440" bIns="45720" anchor="ctr"/>
                <a:lstStyle>
                  <a:lvl1pPr marL="0" indent="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342900" indent="1143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685800" indent="2286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028700" indent="3429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1371600" indent="4572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lvl="0" algn="ctr"/>
                  <a:endParaRPr lang="zh-CN" altLang="en-US" sz="1400">
                    <a:solidFill>
                      <a:srgbClr val="FFFFFF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</p:grpSp>
        <p:sp>
          <p:nvSpPr>
            <p:cNvPr id="184" name="矩形 1">
              <a:extLst>
                <a:ext uri="{FF2B5EF4-FFF2-40B4-BE49-F238E27FC236}">
                  <a16:creationId xmlns:a16="http://schemas.microsoft.com/office/drawing/2014/main" id="{102E489B-C8A2-4AC5-AC96-3B3DFB79587E}"/>
                </a:ext>
              </a:extLst>
            </p:cNvPr>
            <p:cNvSpPr/>
            <p:nvPr/>
          </p:nvSpPr>
          <p:spPr>
            <a:xfrm>
              <a:off x="836531" y="329181"/>
              <a:ext cx="1374522" cy="30742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/>
              <a:r>
                <a:rPr lang="en-US" altLang="zh-CN" sz="1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angal" panose="02040503050203030202" pitchFamily="18" charset="0"/>
                </a:rPr>
                <a:t>Introduction </a:t>
              </a:r>
              <a:endParaRPr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5" name="文本框 16">
              <a:extLst>
                <a:ext uri="{FF2B5EF4-FFF2-40B4-BE49-F238E27FC236}">
                  <a16:creationId xmlns:a16="http://schemas.microsoft.com/office/drawing/2014/main" id="{23D94FE6-A746-4250-8255-A0C7FC3F8CC8}"/>
                </a:ext>
              </a:extLst>
            </p:cNvPr>
            <p:cNvSpPr txBox="1"/>
            <p:nvPr/>
          </p:nvSpPr>
          <p:spPr>
            <a:xfrm>
              <a:off x="163733" y="294858"/>
              <a:ext cx="290554" cy="30742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/>
              <a:r>
                <a:rPr lang="en-US" altLang="zh-CN" sz="1400" dirty="0">
                  <a:solidFill>
                    <a:srgbClr val="A6A6A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B3ED420E-AF0C-4A60-8A3A-A712E9316A8A}"/>
              </a:ext>
            </a:extLst>
          </p:cNvPr>
          <p:cNvGrpSpPr/>
          <p:nvPr/>
        </p:nvGrpSpPr>
        <p:grpSpPr>
          <a:xfrm>
            <a:off x="5166752" y="3975979"/>
            <a:ext cx="3567830" cy="789753"/>
            <a:chOff x="223190" y="200619"/>
            <a:chExt cx="3568941" cy="788858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BD2696E7-B22F-47A8-8D15-9F7171D1F0D4}"/>
                </a:ext>
              </a:extLst>
            </p:cNvPr>
            <p:cNvGrpSpPr/>
            <p:nvPr/>
          </p:nvGrpSpPr>
          <p:grpSpPr>
            <a:xfrm>
              <a:off x="552131" y="200619"/>
              <a:ext cx="3240000" cy="788858"/>
              <a:chOff x="0" y="0"/>
              <a:chExt cx="3240000" cy="788858"/>
            </a:xfrm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E3111310-2DBE-40C9-9B68-C9929BB4FBBE}"/>
                  </a:ext>
                </a:extLst>
              </p:cNvPr>
              <p:cNvGrpSpPr/>
              <p:nvPr/>
            </p:nvGrpSpPr>
            <p:grpSpPr>
              <a:xfrm flipV="1">
                <a:off x="0" y="68857"/>
                <a:ext cx="3240000" cy="432000"/>
                <a:chOff x="0" y="0"/>
                <a:chExt cx="5525400" cy="736719"/>
              </a:xfrm>
            </p:grpSpPr>
            <p:sp>
              <p:nvSpPr>
                <p:cNvPr id="230" name="直角三角形 3">
                  <a:extLst>
                    <a:ext uri="{FF2B5EF4-FFF2-40B4-BE49-F238E27FC236}">
                      <a16:creationId xmlns:a16="http://schemas.microsoft.com/office/drawing/2014/main" id="{29BB51E4-F716-4DAF-B776-84E43DA64F1F}"/>
                    </a:ext>
                  </a:extLst>
                </p:cNvPr>
                <p:cNvSpPr/>
                <p:nvPr/>
              </p:nvSpPr>
              <p:spPr>
                <a:xfrm flipV="1">
                  <a:off x="4788680" y="0"/>
                  <a:ext cx="736720" cy="736719"/>
                </a:xfrm>
                <a:prstGeom prst="rtTriangle">
                  <a:avLst/>
                </a:prstGeom>
                <a:solidFill>
                  <a:srgbClr val="111E35"/>
                </a:solidFill>
                <a:ln>
                  <a:noFill/>
                </a:ln>
              </p:spPr>
              <p:txBody>
                <a:bodyPr vert="horz" lIns="91440" tIns="45720" rIns="91440" bIns="45720" anchor="ctr"/>
                <a:lstStyle>
                  <a:lvl1pPr marL="0" indent="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342900" indent="1143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685800" indent="2286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028700" indent="3429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1371600" indent="4572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lvl="0" algn="ctr"/>
                  <a:endParaRPr lang="zh-CN" altLang="en-US" sz="1400">
                    <a:solidFill>
                      <a:srgbClr val="FFFFFF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31" name="矩形 2">
                  <a:extLst>
                    <a:ext uri="{FF2B5EF4-FFF2-40B4-BE49-F238E27FC236}">
                      <a16:creationId xmlns:a16="http://schemas.microsoft.com/office/drawing/2014/main" id="{6C5F6DC6-F120-4CC5-A63F-F3FD5682772C}"/>
                    </a:ext>
                  </a:extLst>
                </p:cNvPr>
                <p:cNvSpPr/>
                <p:nvPr/>
              </p:nvSpPr>
              <p:spPr>
                <a:xfrm flipV="1">
                  <a:off x="0" y="845"/>
                  <a:ext cx="4788673" cy="732121"/>
                </a:xfrm>
                <a:prstGeom prst="rect">
                  <a:avLst/>
                </a:prstGeom>
                <a:solidFill>
                  <a:srgbClr val="203864"/>
                </a:solidFill>
                <a:ln>
                  <a:noFill/>
                </a:ln>
              </p:spPr>
              <p:txBody>
                <a:bodyPr vert="horz" lIns="91440" tIns="45720" rIns="91440" bIns="45720" anchor="ctr"/>
                <a:lstStyle>
                  <a:lvl1pPr marL="0" indent="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342900" indent="1143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685800" indent="2286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028700" indent="3429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1371600" indent="4572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lvl="0" algn="ctr"/>
                  <a:endParaRPr lang="zh-CN" altLang="en-US" sz="1400" dirty="0">
                    <a:solidFill>
                      <a:srgbClr val="FFFFFF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5C962307-DABD-4BC5-B97A-036C1112508E}"/>
                  </a:ext>
                </a:extLst>
              </p:cNvPr>
              <p:cNvGrpSpPr/>
              <p:nvPr/>
            </p:nvGrpSpPr>
            <p:grpSpPr>
              <a:xfrm>
                <a:off x="0" y="0"/>
                <a:ext cx="288000" cy="788858"/>
                <a:chOff x="0" y="0"/>
                <a:chExt cx="288000" cy="788858"/>
              </a:xfrm>
            </p:grpSpPr>
            <p:sp>
              <p:nvSpPr>
                <p:cNvPr id="228" name="直角三角形 5">
                  <a:extLst>
                    <a:ext uri="{FF2B5EF4-FFF2-40B4-BE49-F238E27FC236}">
                      <a16:creationId xmlns:a16="http://schemas.microsoft.com/office/drawing/2014/main" id="{B89FF58F-B62D-4A68-9D9E-318A4CA6AFB0}"/>
                    </a:ext>
                  </a:extLst>
                </p:cNvPr>
                <p:cNvSpPr/>
                <p:nvPr/>
              </p:nvSpPr>
              <p:spPr>
                <a:xfrm rot="5400000" flipV="1">
                  <a:off x="0" y="500858"/>
                  <a:ext cx="288000" cy="288000"/>
                </a:xfrm>
                <a:prstGeom prst="rtTriangle">
                  <a:avLst/>
                </a:prstGeom>
                <a:solidFill>
                  <a:srgbClr val="D09E00"/>
                </a:solidFill>
                <a:ln>
                  <a:noFill/>
                </a:ln>
              </p:spPr>
              <p:txBody>
                <a:bodyPr vert="horz" lIns="91440" tIns="45720" rIns="91440" bIns="45720" anchor="ctr"/>
                <a:lstStyle>
                  <a:lvl1pPr marL="0" indent="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342900" indent="1143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685800" indent="2286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028700" indent="3429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1371600" indent="4572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lvl="0" algn="ctr"/>
                  <a:endParaRPr lang="zh-CN" altLang="en-US" sz="1400">
                    <a:solidFill>
                      <a:srgbClr val="FFFFFF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29" name="矩形 13">
                  <a:extLst>
                    <a:ext uri="{FF2B5EF4-FFF2-40B4-BE49-F238E27FC236}">
                      <a16:creationId xmlns:a16="http://schemas.microsoft.com/office/drawing/2014/main" id="{69C95C79-50AA-4CE6-A405-A0A4FAB6989D}"/>
                    </a:ext>
                  </a:extLst>
                </p:cNvPr>
                <p:cNvSpPr/>
                <p:nvPr/>
              </p:nvSpPr>
              <p:spPr>
                <a:xfrm flipH="1">
                  <a:off x="1801" y="0"/>
                  <a:ext cx="284398" cy="720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txBody>
                <a:bodyPr vert="horz" lIns="91440" tIns="45720" rIns="91440" bIns="45720" anchor="ctr"/>
                <a:lstStyle>
                  <a:lvl1pPr marL="0" indent="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342900" indent="1143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685800" indent="2286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028700" indent="3429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1371600" indent="457200" algn="l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 sz="1300" b="0" i="0" u="none" baseline="0">
                      <a:solidFill>
                        <a:schemeClr val="dk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</a:lstStyle>
                <a:p>
                  <a:pPr lvl="0" algn="ctr"/>
                  <a:endParaRPr lang="zh-CN" altLang="en-US" sz="1400">
                    <a:solidFill>
                      <a:srgbClr val="FFFFFF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</p:grpSp>
        <p:sp>
          <p:nvSpPr>
            <p:cNvPr id="224" name="矩形 1">
              <a:extLst>
                <a:ext uri="{FF2B5EF4-FFF2-40B4-BE49-F238E27FC236}">
                  <a16:creationId xmlns:a16="http://schemas.microsoft.com/office/drawing/2014/main" id="{DDC12B24-B94D-4F73-805B-13A606781C20}"/>
                </a:ext>
              </a:extLst>
            </p:cNvPr>
            <p:cNvSpPr/>
            <p:nvPr/>
          </p:nvSpPr>
          <p:spPr>
            <a:xfrm>
              <a:off x="836531" y="329181"/>
              <a:ext cx="1225396" cy="30742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/>
              <a:r>
                <a:rPr lang="en-US" altLang="zh-CN" sz="1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angal" panose="02040503050203030202" pitchFamily="18" charset="0"/>
                </a:rPr>
                <a:t>References </a:t>
              </a:r>
              <a:endParaRPr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5" name="文本框 16">
              <a:extLst>
                <a:ext uri="{FF2B5EF4-FFF2-40B4-BE49-F238E27FC236}">
                  <a16:creationId xmlns:a16="http://schemas.microsoft.com/office/drawing/2014/main" id="{6EEB7A5C-BBA9-4627-8EF5-2BDE68F028C5}"/>
                </a:ext>
              </a:extLst>
            </p:cNvPr>
            <p:cNvSpPr txBox="1"/>
            <p:nvPr/>
          </p:nvSpPr>
          <p:spPr>
            <a:xfrm>
              <a:off x="223190" y="340393"/>
              <a:ext cx="290554" cy="30742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/>
              <a:r>
                <a:rPr lang="en-US" altLang="zh-CN" sz="1400" dirty="0">
                  <a:solidFill>
                    <a:srgbClr val="A6A6A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8</a:t>
              </a:r>
            </a:p>
          </p:txBody>
        </p:sp>
      </p:grp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矩形 7"/>
          <p:cNvSpPr/>
          <p:nvPr/>
        </p:nvSpPr>
        <p:spPr>
          <a:xfrm flipH="1">
            <a:off x="258445" y="566420"/>
            <a:ext cx="360362" cy="4577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342900" indent="1143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685800" indent="2286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028700" indent="3429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371600" indent="4572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ctr"/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048596" name="矩形 8"/>
          <p:cNvSpPr/>
          <p:nvPr/>
        </p:nvSpPr>
        <p:spPr>
          <a:xfrm flipV="1">
            <a:off x="2908935" y="0"/>
            <a:ext cx="539750" cy="5969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342900" indent="1143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685800" indent="2286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028700" indent="3429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371600" indent="4572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ctr"/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58445" y="207645"/>
            <a:ext cx="8885555" cy="361950"/>
            <a:chOff x="0" y="0"/>
            <a:chExt cx="8550524" cy="362139"/>
          </a:xfrm>
        </p:grpSpPr>
        <p:sp>
          <p:nvSpPr>
            <p:cNvPr id="1048597" name="直角三角形 5"/>
            <p:cNvSpPr/>
            <p:nvPr/>
          </p:nvSpPr>
          <p:spPr>
            <a:xfrm rot="5400000" flipH="1" flipV="1">
              <a:off x="0" y="0"/>
              <a:ext cx="360000" cy="360000"/>
            </a:xfrm>
            <a:prstGeom prst="rtTriangle">
              <a:avLst/>
            </a:prstGeom>
            <a:solidFill>
              <a:srgbClr val="D09E00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algn="ctr"/>
              <a:endParaRPr lang="zh-CN" altLang="en-US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598" name="矩形 6"/>
            <p:cNvSpPr/>
            <p:nvPr/>
          </p:nvSpPr>
          <p:spPr>
            <a:xfrm flipH="1">
              <a:off x="359999" y="714"/>
              <a:ext cx="8190525" cy="36142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algn="ctr"/>
              <a:endParaRPr lang="zh-CN" altLang="en-US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0" y="569595"/>
            <a:ext cx="3471545" cy="539750"/>
            <a:chOff x="0" y="0"/>
            <a:chExt cx="3807075" cy="540000"/>
          </a:xfrm>
        </p:grpSpPr>
        <p:grpSp>
          <p:nvGrpSpPr>
            <p:cNvPr id="46" name="Group 45"/>
            <p:cNvGrpSpPr/>
            <p:nvPr/>
          </p:nvGrpSpPr>
          <p:grpSpPr>
            <a:xfrm>
              <a:off x="0" y="0"/>
              <a:ext cx="3807075" cy="540000"/>
              <a:chOff x="0" y="0"/>
              <a:chExt cx="3807075" cy="540000"/>
            </a:xfrm>
          </p:grpSpPr>
          <p:sp>
            <p:nvSpPr>
              <p:cNvPr id="1048599" name="矩形 2"/>
              <p:cNvSpPr/>
              <p:nvPr/>
            </p:nvSpPr>
            <p:spPr>
              <a:xfrm flipV="1">
                <a:off x="0" y="0"/>
                <a:ext cx="3267075" cy="540000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00" name="直角三角形 3"/>
              <p:cNvSpPr/>
              <p:nvPr/>
            </p:nvSpPr>
            <p:spPr>
              <a:xfrm flipV="1">
                <a:off x="3267075" y="0"/>
                <a:ext cx="540000" cy="540000"/>
              </a:xfrm>
              <a:prstGeom prst="rtTriangle">
                <a:avLst/>
              </a:prstGeom>
              <a:solidFill>
                <a:srgbClr val="111E35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1048601" name="矩形 9"/>
            <p:cNvSpPr/>
            <p:nvPr/>
          </p:nvSpPr>
          <p:spPr>
            <a:xfrm>
              <a:off x="773475" y="100723"/>
              <a:ext cx="1803994" cy="36950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/>
              <a:r>
                <a:rPr lang="en-US" altLang="zh-CN" sz="1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angal" panose="02040503050203030202" pitchFamily="18" charset="0"/>
                </a:rPr>
                <a:t>Introduction</a:t>
              </a:r>
              <a:endParaRPr lang="zh-CN" altLang="en-US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048602" name="矩形 10"/>
          <p:cNvSpPr/>
          <p:nvPr/>
        </p:nvSpPr>
        <p:spPr>
          <a:xfrm>
            <a:off x="632550" y="1048995"/>
            <a:ext cx="8369218" cy="44751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342900" indent="1143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685800" indent="2286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028700" indent="3429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371600" indent="4572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just">
              <a:lnSpc>
                <a:spcPct val="107000"/>
              </a:lnSpc>
              <a:spcAft>
                <a:spcPts val="480"/>
              </a:spcAft>
            </a:pPr>
            <a:r>
              <a:rPr lang="en-US" sz="2400" dirty="0"/>
              <a:t>	</a:t>
            </a:r>
            <a:r>
              <a:rPr lang="en-US" sz="2400" dirty="0" err="1"/>
              <a:t>AgroMart</a:t>
            </a:r>
            <a:r>
              <a:rPr lang="en-US" sz="2400" dirty="0"/>
              <a:t> is a web-based platform designed to help </a:t>
            </a:r>
          </a:p>
          <a:p>
            <a:pPr algn="just">
              <a:lnSpc>
                <a:spcPct val="107000"/>
              </a:lnSpc>
              <a:spcAft>
                <a:spcPts val="480"/>
              </a:spcAft>
            </a:pPr>
            <a:r>
              <a:rPr lang="en-US" sz="2400" dirty="0"/>
              <a:t>fertilizer shop owners manage their business efficiently. </a:t>
            </a:r>
          </a:p>
          <a:p>
            <a:pPr algn="just">
              <a:lnSpc>
                <a:spcPct val="107000"/>
              </a:lnSpc>
              <a:spcAft>
                <a:spcPts val="480"/>
              </a:spcAft>
            </a:pPr>
            <a:r>
              <a:rPr lang="en-US" sz="2400" dirty="0"/>
              <a:t>	It simplifies product management, order processing, and deliveries, providing  role-based access for shop owners, farmers, and delivery boys. </a:t>
            </a:r>
          </a:p>
          <a:p>
            <a:pPr algn="just">
              <a:lnSpc>
                <a:spcPct val="107000"/>
              </a:lnSpc>
              <a:spcAft>
                <a:spcPts val="480"/>
              </a:spcAft>
            </a:pPr>
            <a:r>
              <a:rPr lang="en-US" sz="2400" dirty="0"/>
              <a:t>	</a:t>
            </a:r>
            <a:r>
              <a:rPr lang="en-US" sz="2400" dirty="0" err="1"/>
              <a:t>AgroMart</a:t>
            </a:r>
            <a:r>
              <a:rPr lang="en-US" sz="2400" dirty="0"/>
              <a:t> ensures smoother operations and better customer engagement through features like automated alerts, give </a:t>
            </a:r>
          </a:p>
          <a:p>
            <a:pPr algn="just">
              <a:lnSpc>
                <a:spcPct val="107000"/>
              </a:lnSpc>
              <a:spcAft>
                <a:spcPts val="480"/>
              </a:spcAft>
            </a:pPr>
            <a:r>
              <a:rPr lang="en-US" sz="2400" dirty="0"/>
              <a:t>Discount ,offer to  farmer.</a:t>
            </a:r>
            <a:endParaRPr lang="en-US" sz="3600" dirty="0"/>
          </a:p>
          <a:p>
            <a:pPr algn="just">
              <a:lnSpc>
                <a:spcPct val="107000"/>
              </a:lnSpc>
              <a:spcAft>
                <a:spcPts val="480"/>
              </a:spcAft>
            </a:pPr>
            <a:endParaRPr lang="en-IN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" indent="-6350" algn="just">
              <a:lnSpc>
                <a:spcPct val="107000"/>
              </a:lnSpc>
              <a:spcAft>
                <a:spcPts val="480"/>
              </a:spcAft>
            </a:pPr>
            <a:endParaRPr lang="en-IN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480"/>
              </a:spcAft>
              <a:buNone/>
            </a:pPr>
            <a:endParaRPr lang="en-GB" sz="1600" dirty="0">
              <a:solidFill>
                <a:schemeClr val="dk1"/>
              </a:solidFill>
              <a:latin typeface="Times New Roman" panose="02020603050405020304" pitchFamily="18" charset="0"/>
              <a:cs typeface="Times New Roman" pitchFamily="18" charset="0"/>
              <a:sym typeface="Calibri" panose="020F0502020204030204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矩形 7"/>
          <p:cNvSpPr/>
          <p:nvPr/>
        </p:nvSpPr>
        <p:spPr>
          <a:xfrm flipH="1">
            <a:off x="258445" y="566420"/>
            <a:ext cx="360362" cy="4577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342900" indent="1143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685800" indent="2286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028700" indent="3429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371600" indent="4572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ctr"/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048596" name="矩形 8"/>
          <p:cNvSpPr/>
          <p:nvPr/>
        </p:nvSpPr>
        <p:spPr>
          <a:xfrm flipV="1">
            <a:off x="2908935" y="0"/>
            <a:ext cx="539750" cy="5969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342900" indent="1143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685800" indent="2286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028700" indent="3429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371600" indent="4572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ctr"/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58445" y="207645"/>
            <a:ext cx="8885555" cy="361950"/>
            <a:chOff x="0" y="0"/>
            <a:chExt cx="8550524" cy="362139"/>
          </a:xfrm>
        </p:grpSpPr>
        <p:sp>
          <p:nvSpPr>
            <p:cNvPr id="1048597" name="直角三角形 5"/>
            <p:cNvSpPr/>
            <p:nvPr/>
          </p:nvSpPr>
          <p:spPr>
            <a:xfrm rot="5400000" flipH="1" flipV="1">
              <a:off x="0" y="0"/>
              <a:ext cx="360000" cy="360000"/>
            </a:xfrm>
            <a:prstGeom prst="rtTriangle">
              <a:avLst/>
            </a:prstGeom>
            <a:solidFill>
              <a:srgbClr val="D09E00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algn="ctr"/>
              <a:endParaRPr lang="zh-CN" altLang="en-US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598" name="矩形 6"/>
            <p:cNvSpPr/>
            <p:nvPr/>
          </p:nvSpPr>
          <p:spPr>
            <a:xfrm flipH="1">
              <a:off x="359999" y="714"/>
              <a:ext cx="8190525" cy="36142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algn="ctr"/>
              <a:endParaRPr lang="zh-CN" altLang="en-US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0" y="569595"/>
            <a:ext cx="3471545" cy="539750"/>
            <a:chOff x="0" y="0"/>
            <a:chExt cx="3807075" cy="540000"/>
          </a:xfrm>
        </p:grpSpPr>
        <p:grpSp>
          <p:nvGrpSpPr>
            <p:cNvPr id="46" name="Group 45"/>
            <p:cNvGrpSpPr/>
            <p:nvPr/>
          </p:nvGrpSpPr>
          <p:grpSpPr>
            <a:xfrm>
              <a:off x="0" y="0"/>
              <a:ext cx="3807075" cy="540000"/>
              <a:chOff x="0" y="0"/>
              <a:chExt cx="3807075" cy="540000"/>
            </a:xfrm>
          </p:grpSpPr>
          <p:sp>
            <p:nvSpPr>
              <p:cNvPr id="1048599" name="矩形 2"/>
              <p:cNvSpPr/>
              <p:nvPr/>
            </p:nvSpPr>
            <p:spPr>
              <a:xfrm flipV="1">
                <a:off x="0" y="0"/>
                <a:ext cx="3267075" cy="540000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00" name="直角三角形 3"/>
              <p:cNvSpPr/>
              <p:nvPr/>
            </p:nvSpPr>
            <p:spPr>
              <a:xfrm flipV="1">
                <a:off x="3267075" y="0"/>
                <a:ext cx="540000" cy="540000"/>
              </a:xfrm>
              <a:prstGeom prst="rtTriangle">
                <a:avLst/>
              </a:prstGeom>
              <a:solidFill>
                <a:srgbClr val="111E35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1048601" name="矩形 9"/>
            <p:cNvSpPr/>
            <p:nvPr/>
          </p:nvSpPr>
          <p:spPr>
            <a:xfrm>
              <a:off x="773475" y="100723"/>
              <a:ext cx="1248486" cy="36950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/>
              <a:r>
                <a:rPr lang="en-US" altLang="zh-CN" sz="1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angal" panose="02040503050203030202" pitchFamily="18" charset="0"/>
                </a:rPr>
                <a:t>Purpose</a:t>
              </a:r>
              <a:endParaRPr lang="zh-CN" altLang="en-US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048602" name="矩形 10"/>
          <p:cNvSpPr/>
          <p:nvPr/>
        </p:nvSpPr>
        <p:spPr>
          <a:xfrm>
            <a:off x="705306" y="1210021"/>
            <a:ext cx="8320707" cy="25545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342900" indent="1143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685800" indent="2286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028700" indent="3429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371600" indent="4572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purpose of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AgroMart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to create a simple and secure online platform for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fertilizer shop management. It helps shop owners automate routine tasks, reduce errors, and improve productivity.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Farmers can easily browse products, place orders, and track deliveries.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Delivery boy check their order and also update order status.</a:t>
            </a:r>
          </a:p>
          <a:p>
            <a:pPr algn="just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AgroMart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connects shop owners, farmers, and delivery workers for seamless 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operations.</a:t>
            </a:r>
          </a:p>
        </p:txBody>
      </p:sp>
    </p:spTree>
    <p:extLst>
      <p:ext uri="{BB962C8B-B14F-4D97-AF65-F5344CB8AC3E}">
        <p14:creationId xmlns:p14="http://schemas.microsoft.com/office/powerpoint/2010/main" val="200395614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矩形 7"/>
          <p:cNvSpPr/>
          <p:nvPr/>
        </p:nvSpPr>
        <p:spPr>
          <a:xfrm flipH="1">
            <a:off x="258445" y="566420"/>
            <a:ext cx="360362" cy="4577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342900" indent="1143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685800" indent="2286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028700" indent="3429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371600" indent="4572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ctr"/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048596" name="矩形 8"/>
          <p:cNvSpPr/>
          <p:nvPr/>
        </p:nvSpPr>
        <p:spPr>
          <a:xfrm flipV="1">
            <a:off x="2908935" y="0"/>
            <a:ext cx="539750" cy="5969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342900" indent="1143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685800" indent="2286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028700" indent="3429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371600" indent="4572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ctr"/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58445" y="207645"/>
            <a:ext cx="8885555" cy="361950"/>
            <a:chOff x="0" y="0"/>
            <a:chExt cx="8550524" cy="362139"/>
          </a:xfrm>
        </p:grpSpPr>
        <p:sp>
          <p:nvSpPr>
            <p:cNvPr id="1048597" name="直角三角形 5"/>
            <p:cNvSpPr/>
            <p:nvPr/>
          </p:nvSpPr>
          <p:spPr>
            <a:xfrm rot="5400000" flipH="1" flipV="1">
              <a:off x="0" y="0"/>
              <a:ext cx="360000" cy="360000"/>
            </a:xfrm>
            <a:prstGeom prst="rtTriangle">
              <a:avLst/>
            </a:prstGeom>
            <a:solidFill>
              <a:srgbClr val="D09E00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algn="ctr"/>
              <a:endParaRPr lang="zh-CN" altLang="en-US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598" name="矩形 6"/>
            <p:cNvSpPr/>
            <p:nvPr/>
          </p:nvSpPr>
          <p:spPr>
            <a:xfrm flipH="1">
              <a:off x="359999" y="714"/>
              <a:ext cx="8190525" cy="36142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algn="ctr"/>
              <a:endParaRPr lang="zh-CN" altLang="en-US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0" y="569595"/>
            <a:ext cx="3471545" cy="539750"/>
            <a:chOff x="0" y="0"/>
            <a:chExt cx="3807075" cy="540000"/>
          </a:xfrm>
        </p:grpSpPr>
        <p:grpSp>
          <p:nvGrpSpPr>
            <p:cNvPr id="46" name="Group 45"/>
            <p:cNvGrpSpPr/>
            <p:nvPr/>
          </p:nvGrpSpPr>
          <p:grpSpPr>
            <a:xfrm>
              <a:off x="0" y="0"/>
              <a:ext cx="3807075" cy="540000"/>
              <a:chOff x="0" y="0"/>
              <a:chExt cx="3807075" cy="540000"/>
            </a:xfrm>
          </p:grpSpPr>
          <p:sp>
            <p:nvSpPr>
              <p:cNvPr id="1048599" name="矩形 2"/>
              <p:cNvSpPr/>
              <p:nvPr/>
            </p:nvSpPr>
            <p:spPr>
              <a:xfrm flipV="1">
                <a:off x="0" y="0"/>
                <a:ext cx="3267075" cy="540000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00" name="直角三角形 3"/>
              <p:cNvSpPr/>
              <p:nvPr/>
            </p:nvSpPr>
            <p:spPr>
              <a:xfrm flipV="1">
                <a:off x="3267075" y="0"/>
                <a:ext cx="540000" cy="540000"/>
              </a:xfrm>
              <a:prstGeom prst="rtTriangle">
                <a:avLst/>
              </a:prstGeom>
              <a:solidFill>
                <a:srgbClr val="111E35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1048601" name="矩形 9"/>
            <p:cNvSpPr/>
            <p:nvPr/>
          </p:nvSpPr>
          <p:spPr>
            <a:xfrm>
              <a:off x="488556" y="51022"/>
              <a:ext cx="1406700" cy="36950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r>
                <a:rPr lang="en-US" sz="1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</a:rPr>
                <a:t>Objective</a:t>
              </a:r>
              <a:endParaRPr lang="en-IN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48602" name="矩形 10"/>
          <p:cNvSpPr/>
          <p:nvPr/>
        </p:nvSpPr>
        <p:spPr>
          <a:xfrm>
            <a:off x="705306" y="1210021"/>
            <a:ext cx="8320707" cy="204671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342900" indent="1143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685800" indent="2286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028700" indent="3429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371600" indent="4572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r>
              <a:rPr lang="en-US" sz="2000" b="1" dirty="0"/>
              <a:t>1. Simplify fertilizer shop management with an online platform.</a:t>
            </a:r>
          </a:p>
          <a:p>
            <a:r>
              <a:rPr lang="en-US" sz="2000" b="1" dirty="0"/>
              <a:t>2. Automate tasks like inventory management and order tracking.</a:t>
            </a:r>
          </a:p>
          <a:p>
            <a:r>
              <a:rPr lang="en-US" sz="2000" b="1" dirty="0"/>
              <a:t>3. Provide a convenient platform for farmers to order fertilizers.</a:t>
            </a:r>
          </a:p>
          <a:p>
            <a:r>
              <a:rPr lang="en-US" sz="2000" b="1" dirty="0"/>
              <a:t>4. Improve communication between shop owners, farmers, and delivery boy.</a:t>
            </a:r>
          </a:p>
          <a:p>
            <a:r>
              <a:rPr lang="en-US" sz="2000" b="1" dirty="0"/>
              <a:t>5. Reduce manual errors and enhance business productivity.</a:t>
            </a:r>
          </a:p>
          <a:p>
            <a:pPr lvl="1" algn="just"/>
            <a:r>
              <a:rPr lang="en-IN" dirty="0"/>
              <a:t>. </a:t>
            </a:r>
          </a:p>
          <a:p>
            <a:pPr lvl="1" algn="just"/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7164368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矩形 7"/>
          <p:cNvSpPr/>
          <p:nvPr/>
        </p:nvSpPr>
        <p:spPr>
          <a:xfrm flipH="1">
            <a:off x="258445" y="576580"/>
            <a:ext cx="360362" cy="4577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342900" indent="1143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685800" indent="2286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028700" indent="3429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371600" indent="4572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ctr"/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048596" name="矩形 8"/>
          <p:cNvSpPr/>
          <p:nvPr/>
        </p:nvSpPr>
        <p:spPr>
          <a:xfrm flipV="1">
            <a:off x="2908935" y="0"/>
            <a:ext cx="539750" cy="5969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342900" indent="1143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685800" indent="2286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028700" indent="3429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371600" indent="4572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ctr"/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58445" y="207645"/>
            <a:ext cx="8885555" cy="361950"/>
            <a:chOff x="0" y="0"/>
            <a:chExt cx="8550524" cy="362139"/>
          </a:xfrm>
        </p:grpSpPr>
        <p:sp>
          <p:nvSpPr>
            <p:cNvPr id="1048597" name="直角三角形 5"/>
            <p:cNvSpPr/>
            <p:nvPr/>
          </p:nvSpPr>
          <p:spPr>
            <a:xfrm rot="5400000" flipH="1" flipV="1">
              <a:off x="0" y="0"/>
              <a:ext cx="360000" cy="360000"/>
            </a:xfrm>
            <a:prstGeom prst="rtTriangle">
              <a:avLst/>
            </a:prstGeom>
            <a:solidFill>
              <a:srgbClr val="D09E00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algn="ctr"/>
              <a:endParaRPr lang="zh-CN" altLang="en-US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598" name="矩形 6"/>
            <p:cNvSpPr/>
            <p:nvPr/>
          </p:nvSpPr>
          <p:spPr>
            <a:xfrm flipH="1">
              <a:off x="359999" y="714"/>
              <a:ext cx="8190525" cy="36142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algn="ctr"/>
              <a:endParaRPr lang="zh-CN" altLang="en-US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-1" y="569595"/>
            <a:ext cx="3471546" cy="539750"/>
            <a:chOff x="-1" y="0"/>
            <a:chExt cx="3807076" cy="540000"/>
          </a:xfrm>
        </p:grpSpPr>
        <p:grpSp>
          <p:nvGrpSpPr>
            <p:cNvPr id="46" name="Group 45"/>
            <p:cNvGrpSpPr/>
            <p:nvPr/>
          </p:nvGrpSpPr>
          <p:grpSpPr>
            <a:xfrm>
              <a:off x="-1" y="0"/>
              <a:ext cx="3807076" cy="540000"/>
              <a:chOff x="-1" y="0"/>
              <a:chExt cx="3807076" cy="540000"/>
            </a:xfrm>
          </p:grpSpPr>
          <p:sp>
            <p:nvSpPr>
              <p:cNvPr id="1048599" name="矩形 2"/>
              <p:cNvSpPr/>
              <p:nvPr/>
            </p:nvSpPr>
            <p:spPr>
              <a:xfrm flipV="1">
                <a:off x="-1" y="0"/>
                <a:ext cx="3267075" cy="540000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00" name="直角三角形 3"/>
              <p:cNvSpPr/>
              <p:nvPr/>
            </p:nvSpPr>
            <p:spPr>
              <a:xfrm flipV="1">
                <a:off x="3267075" y="0"/>
                <a:ext cx="540000" cy="540000"/>
              </a:xfrm>
              <a:prstGeom prst="rtTriangle">
                <a:avLst/>
              </a:prstGeom>
              <a:solidFill>
                <a:srgbClr val="111E35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1048601" name="矩形 9"/>
            <p:cNvSpPr/>
            <p:nvPr/>
          </p:nvSpPr>
          <p:spPr>
            <a:xfrm>
              <a:off x="117844" y="113901"/>
              <a:ext cx="1455923" cy="3079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>
                <a:spcAft>
                  <a:spcPts val="1200"/>
                </a:spcAft>
                <a:tabLst>
                  <a:tab pos="228600" algn="l"/>
                </a:tabLst>
              </a:pPr>
              <a:r>
                <a:rPr lang="en-US" sz="1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ER Diagrams</a:t>
              </a:r>
              <a:endParaRPr lang="en-IN" sz="1400" b="1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F618C74-182A-C242-72CD-5D6DBEF7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26" y="1165074"/>
            <a:ext cx="3572374" cy="3953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CA6E58-AA98-C6F1-1F61-9B8BFE33A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65074"/>
            <a:ext cx="3620005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4653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矩形 7"/>
          <p:cNvSpPr/>
          <p:nvPr/>
        </p:nvSpPr>
        <p:spPr>
          <a:xfrm flipH="1">
            <a:off x="258445" y="566420"/>
            <a:ext cx="360362" cy="4577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342900" indent="1143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685800" indent="2286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028700" indent="3429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371600" indent="4572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ctr"/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048596" name="矩形 8"/>
          <p:cNvSpPr/>
          <p:nvPr/>
        </p:nvSpPr>
        <p:spPr>
          <a:xfrm flipV="1">
            <a:off x="2908935" y="0"/>
            <a:ext cx="539750" cy="5969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342900" indent="1143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685800" indent="2286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028700" indent="3429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371600" indent="4572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ctr"/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58445" y="207645"/>
            <a:ext cx="8885555" cy="361950"/>
            <a:chOff x="0" y="0"/>
            <a:chExt cx="8550524" cy="362139"/>
          </a:xfrm>
        </p:grpSpPr>
        <p:sp>
          <p:nvSpPr>
            <p:cNvPr id="1048597" name="直角三角形 5"/>
            <p:cNvSpPr/>
            <p:nvPr/>
          </p:nvSpPr>
          <p:spPr>
            <a:xfrm rot="5400000" flipH="1" flipV="1">
              <a:off x="0" y="0"/>
              <a:ext cx="360000" cy="360000"/>
            </a:xfrm>
            <a:prstGeom prst="rtTriangle">
              <a:avLst/>
            </a:prstGeom>
            <a:solidFill>
              <a:srgbClr val="D09E00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algn="ctr"/>
              <a:endParaRPr lang="zh-CN" altLang="en-US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598" name="矩形 6"/>
            <p:cNvSpPr/>
            <p:nvPr/>
          </p:nvSpPr>
          <p:spPr>
            <a:xfrm flipH="1">
              <a:off x="359999" y="714"/>
              <a:ext cx="8190525" cy="36142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algn="ctr"/>
              <a:endParaRPr lang="zh-CN" altLang="en-US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0" y="529555"/>
            <a:ext cx="3471544" cy="579790"/>
            <a:chOff x="0" y="-40059"/>
            <a:chExt cx="3807075" cy="580059"/>
          </a:xfrm>
        </p:grpSpPr>
        <p:grpSp>
          <p:nvGrpSpPr>
            <p:cNvPr id="46" name="Group 45"/>
            <p:cNvGrpSpPr/>
            <p:nvPr/>
          </p:nvGrpSpPr>
          <p:grpSpPr>
            <a:xfrm>
              <a:off x="0" y="0"/>
              <a:ext cx="3807075" cy="540000"/>
              <a:chOff x="0" y="0"/>
              <a:chExt cx="3807075" cy="540000"/>
            </a:xfrm>
          </p:grpSpPr>
          <p:sp>
            <p:nvSpPr>
              <p:cNvPr id="1048599" name="矩形 2"/>
              <p:cNvSpPr/>
              <p:nvPr/>
            </p:nvSpPr>
            <p:spPr>
              <a:xfrm flipV="1">
                <a:off x="0" y="0"/>
                <a:ext cx="3267075" cy="540000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00" name="直角三角形 3"/>
              <p:cNvSpPr/>
              <p:nvPr/>
            </p:nvSpPr>
            <p:spPr>
              <a:xfrm flipV="1">
                <a:off x="3267075" y="0"/>
                <a:ext cx="540000" cy="540000"/>
              </a:xfrm>
              <a:prstGeom prst="rtTriangle">
                <a:avLst/>
              </a:prstGeom>
              <a:solidFill>
                <a:srgbClr val="111E35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1048601" name="矩形 9"/>
            <p:cNvSpPr/>
            <p:nvPr/>
          </p:nvSpPr>
          <p:spPr>
            <a:xfrm>
              <a:off x="0" y="-40059"/>
              <a:ext cx="1281887" cy="35410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/>
              <a:r>
                <a:rPr lang="en-US" altLang="zh-CN" sz="1700" b="1" dirty="0" err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angal" panose="02040503050203030202" pitchFamily="18" charset="0"/>
                </a:rPr>
                <a:t>WebSite</a:t>
              </a:r>
              <a:r>
                <a:rPr lang="en-US" altLang="zh-CN" sz="17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angal" panose="02040503050203030202" pitchFamily="18" charset="0"/>
                </a:rPr>
                <a:t> </a:t>
              </a:r>
              <a:endParaRPr lang="zh-CN" altLang="en-US" sz="17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5239E2B-E3CB-F410-71E3-1CEBEA083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52" y="1470581"/>
            <a:ext cx="7701972" cy="346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9177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矩形 7"/>
          <p:cNvSpPr/>
          <p:nvPr/>
        </p:nvSpPr>
        <p:spPr>
          <a:xfrm flipH="1">
            <a:off x="258445" y="576580"/>
            <a:ext cx="360362" cy="4577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342900" indent="1143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685800" indent="2286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028700" indent="3429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371600" indent="4572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ctr"/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048596" name="矩形 8"/>
          <p:cNvSpPr/>
          <p:nvPr/>
        </p:nvSpPr>
        <p:spPr>
          <a:xfrm flipV="1">
            <a:off x="2908935" y="0"/>
            <a:ext cx="539750" cy="5969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342900" indent="1143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685800" indent="2286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028700" indent="3429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371600" indent="4572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ctr"/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58445" y="207645"/>
            <a:ext cx="8885555" cy="361950"/>
            <a:chOff x="0" y="0"/>
            <a:chExt cx="8550524" cy="362139"/>
          </a:xfrm>
        </p:grpSpPr>
        <p:sp>
          <p:nvSpPr>
            <p:cNvPr id="1048597" name="直角三角形 5"/>
            <p:cNvSpPr/>
            <p:nvPr/>
          </p:nvSpPr>
          <p:spPr>
            <a:xfrm rot="5400000" flipH="1" flipV="1">
              <a:off x="0" y="0"/>
              <a:ext cx="360000" cy="360000"/>
            </a:xfrm>
            <a:prstGeom prst="rtTriangle">
              <a:avLst/>
            </a:prstGeom>
            <a:solidFill>
              <a:srgbClr val="D09E00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algn="ctr"/>
              <a:endParaRPr lang="zh-CN" altLang="en-US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598" name="矩形 6"/>
            <p:cNvSpPr/>
            <p:nvPr/>
          </p:nvSpPr>
          <p:spPr>
            <a:xfrm flipH="1">
              <a:off x="359999" y="714"/>
              <a:ext cx="8190525" cy="36142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algn="ctr"/>
              <a:endParaRPr lang="zh-CN" altLang="en-US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-1" y="569595"/>
            <a:ext cx="3471546" cy="539750"/>
            <a:chOff x="-1" y="0"/>
            <a:chExt cx="3807076" cy="540000"/>
          </a:xfrm>
        </p:grpSpPr>
        <p:grpSp>
          <p:nvGrpSpPr>
            <p:cNvPr id="46" name="Group 45"/>
            <p:cNvGrpSpPr/>
            <p:nvPr/>
          </p:nvGrpSpPr>
          <p:grpSpPr>
            <a:xfrm>
              <a:off x="-1" y="0"/>
              <a:ext cx="3807076" cy="540000"/>
              <a:chOff x="-1" y="0"/>
              <a:chExt cx="3807076" cy="540000"/>
            </a:xfrm>
          </p:grpSpPr>
          <p:sp>
            <p:nvSpPr>
              <p:cNvPr id="1048599" name="矩形 2"/>
              <p:cNvSpPr/>
              <p:nvPr/>
            </p:nvSpPr>
            <p:spPr>
              <a:xfrm flipV="1">
                <a:off x="-1" y="0"/>
                <a:ext cx="3267075" cy="540000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00" name="直角三角形 3"/>
              <p:cNvSpPr/>
              <p:nvPr/>
            </p:nvSpPr>
            <p:spPr>
              <a:xfrm flipV="1">
                <a:off x="3267075" y="0"/>
                <a:ext cx="540000" cy="540000"/>
              </a:xfrm>
              <a:prstGeom prst="rtTriangle">
                <a:avLst/>
              </a:prstGeom>
              <a:solidFill>
                <a:srgbClr val="111E35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1048601" name="矩形 9"/>
            <p:cNvSpPr/>
            <p:nvPr/>
          </p:nvSpPr>
          <p:spPr>
            <a:xfrm>
              <a:off x="654793" y="125210"/>
              <a:ext cx="1847942" cy="36950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/>
              <a:r>
                <a:rPr lang="en-US" altLang="zh-CN" sz="1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angal" panose="02040503050203030202" pitchFamily="18" charset="0"/>
                </a:rPr>
                <a:t>Shop Owner </a:t>
              </a:r>
              <a:endParaRPr lang="zh-CN" altLang="en-US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B14F4C1-AFE1-3F54-FE87-BB0B538E4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227512"/>
            <a:ext cx="3840480" cy="30241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75A302-E6AE-A0A1-16AF-C540E86AE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27512"/>
            <a:ext cx="3998976" cy="302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2697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矩形 7"/>
          <p:cNvSpPr/>
          <p:nvPr/>
        </p:nvSpPr>
        <p:spPr>
          <a:xfrm flipH="1">
            <a:off x="258445" y="566420"/>
            <a:ext cx="360362" cy="4577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342900" indent="1143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685800" indent="2286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028700" indent="3429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371600" indent="4572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ctr"/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048596" name="矩形 8"/>
          <p:cNvSpPr/>
          <p:nvPr/>
        </p:nvSpPr>
        <p:spPr>
          <a:xfrm flipV="1">
            <a:off x="2908935" y="0"/>
            <a:ext cx="539750" cy="5969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1pPr>
            <a:lvl2pPr marL="342900" indent="1143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2pPr>
            <a:lvl3pPr marL="685800" indent="2286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3pPr>
            <a:lvl4pPr marL="1028700" indent="3429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4pPr>
            <a:lvl5pPr marL="1371600" indent="45720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3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</a:defRPr>
            </a:lvl5pPr>
          </a:lstStyle>
          <a:p>
            <a:pPr lvl="0" algn="ctr"/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58445" y="207645"/>
            <a:ext cx="8885555" cy="361950"/>
            <a:chOff x="0" y="0"/>
            <a:chExt cx="8550524" cy="362139"/>
          </a:xfrm>
        </p:grpSpPr>
        <p:sp>
          <p:nvSpPr>
            <p:cNvPr id="1048597" name="直角三角形 5"/>
            <p:cNvSpPr/>
            <p:nvPr/>
          </p:nvSpPr>
          <p:spPr>
            <a:xfrm rot="5400000" flipH="1" flipV="1">
              <a:off x="0" y="0"/>
              <a:ext cx="360000" cy="360000"/>
            </a:xfrm>
            <a:prstGeom prst="rtTriangle">
              <a:avLst/>
            </a:prstGeom>
            <a:solidFill>
              <a:srgbClr val="D09E00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algn="ctr"/>
              <a:endParaRPr lang="zh-CN" altLang="en-US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48598" name="矩形 6"/>
            <p:cNvSpPr/>
            <p:nvPr/>
          </p:nvSpPr>
          <p:spPr>
            <a:xfrm flipH="1">
              <a:off x="359999" y="714"/>
              <a:ext cx="8190525" cy="36142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lIns="91440" tIns="45720" rIns="91440" bIns="45720" anchor="ctr"/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algn="ctr"/>
              <a:endParaRPr lang="zh-CN" altLang="en-US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0" y="569595"/>
            <a:ext cx="3471545" cy="539750"/>
            <a:chOff x="0" y="0"/>
            <a:chExt cx="3807075" cy="540000"/>
          </a:xfrm>
        </p:grpSpPr>
        <p:grpSp>
          <p:nvGrpSpPr>
            <p:cNvPr id="46" name="Group 45"/>
            <p:cNvGrpSpPr/>
            <p:nvPr/>
          </p:nvGrpSpPr>
          <p:grpSpPr>
            <a:xfrm>
              <a:off x="0" y="0"/>
              <a:ext cx="3807075" cy="540000"/>
              <a:chOff x="0" y="0"/>
              <a:chExt cx="3807075" cy="540000"/>
            </a:xfrm>
          </p:grpSpPr>
          <p:sp>
            <p:nvSpPr>
              <p:cNvPr id="1048599" name="矩形 2"/>
              <p:cNvSpPr/>
              <p:nvPr/>
            </p:nvSpPr>
            <p:spPr>
              <a:xfrm flipV="1">
                <a:off x="0" y="0"/>
                <a:ext cx="3267075" cy="540000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48600" name="直角三角形 3"/>
              <p:cNvSpPr/>
              <p:nvPr/>
            </p:nvSpPr>
            <p:spPr>
              <a:xfrm flipV="1">
                <a:off x="3267075" y="0"/>
                <a:ext cx="540000" cy="540000"/>
              </a:xfrm>
              <a:prstGeom prst="rtTriangle">
                <a:avLst/>
              </a:prstGeom>
              <a:solidFill>
                <a:srgbClr val="111E35"/>
              </a:solidFill>
              <a:ln>
                <a:noFill/>
              </a:ln>
            </p:spPr>
            <p:txBody>
              <a:bodyPr vert="horz" lIns="91440" tIns="45720" rIns="91440" bIns="45720" anchor="ctr"/>
              <a:lstStyle>
                <a:lvl1pPr marL="0" indent="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342900" indent="1143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685800" indent="2286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028700" indent="3429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1371600" indent="457200" algn="l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 sz="1300" b="0" i="0" u="none" baseline="0">
                    <a:solidFill>
                      <a:schemeClr val="dk1"/>
                    </a:solidFill>
                    <a:latin typeface="Calibri" pitchFamily="34" charset="0"/>
                    <a:ea typeface="宋体" pitchFamily="2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1048601" name="矩形 9"/>
            <p:cNvSpPr/>
            <p:nvPr/>
          </p:nvSpPr>
          <p:spPr>
            <a:xfrm>
              <a:off x="320318" y="100723"/>
              <a:ext cx="2733168" cy="36950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1440" tIns="45720" rIns="91440" bIns="45720" anchor="t">
              <a:spAutoFit/>
            </a:bodyPr>
            <a:lstStyle>
              <a:lvl1pPr marL="0" indent="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1pPr>
              <a:lvl2pPr marL="342900" indent="1143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2pPr>
              <a:lvl3pPr marL="685800" indent="2286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3pPr>
              <a:lvl4pPr marL="1028700" indent="3429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4pPr>
              <a:lvl5pPr marL="1371600" indent="457200" algn="l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 sz="1300" b="0" i="0" u="none" baseline="0">
                  <a:solidFill>
                    <a:schemeClr val="dk1"/>
                  </a:solidFill>
                  <a:latin typeface="Calibri" pitchFamily="34" charset="0"/>
                  <a:ea typeface="宋体" pitchFamily="2" charset="-122"/>
                </a:defRPr>
              </a:lvl5pPr>
            </a:lstStyle>
            <a:p>
              <a:pPr lvl="0" algn="just"/>
              <a:r>
                <a:rPr lang="en-IN" sz="1800" b="1" kern="1800" dirty="0">
                  <a:solidFill>
                    <a:schemeClr val="bg1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Product &amp;order List</a:t>
              </a:r>
              <a:endParaRPr lang="en-IN" sz="180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35316D6-42C8-3F61-2FA4-6A02097DF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49" y="1140278"/>
            <a:ext cx="3919551" cy="40032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31C519-FF95-E8C6-3D34-C075D9631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167583"/>
            <a:ext cx="4313555" cy="21412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BE0349-6494-410F-0426-9B04A6E4F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8" y="3308804"/>
            <a:ext cx="4313556" cy="162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9865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496</Words>
  <Application>Microsoft Office PowerPoint</Application>
  <PresentationFormat>On-screen Show (16:9)</PresentationFormat>
  <Paragraphs>73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Microsoft YaHei</vt:lpstr>
      <vt:lpstr>Microsoft YaHei</vt:lpstr>
      <vt:lpstr>Arial</vt:lpstr>
      <vt:lpstr>Calibri</vt:lpstr>
      <vt:lpstr>Calibri Light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akshay balte</cp:lastModifiedBy>
  <cp:revision>73</cp:revision>
  <dcterms:created xsi:type="dcterms:W3CDTF">2014-09-04T21:39:43Z</dcterms:created>
  <dcterms:modified xsi:type="dcterms:W3CDTF">2024-08-18T18:54:34Z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1033-11.2.0.10351</vt:lpwstr>
  </property>
  <property fmtid="{D5CDD505-2E9C-101B-9397-08002B2CF9AE}" pid="3" name="ICV">
    <vt:lpwstr>48752034bb60460cafaced23a75f454f</vt:lpwstr>
  </property>
</Properties>
</file>