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305" r:id="rId13"/>
    <p:sldId id="304" r:id="rId14"/>
    <p:sldId id="303" r:id="rId15"/>
    <p:sldId id="302" r:id="rId16"/>
    <p:sldId id="301" r:id="rId17"/>
    <p:sldId id="266" r:id="rId18"/>
    <p:sldId id="300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9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27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19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00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10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6222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684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16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25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17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53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5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70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80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7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11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8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34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04" y="1673014"/>
            <a:ext cx="8520968" cy="1048671"/>
          </a:xfrm>
        </p:spPr>
        <p:txBody>
          <a:bodyPr/>
          <a:lstStyle/>
          <a:p>
            <a:pPr algn="ctr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8167" y="2887083"/>
            <a:ext cx="3965729" cy="705204"/>
          </a:xfrm>
        </p:spPr>
        <p:txBody>
          <a:bodyPr/>
          <a:lstStyle/>
          <a:p>
            <a:r>
              <a:rPr lang="en-IN" dirty="0" smtClean="0"/>
              <a:t>ba</a:t>
            </a:r>
            <a:r>
              <a:rPr lang="en-IN" dirty="0" smtClean="0"/>
              <a:t>sed on </a:t>
            </a:r>
            <a:r>
              <a:rPr lang="en-IN" dirty="0" err="1" smtClean="0"/>
              <a:t>Bayes</a:t>
            </a:r>
            <a:r>
              <a:rPr lang="en-IN" dirty="0" smtClean="0"/>
              <a:t> Theorem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1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15" y="1847626"/>
            <a:ext cx="49911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529" y="1323191"/>
            <a:ext cx="5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Bayes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1529" y="4754880"/>
            <a:ext cx="53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information do we have to find that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7" y="3972039"/>
            <a:ext cx="408622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7" y="3972039"/>
            <a:ext cx="408622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7217" y="4428567"/>
            <a:ext cx="25527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" y="1056154"/>
            <a:ext cx="8420563" cy="378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300" y="5262812"/>
            <a:ext cx="59721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98" y="2198032"/>
            <a:ext cx="1066800" cy="1924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92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6" y="1148322"/>
            <a:ext cx="8703119" cy="423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0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8" y="909861"/>
            <a:ext cx="66294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8" y="2177246"/>
            <a:ext cx="5295900" cy="1685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14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12" y="1893010"/>
            <a:ext cx="4286250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38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22" y="1584007"/>
            <a:ext cx="5305425" cy="3324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72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27" y="1488084"/>
            <a:ext cx="5505450" cy="3171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7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0" y="1392498"/>
            <a:ext cx="5543550" cy="3190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8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7" y="1672197"/>
            <a:ext cx="5505450" cy="3190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5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1" y="1682955"/>
            <a:ext cx="5572125" cy="3190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75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4" y="1830032"/>
            <a:ext cx="5667375" cy="3219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963" y="418012"/>
            <a:ext cx="8596668" cy="6041362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P(</a:t>
            </a:r>
            <a:r>
              <a:rPr lang="en-IN" dirty="0" err="1" smtClean="0"/>
              <a:t>y|X</a:t>
            </a:r>
            <a:r>
              <a:rPr lang="en-IN" dirty="0" smtClean="0"/>
              <a:t>) = P(</a:t>
            </a:r>
            <a:r>
              <a:rPr lang="en-IN" dirty="0" err="1" smtClean="0"/>
              <a:t>X|y</a:t>
            </a:r>
            <a:r>
              <a:rPr lang="en-IN" dirty="0" smtClean="0"/>
              <a:t>) * P(y)</a:t>
            </a:r>
          </a:p>
          <a:p>
            <a:r>
              <a:rPr lang="en-IN" dirty="0" smtClean="0"/>
              <a:t>	-------------</a:t>
            </a:r>
          </a:p>
          <a:p>
            <a:r>
              <a:rPr lang="en-IN" dirty="0" smtClean="0"/>
              <a:t>	     P(X)</a:t>
            </a:r>
          </a:p>
          <a:p>
            <a:r>
              <a:rPr lang="en-IN" dirty="0" smtClean="0"/>
              <a:t>----------------------------------------------------------------------</a:t>
            </a:r>
          </a:p>
          <a:p>
            <a:r>
              <a:rPr lang="en-IN" dirty="0" smtClean="0"/>
              <a:t>X = X1 ( age), X2(Salary), ....... , </a:t>
            </a:r>
            <a:r>
              <a:rPr lang="en-IN" dirty="0" err="1" smtClean="0"/>
              <a:t>Xn</a:t>
            </a:r>
            <a:endParaRPr lang="en-IN" dirty="0" smtClean="0"/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r>
              <a:rPr lang="en-IN" dirty="0" smtClean="0"/>
              <a:t>P(</a:t>
            </a:r>
            <a:r>
              <a:rPr lang="en-IN" dirty="0" err="1" smtClean="0"/>
              <a:t>y|X</a:t>
            </a:r>
            <a:r>
              <a:rPr lang="en-IN" dirty="0" smtClean="0"/>
              <a:t>) = P(X1|y) * P(y)          P(X2|y) * P(y)     </a:t>
            </a:r>
          </a:p>
          <a:p>
            <a:r>
              <a:rPr lang="en-IN" dirty="0" smtClean="0"/>
              <a:t>	-------------           *	-------------      </a:t>
            </a:r>
          </a:p>
          <a:p>
            <a:r>
              <a:rPr lang="en-IN" dirty="0" smtClean="0"/>
              <a:t>	     P(X1)                    	     P(X2)</a:t>
            </a:r>
          </a:p>
          <a:p>
            <a:endParaRPr lang="en-IN" dirty="0" smtClean="0"/>
          </a:p>
          <a:p>
            <a:r>
              <a:rPr lang="en-IN" dirty="0" smtClean="0"/>
              <a:t>----------------------------------------------------------------------</a:t>
            </a:r>
          </a:p>
          <a:p>
            <a:r>
              <a:rPr lang="en-IN" dirty="0" smtClean="0"/>
              <a:t>Y = Categorical Column = 1 and 0  </a:t>
            </a:r>
          </a:p>
          <a:p>
            <a:r>
              <a:rPr lang="en-IN" dirty="0" smtClean="0"/>
              <a:t>1 is Walk</a:t>
            </a:r>
          </a:p>
          <a:p>
            <a:r>
              <a:rPr lang="en-IN" dirty="0" smtClean="0"/>
              <a:t>0 is Drive</a:t>
            </a:r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endParaRPr lang="en-IN" dirty="0" smtClean="0"/>
          </a:p>
          <a:p>
            <a:r>
              <a:rPr lang="en-IN" dirty="0" smtClean="0"/>
              <a:t>P(</a:t>
            </a:r>
            <a:r>
              <a:rPr lang="en-IN" dirty="0" err="1" smtClean="0"/>
              <a:t>Walk|X</a:t>
            </a:r>
            <a:r>
              <a:rPr lang="en-IN" dirty="0" smtClean="0"/>
              <a:t>) = P(X1|Walk) * P(Walk)          P(X2|y) * P(Walk)     </a:t>
            </a:r>
          </a:p>
          <a:p>
            <a:r>
              <a:rPr lang="en-IN" dirty="0" smtClean="0"/>
              <a:t>	-------------          	         *	-------------      	= 0.?</a:t>
            </a:r>
          </a:p>
          <a:p>
            <a:r>
              <a:rPr lang="en-IN" dirty="0" smtClean="0"/>
              <a:t>	     P(X1)                    	 	    P(X2)</a:t>
            </a:r>
          </a:p>
          <a:p>
            <a:endParaRPr lang="en-IN" dirty="0" smtClean="0"/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r>
              <a:rPr lang="en-IN" dirty="0" smtClean="0"/>
              <a:t>P(</a:t>
            </a:r>
            <a:r>
              <a:rPr lang="en-IN" dirty="0" err="1" smtClean="0"/>
              <a:t>Drive|X</a:t>
            </a:r>
            <a:r>
              <a:rPr lang="en-IN" dirty="0" smtClean="0"/>
              <a:t>) = P(X1|Drive) * P(Drive)          P(X2|Drive) * P(Drive)     </a:t>
            </a:r>
          </a:p>
          <a:p>
            <a:r>
              <a:rPr lang="en-IN" dirty="0" smtClean="0"/>
              <a:t>	-------------           	*	-------------		= 0.?      </a:t>
            </a:r>
          </a:p>
          <a:p>
            <a:r>
              <a:rPr lang="en-IN" dirty="0" smtClean="0"/>
              <a:t>	     P(X1)                    		     P(X2)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6" y="1401296"/>
            <a:ext cx="4840843" cy="3783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44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06" y="1251080"/>
            <a:ext cx="4305300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04" y="3554281"/>
            <a:ext cx="6896100" cy="110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2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9" y="1545907"/>
            <a:ext cx="8096250" cy="3400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90" y="1887686"/>
            <a:ext cx="8105775" cy="3362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19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8" y="1696486"/>
            <a:ext cx="52197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36" y="3501221"/>
            <a:ext cx="2476500" cy="866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28" y="1599023"/>
            <a:ext cx="7886700" cy="3057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0896" y="860611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1" y="1853117"/>
            <a:ext cx="8039100" cy="3409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37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0896" y="860611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5" y="1682787"/>
            <a:ext cx="8286750" cy="3105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4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302011"/>
            <a:ext cx="821055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58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1" y="1362523"/>
            <a:ext cx="8229600" cy="3143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1" y="1305709"/>
            <a:ext cx="83058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457380"/>
            <a:ext cx="7486650" cy="3362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3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8" y="1644127"/>
            <a:ext cx="8124825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97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0482"/>
            <a:ext cx="8096250" cy="36385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8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2" y="1311592"/>
            <a:ext cx="59436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42" y="2337826"/>
            <a:ext cx="2971800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547" y="3097360"/>
            <a:ext cx="4953000" cy="638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99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32" y="1593365"/>
            <a:ext cx="5762625" cy="3219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56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3" y="1617345"/>
            <a:ext cx="6067425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7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" y="1170230"/>
            <a:ext cx="5638800" cy="2000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97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5" y="1429477"/>
            <a:ext cx="6734175" cy="1933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33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84" y="1633425"/>
            <a:ext cx="2495550" cy="1095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1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0" y="2367915"/>
            <a:ext cx="7334250" cy="1390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676" y="1178142"/>
            <a:ext cx="764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we are comparing we do not have to calculate the P(X) as it will always remain the same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49" y="1870989"/>
            <a:ext cx="4629150" cy="942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33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8" y="1327057"/>
            <a:ext cx="7391400" cy="3343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25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74" y="2104296"/>
            <a:ext cx="3790950" cy="1057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62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216118"/>
            <a:ext cx="7353300" cy="345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44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80" y="1446287"/>
            <a:ext cx="4562475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0466" y="5185186"/>
            <a:ext cx="68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Goal – Is to pick out the defective spanners 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84" y="2175679"/>
            <a:ext cx="4924425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431" y="1220524"/>
            <a:ext cx="82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Goal – Is to pick out the defective spanners hidden inside the pile of Spanners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9584" y="5701553"/>
            <a:ext cx="754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i.e. what is the probability of picking the defective spanners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0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1" y="1396645"/>
            <a:ext cx="567690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888" y="4550485"/>
            <a:ext cx="76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 the probability of machine 2 producing the defective spanner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92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209</Words>
  <Application>Microsoft Office PowerPoint</Application>
  <PresentationFormat>Custom</PresentationFormat>
  <Paragraphs>91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Facet</vt:lpstr>
      <vt:lpstr>Naïve Bayes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Slide 29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22</cp:revision>
  <dcterms:created xsi:type="dcterms:W3CDTF">2019-11-08T10:26:18Z</dcterms:created>
  <dcterms:modified xsi:type="dcterms:W3CDTF">2020-07-26T05:21:17Z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1573208828</vt:lpwstr>
  </property>
  <property fmtid="{D5CDD505-2E9C-101B-9397-08002B2CF9AE}" pid="5" name="DLPManualFileClassificationVersion">
    <vt:lpwstr>11.1.0.61</vt:lpwstr>
  </property>
</Properties>
</file>