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9" r:id="rId4"/>
    <p:sldId id="278" r:id="rId5"/>
    <p:sldId id="276" r:id="rId6"/>
    <p:sldId id="268" r:id="rId7"/>
    <p:sldId id="273" r:id="rId8"/>
    <p:sldId id="274" r:id="rId9"/>
    <p:sldId id="275" r:id="rId10"/>
    <p:sldId id="269" r:id="rId11"/>
    <p:sldId id="270" r:id="rId12"/>
    <p:sldId id="257" r:id="rId13"/>
    <p:sldId id="258" r:id="rId14"/>
    <p:sldId id="271" r:id="rId15"/>
    <p:sldId id="259" r:id="rId16"/>
    <p:sldId id="260" r:id="rId17"/>
    <p:sldId id="261" r:id="rId18"/>
    <p:sldId id="272" r:id="rId19"/>
    <p:sldId id="262" r:id="rId20"/>
    <p:sldId id="263" r:id="rId21"/>
    <p:sldId id="264" r:id="rId22"/>
    <p:sldId id="265" r:id="rId23"/>
    <p:sldId id="266" r:id="rId24"/>
    <p:sldId id="26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594A-8308-430D-80AE-E7E93C797CA9}" type="datetimeFigureOut">
              <a:rPr lang="en-IN" smtClean="0"/>
              <a:pPr/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7DB-23F0-42D6-A2C6-214A685429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594A-8308-430D-80AE-E7E93C797CA9}" type="datetimeFigureOut">
              <a:rPr lang="en-IN" smtClean="0"/>
              <a:pPr/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7DB-23F0-42D6-A2C6-214A685429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594A-8308-430D-80AE-E7E93C797CA9}" type="datetimeFigureOut">
              <a:rPr lang="en-IN" smtClean="0"/>
              <a:pPr/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7DB-23F0-42D6-A2C6-214A685429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594A-8308-430D-80AE-E7E93C797CA9}" type="datetimeFigureOut">
              <a:rPr lang="en-IN" smtClean="0"/>
              <a:pPr/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7DB-23F0-42D6-A2C6-214A685429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594A-8308-430D-80AE-E7E93C797CA9}" type="datetimeFigureOut">
              <a:rPr lang="en-IN" smtClean="0"/>
              <a:pPr/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7DB-23F0-42D6-A2C6-214A685429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594A-8308-430D-80AE-E7E93C797CA9}" type="datetimeFigureOut">
              <a:rPr lang="en-IN" smtClean="0"/>
              <a:pPr/>
              <a:t>04-07-2020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7DB-23F0-42D6-A2C6-214A685429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594A-8308-430D-80AE-E7E93C797CA9}" type="datetimeFigureOut">
              <a:rPr lang="en-IN" smtClean="0"/>
              <a:pPr/>
              <a:t>04-07-2020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7DB-23F0-42D6-A2C6-214A685429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594A-8308-430D-80AE-E7E93C797CA9}" type="datetimeFigureOut">
              <a:rPr lang="en-IN" smtClean="0"/>
              <a:pPr/>
              <a:t>04-07-2020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7DB-23F0-42D6-A2C6-214A685429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594A-8308-430D-80AE-E7E93C797CA9}" type="datetimeFigureOut">
              <a:rPr lang="en-IN" smtClean="0"/>
              <a:pPr/>
              <a:t>04-07-2020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7DB-23F0-42D6-A2C6-214A685429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594A-8308-430D-80AE-E7E93C797CA9}" type="datetimeFigureOut">
              <a:rPr lang="en-IN" smtClean="0"/>
              <a:pPr/>
              <a:t>04-07-2020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7DB-23F0-42D6-A2C6-214A685429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594A-8308-430D-80AE-E7E93C797CA9}" type="datetimeFigureOut">
              <a:rPr lang="en-IN" smtClean="0"/>
              <a:pPr/>
              <a:t>04-07-2020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D7DB-23F0-42D6-A2C6-214A685429A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B594A-8308-430D-80AE-E7E93C797CA9}" type="datetimeFigureOut">
              <a:rPr lang="en-IN" smtClean="0"/>
              <a:pPr/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D7DB-23F0-42D6-A2C6-214A685429A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7848872" cy="1470025"/>
          </a:xfrm>
        </p:spPr>
        <p:txBody>
          <a:bodyPr>
            <a:noAutofit/>
          </a:bodyPr>
          <a:lstStyle/>
          <a:p>
            <a:r>
              <a:rPr lang="en-US" sz="75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Simple Linear Regression</a:t>
            </a:r>
            <a:endParaRPr lang="en-IN" sz="75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760" y="4221088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My First Model</a:t>
            </a:r>
            <a:endParaRPr lang="en-IN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354" y="0"/>
            <a:ext cx="8919646" cy="5747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Regression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296" y="710619"/>
            <a:ext cx="8318756" cy="579468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Regression </a:t>
            </a:r>
            <a:r>
              <a:rPr lang="en-US" dirty="0"/>
              <a:t>models </a:t>
            </a:r>
            <a:r>
              <a:rPr lang="en-US" dirty="0" smtClean="0"/>
              <a:t>are </a:t>
            </a:r>
            <a:r>
              <a:rPr lang="en-US" dirty="0"/>
              <a:t>used for predicting a real value, like </a:t>
            </a:r>
            <a:r>
              <a:rPr lang="en-US" dirty="0" smtClean="0"/>
              <a:t>salary, price, profit </a:t>
            </a:r>
            <a:r>
              <a:rPr lang="en-US" dirty="0"/>
              <a:t>for example. </a:t>
            </a:r>
          </a:p>
          <a:p>
            <a:r>
              <a:rPr lang="en-US" dirty="0" smtClean="0"/>
              <a:t>If the</a:t>
            </a:r>
            <a:r>
              <a:rPr lang="en-US" dirty="0"/>
              <a:t> independent variable is time, then </a:t>
            </a:r>
            <a:r>
              <a:rPr lang="en-US" dirty="0" smtClean="0"/>
              <a:t>forecasting </a:t>
            </a:r>
            <a:r>
              <a:rPr lang="en-US" dirty="0"/>
              <a:t>future values, otherwise </a:t>
            </a:r>
            <a:r>
              <a:rPr lang="en-US" dirty="0" smtClean="0"/>
              <a:t>the </a:t>
            </a:r>
            <a:r>
              <a:rPr lang="en-US" dirty="0"/>
              <a:t>model is </a:t>
            </a:r>
            <a:r>
              <a:rPr lang="en-US" dirty="0" smtClean="0"/>
              <a:t>predicting </a:t>
            </a:r>
            <a:r>
              <a:rPr lang="en-US" dirty="0"/>
              <a:t>present but unknown values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We will learn the following Regression models: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Simple Linear Regression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Multiple Linear Regression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Polynomial Regression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Support Vector for Regression (SVR)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Decision Tree Classification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/>
              <a:t>Random Forest Classification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30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9655" t="29000" b="50000"/>
          <a:stretch>
            <a:fillRect/>
          </a:stretch>
        </p:blipFill>
        <p:spPr bwMode="auto">
          <a:xfrm>
            <a:off x="1691680" y="1988840"/>
            <a:ext cx="4730477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27584" y="148478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Equation: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9675" y="2571750"/>
            <a:ext cx="67246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39839"/>
          <a:stretch>
            <a:fillRect/>
          </a:stretch>
        </p:blipFill>
        <p:spPr bwMode="auto">
          <a:xfrm>
            <a:off x="1547664" y="1628800"/>
            <a:ext cx="5760640" cy="414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8206833" cy="3551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941" y="1628800"/>
            <a:ext cx="8686436" cy="3672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8352863" cy="342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4" y="1838324"/>
            <a:ext cx="8181050" cy="3534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1988840"/>
            <a:ext cx="51845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>
                <a:solidFill>
                  <a:schemeClr val="accent3">
                    <a:lumMod val="75000"/>
                  </a:schemeClr>
                </a:solidFill>
              </a:rPr>
              <a:t>How do draw that line in Memory ?</a:t>
            </a:r>
            <a:endParaRPr lang="en-IN" sz="2500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413" y="1938338"/>
            <a:ext cx="71151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 Definition</a:t>
            </a: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395536" y="3212976"/>
            <a:ext cx="8280920" cy="2693690"/>
            <a:chOff x="395536" y="3212976"/>
            <a:chExt cx="8280920" cy="2693690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 t="43548"/>
            <a:stretch>
              <a:fillRect/>
            </a:stretch>
          </p:blipFill>
          <p:spPr bwMode="auto">
            <a:xfrm>
              <a:off x="395536" y="3573016"/>
              <a:ext cx="8115300" cy="233365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4427984" y="3212976"/>
              <a:ext cx="424847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28" name="Picture 4" descr="Image result for plant animat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124744"/>
            <a:ext cx="2781300" cy="17145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1857375"/>
            <a:ext cx="71818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838" y="1862138"/>
            <a:ext cx="71723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1881188"/>
            <a:ext cx="71247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213" y="1847850"/>
            <a:ext cx="726757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Linear Regression</a:t>
            </a:r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1824038"/>
            <a:ext cx="72866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 Definition</a:t>
            </a:r>
            <a:endParaRPr lang="en-IN" dirty="0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 cstate="print"/>
          <a:srcRect t="43548"/>
          <a:stretch>
            <a:fillRect/>
          </a:stretch>
        </p:blipFill>
        <p:spPr bwMode="auto">
          <a:xfrm>
            <a:off x="395536" y="3573016"/>
            <a:ext cx="8115300" cy="233365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427984" y="3212976"/>
            <a:ext cx="424847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 Definition</a:t>
            </a:r>
            <a:endParaRPr lang="en-IN" dirty="0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8115300" cy="4133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84784"/>
            <a:ext cx="7499176" cy="4392488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Data ==== Dataset</a:t>
            </a:r>
          </a:p>
          <a:p>
            <a:pPr marL="457200" indent="-457200">
              <a:buNone/>
            </a:pPr>
            <a:r>
              <a:rPr lang="en-US" dirty="0" smtClean="0"/>
              <a:t>I will have :</a:t>
            </a:r>
          </a:p>
          <a:p>
            <a:pPr marL="457200" indent="-457200">
              <a:buNone/>
            </a:pPr>
            <a:r>
              <a:rPr lang="en-US" dirty="0" smtClean="0"/>
              <a:t>	n Number of Independent Variable</a:t>
            </a:r>
          </a:p>
          <a:p>
            <a:pPr marL="457200" indent="-457200">
              <a:buNone/>
            </a:pPr>
            <a:r>
              <a:rPr lang="en-US" dirty="0" smtClean="0"/>
              <a:t>	</a:t>
            </a:r>
            <a:r>
              <a:rPr lang="en-US" dirty="0" smtClean="0"/>
              <a:t>1 Dependent Variable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Independent Variable is presented as X</a:t>
            </a:r>
          </a:p>
          <a:p>
            <a:pPr marL="457200" indent="-457200">
              <a:buNone/>
            </a:pPr>
            <a:r>
              <a:rPr lang="en-US" dirty="0" smtClean="0"/>
              <a:t>Dependent Variable is represented as 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329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identify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988840"/>
            <a:ext cx="7427168" cy="320121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dirty="0" smtClean="0"/>
              <a:t>Problem Statement</a:t>
            </a:r>
            <a:r>
              <a:rPr lang="en-I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29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identify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988840"/>
            <a:ext cx="7427168" cy="320121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Problem Statement.</a:t>
            </a:r>
          </a:p>
          <a:p>
            <a:pPr marL="457200" indent="-457200">
              <a:buAutoNum type="arabicPeriod"/>
            </a:pPr>
            <a:r>
              <a:rPr lang="en-IN" dirty="0" smtClean="0"/>
              <a:t>We look at their data </a:t>
            </a:r>
            <a:r>
              <a:rPr lang="en-IN" dirty="0" smtClean="0"/>
              <a:t> </a:t>
            </a:r>
            <a:r>
              <a:rPr lang="en-IN" dirty="0" smtClean="0"/>
              <a:t>and identify the </a:t>
            </a:r>
            <a:r>
              <a:rPr lang="en-IN" dirty="0" smtClean="0"/>
              <a:t>dependent </a:t>
            </a:r>
            <a:r>
              <a:rPr lang="en-IN" dirty="0" smtClean="0"/>
              <a:t>variable on the basis of the problem statement</a:t>
            </a:r>
            <a:r>
              <a:rPr lang="en-IN" dirty="0" smtClean="0"/>
              <a:t>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40329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identify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988840"/>
            <a:ext cx="7427168" cy="3201219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Problem Statement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We look at their data – dependent variable on the basis of the problem statement.</a:t>
            </a: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If </a:t>
            </a:r>
            <a:r>
              <a:rPr lang="en-IN" dirty="0" smtClean="0"/>
              <a:t>my dependent variable is a number. -&gt; Regression </a:t>
            </a:r>
            <a:r>
              <a:rPr lang="en-IN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29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identify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988840"/>
            <a:ext cx="7427168" cy="4176464"/>
          </a:xfrm>
        </p:spPr>
        <p:txBody>
          <a:bodyPr>
            <a:normAutofit fontScale="92500"/>
          </a:bodyPr>
          <a:lstStyle/>
          <a:p>
            <a:pPr marL="457200" indent="-457200">
              <a:buAutoNum type="arabicPeriod"/>
            </a:pP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Problem Statement.</a:t>
            </a:r>
          </a:p>
          <a:p>
            <a:pPr marL="457200" indent="-457200">
              <a:buAutoNum type="arabicPeriod"/>
            </a:pP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We look at their data – dependent variable on the basis of the problem statement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If my dependent variable is a number. -&gt; Regression Problem</a:t>
            </a:r>
          </a:p>
          <a:p>
            <a:pPr marL="457200" indent="-457200">
              <a:buAutoNum type="arabicPeriod"/>
            </a:pPr>
            <a:r>
              <a:rPr lang="en-IN" dirty="0" smtClean="0"/>
              <a:t>If my dependent variable is a categorical value (true/false, Yes/No) -&gt; Classification problem</a:t>
            </a:r>
            <a:r>
              <a:rPr lang="en-IN" dirty="0" smtClean="0"/>
              <a:t>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40329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222</Words>
  <Application>Microsoft Office PowerPoint</Application>
  <PresentationFormat>On-screen Show (4:3)</PresentationFormat>
  <Paragraphs>54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Simple Linear Regression</vt:lpstr>
      <vt:lpstr>Variable Definition</vt:lpstr>
      <vt:lpstr>Variable Definition</vt:lpstr>
      <vt:lpstr>Variable Definition</vt:lpstr>
      <vt:lpstr>Variable Definition</vt:lpstr>
      <vt:lpstr>How to identify the problem?</vt:lpstr>
      <vt:lpstr>How to identify the problem?</vt:lpstr>
      <vt:lpstr>How to identify the problem?</vt:lpstr>
      <vt:lpstr>How to identify the problem?</vt:lpstr>
      <vt:lpstr>Regression Models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Sony</dc:creator>
  <cp:lastModifiedBy>Sony</cp:lastModifiedBy>
  <cp:revision>10</cp:revision>
  <dcterms:created xsi:type="dcterms:W3CDTF">2020-01-19T02:04:54Z</dcterms:created>
  <dcterms:modified xsi:type="dcterms:W3CDTF">2020-07-04T10:23:52Z</dcterms:modified>
</cp:coreProperties>
</file>