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275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19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00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10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6222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6840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16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25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17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3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5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70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801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112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87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34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035" y="2404534"/>
            <a:ext cx="8520968" cy="1048671"/>
          </a:xfrm>
        </p:spPr>
        <p:txBody>
          <a:bodyPr/>
          <a:lstStyle/>
          <a:p>
            <a:r>
              <a:rPr lang="en-US" dirty="0" smtClean="0"/>
              <a:t>K-Nearest Neighbors - KNN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556" y="3453205"/>
            <a:ext cx="7766936" cy="1096899"/>
          </a:xfrm>
        </p:spPr>
        <p:txBody>
          <a:bodyPr/>
          <a:lstStyle/>
          <a:p>
            <a:r>
              <a:rPr lang="en-IN" dirty="0" smtClean="0"/>
              <a:t>~ Pankaj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61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Distance Formula for Continuous Variable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64" y="1223569"/>
            <a:ext cx="5975132" cy="402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37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/>
              <a:t>Distance Formula for </a:t>
            </a:r>
            <a:r>
              <a:rPr lang="en-IN" sz="2400" dirty="0" smtClean="0"/>
              <a:t>Categorical </a:t>
            </a:r>
            <a:r>
              <a:rPr lang="en-IN" sz="2400" dirty="0"/>
              <a:t>Variable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2" y="1240771"/>
            <a:ext cx="4434392" cy="35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34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/>
          <a:lstStyle/>
          <a:p>
            <a:r>
              <a:rPr lang="en-US" dirty="0" smtClean="0"/>
              <a:t>Elbow Method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210937" y="2210937"/>
            <a:ext cx="27296" cy="244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29051" y="4572000"/>
            <a:ext cx="3316406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7851" y="4626591"/>
            <a:ext cx="7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257869" y="1599062"/>
            <a:ext cx="74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Accuracy = From Confusion Matrix (TP+ FP)/Number of observation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816221" y="4697105"/>
            <a:ext cx="7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252716" y="4672084"/>
            <a:ext cx="7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518012" y="4674359"/>
            <a:ext cx="79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3" name="Freeform 12"/>
          <p:cNvSpPr/>
          <p:nvPr/>
        </p:nvSpPr>
        <p:spPr>
          <a:xfrm>
            <a:off x="2497540" y="2565779"/>
            <a:ext cx="3444949" cy="1583140"/>
          </a:xfrm>
          <a:custGeom>
            <a:avLst/>
            <a:gdLst>
              <a:gd name="connsiteX0" fmla="*/ 0 w 3444949"/>
              <a:gd name="connsiteY0" fmla="*/ 1078173 h 1583140"/>
              <a:gd name="connsiteX1" fmla="*/ 27296 w 3444949"/>
              <a:gd name="connsiteY1" fmla="*/ 1119117 h 1583140"/>
              <a:gd name="connsiteX2" fmla="*/ 40944 w 3444949"/>
              <a:gd name="connsiteY2" fmla="*/ 1160060 h 1583140"/>
              <a:gd name="connsiteX3" fmla="*/ 95535 w 3444949"/>
              <a:gd name="connsiteY3" fmla="*/ 1241946 h 1583140"/>
              <a:gd name="connsiteX4" fmla="*/ 122830 w 3444949"/>
              <a:gd name="connsiteY4" fmla="*/ 1282890 h 1583140"/>
              <a:gd name="connsiteX5" fmla="*/ 204717 w 3444949"/>
              <a:gd name="connsiteY5" fmla="*/ 1337481 h 1583140"/>
              <a:gd name="connsiteX6" fmla="*/ 300251 w 3444949"/>
              <a:gd name="connsiteY6" fmla="*/ 1392072 h 1583140"/>
              <a:gd name="connsiteX7" fmla="*/ 341194 w 3444949"/>
              <a:gd name="connsiteY7" fmla="*/ 1405720 h 1583140"/>
              <a:gd name="connsiteX8" fmla="*/ 382138 w 3444949"/>
              <a:gd name="connsiteY8" fmla="*/ 1446663 h 1583140"/>
              <a:gd name="connsiteX9" fmla="*/ 464024 w 3444949"/>
              <a:gd name="connsiteY9" fmla="*/ 1473958 h 1583140"/>
              <a:gd name="connsiteX10" fmla="*/ 504967 w 3444949"/>
              <a:gd name="connsiteY10" fmla="*/ 1487606 h 1583140"/>
              <a:gd name="connsiteX11" fmla="*/ 668741 w 3444949"/>
              <a:gd name="connsiteY11" fmla="*/ 1528549 h 1583140"/>
              <a:gd name="connsiteX12" fmla="*/ 723332 w 3444949"/>
              <a:gd name="connsiteY12" fmla="*/ 1542197 h 1583140"/>
              <a:gd name="connsiteX13" fmla="*/ 791570 w 3444949"/>
              <a:gd name="connsiteY13" fmla="*/ 1555845 h 1583140"/>
              <a:gd name="connsiteX14" fmla="*/ 873457 w 3444949"/>
              <a:gd name="connsiteY14" fmla="*/ 1583140 h 1583140"/>
              <a:gd name="connsiteX15" fmla="*/ 1201003 w 3444949"/>
              <a:gd name="connsiteY15" fmla="*/ 1569493 h 1583140"/>
              <a:gd name="connsiteX16" fmla="*/ 1269242 w 3444949"/>
              <a:gd name="connsiteY16" fmla="*/ 1555845 h 1583140"/>
              <a:gd name="connsiteX17" fmla="*/ 1351129 w 3444949"/>
              <a:gd name="connsiteY17" fmla="*/ 1542197 h 1583140"/>
              <a:gd name="connsiteX18" fmla="*/ 1433015 w 3444949"/>
              <a:gd name="connsiteY18" fmla="*/ 1514902 h 1583140"/>
              <a:gd name="connsiteX19" fmla="*/ 1473959 w 3444949"/>
              <a:gd name="connsiteY19" fmla="*/ 1501254 h 1583140"/>
              <a:gd name="connsiteX20" fmla="*/ 1514902 w 3444949"/>
              <a:gd name="connsiteY20" fmla="*/ 1473958 h 1583140"/>
              <a:gd name="connsiteX21" fmla="*/ 1596788 w 3444949"/>
              <a:gd name="connsiteY21" fmla="*/ 1446663 h 1583140"/>
              <a:gd name="connsiteX22" fmla="*/ 1637732 w 3444949"/>
              <a:gd name="connsiteY22" fmla="*/ 1433015 h 1583140"/>
              <a:gd name="connsiteX23" fmla="*/ 1760561 w 3444949"/>
              <a:gd name="connsiteY23" fmla="*/ 1405720 h 1583140"/>
              <a:gd name="connsiteX24" fmla="*/ 1842448 w 3444949"/>
              <a:gd name="connsiteY24" fmla="*/ 1378424 h 1583140"/>
              <a:gd name="connsiteX25" fmla="*/ 1897039 w 3444949"/>
              <a:gd name="connsiteY25" fmla="*/ 1364776 h 1583140"/>
              <a:gd name="connsiteX26" fmla="*/ 1978926 w 3444949"/>
              <a:gd name="connsiteY26" fmla="*/ 1337481 h 1583140"/>
              <a:gd name="connsiteX27" fmla="*/ 2033517 w 3444949"/>
              <a:gd name="connsiteY27" fmla="*/ 1323833 h 1583140"/>
              <a:gd name="connsiteX28" fmla="*/ 2074460 w 3444949"/>
              <a:gd name="connsiteY28" fmla="*/ 1296537 h 1583140"/>
              <a:gd name="connsiteX29" fmla="*/ 2115403 w 3444949"/>
              <a:gd name="connsiteY29" fmla="*/ 1282890 h 1583140"/>
              <a:gd name="connsiteX30" fmla="*/ 2197290 w 3444949"/>
              <a:gd name="connsiteY30" fmla="*/ 1228299 h 1583140"/>
              <a:gd name="connsiteX31" fmla="*/ 2279176 w 3444949"/>
              <a:gd name="connsiteY31" fmla="*/ 1201003 h 1583140"/>
              <a:gd name="connsiteX32" fmla="*/ 2320120 w 3444949"/>
              <a:gd name="connsiteY32" fmla="*/ 1173708 h 1583140"/>
              <a:gd name="connsiteX33" fmla="*/ 2361063 w 3444949"/>
              <a:gd name="connsiteY33" fmla="*/ 1160060 h 1583140"/>
              <a:gd name="connsiteX34" fmla="*/ 2483893 w 3444949"/>
              <a:gd name="connsiteY34" fmla="*/ 1091821 h 1583140"/>
              <a:gd name="connsiteX35" fmla="*/ 2565779 w 3444949"/>
              <a:gd name="connsiteY35" fmla="*/ 1023582 h 1583140"/>
              <a:gd name="connsiteX36" fmla="*/ 2606723 w 3444949"/>
              <a:gd name="connsiteY36" fmla="*/ 1009934 h 1583140"/>
              <a:gd name="connsiteX37" fmla="*/ 2688609 w 3444949"/>
              <a:gd name="connsiteY37" fmla="*/ 955343 h 1583140"/>
              <a:gd name="connsiteX38" fmla="*/ 2784144 w 3444949"/>
              <a:gd name="connsiteY38" fmla="*/ 832514 h 1583140"/>
              <a:gd name="connsiteX39" fmla="*/ 2852382 w 3444949"/>
              <a:gd name="connsiteY39" fmla="*/ 750627 h 1583140"/>
              <a:gd name="connsiteX40" fmla="*/ 2866030 w 3444949"/>
              <a:gd name="connsiteY40" fmla="*/ 696036 h 1583140"/>
              <a:gd name="connsiteX41" fmla="*/ 2906973 w 3444949"/>
              <a:gd name="connsiteY41" fmla="*/ 655093 h 1583140"/>
              <a:gd name="connsiteX42" fmla="*/ 2988860 w 3444949"/>
              <a:gd name="connsiteY42" fmla="*/ 559558 h 1583140"/>
              <a:gd name="connsiteX43" fmla="*/ 3043451 w 3444949"/>
              <a:gd name="connsiteY43" fmla="*/ 491320 h 1583140"/>
              <a:gd name="connsiteX44" fmla="*/ 3070747 w 3444949"/>
              <a:gd name="connsiteY44" fmla="*/ 450376 h 1583140"/>
              <a:gd name="connsiteX45" fmla="*/ 3111690 w 3444949"/>
              <a:gd name="connsiteY45" fmla="*/ 409433 h 1583140"/>
              <a:gd name="connsiteX46" fmla="*/ 3138985 w 3444949"/>
              <a:gd name="connsiteY46" fmla="*/ 368490 h 1583140"/>
              <a:gd name="connsiteX47" fmla="*/ 3193576 w 3444949"/>
              <a:gd name="connsiteY47" fmla="*/ 327546 h 1583140"/>
              <a:gd name="connsiteX48" fmla="*/ 3234520 w 3444949"/>
              <a:gd name="connsiteY48" fmla="*/ 272955 h 1583140"/>
              <a:gd name="connsiteX49" fmla="*/ 3275463 w 3444949"/>
              <a:gd name="connsiteY49" fmla="*/ 232012 h 1583140"/>
              <a:gd name="connsiteX50" fmla="*/ 3330054 w 3444949"/>
              <a:gd name="connsiteY50" fmla="*/ 150125 h 1583140"/>
              <a:gd name="connsiteX51" fmla="*/ 3370997 w 3444949"/>
              <a:gd name="connsiteY51" fmla="*/ 109182 h 1583140"/>
              <a:gd name="connsiteX52" fmla="*/ 3411941 w 3444949"/>
              <a:gd name="connsiteY52" fmla="*/ 27296 h 1583140"/>
              <a:gd name="connsiteX53" fmla="*/ 3439236 w 3444949"/>
              <a:gd name="connsiteY53" fmla="*/ 0 h 158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444949" h="1583140">
                <a:moveTo>
                  <a:pt x="0" y="1078173"/>
                </a:moveTo>
                <a:cubicBezTo>
                  <a:pt x="9099" y="1091821"/>
                  <a:pt x="19960" y="1104446"/>
                  <a:pt x="27296" y="1119117"/>
                </a:cubicBezTo>
                <a:cubicBezTo>
                  <a:pt x="33730" y="1131984"/>
                  <a:pt x="33958" y="1147484"/>
                  <a:pt x="40944" y="1160060"/>
                </a:cubicBezTo>
                <a:cubicBezTo>
                  <a:pt x="56876" y="1188737"/>
                  <a:pt x="77338" y="1214651"/>
                  <a:pt x="95535" y="1241946"/>
                </a:cubicBezTo>
                <a:cubicBezTo>
                  <a:pt x="104634" y="1255594"/>
                  <a:pt x="109182" y="1273791"/>
                  <a:pt x="122830" y="1282890"/>
                </a:cubicBezTo>
                <a:lnTo>
                  <a:pt x="204717" y="1337481"/>
                </a:lnTo>
                <a:cubicBezTo>
                  <a:pt x="245834" y="1364892"/>
                  <a:pt x="251770" y="1371294"/>
                  <a:pt x="300251" y="1392072"/>
                </a:cubicBezTo>
                <a:cubicBezTo>
                  <a:pt x="313474" y="1397739"/>
                  <a:pt x="327546" y="1401171"/>
                  <a:pt x="341194" y="1405720"/>
                </a:cubicBezTo>
                <a:cubicBezTo>
                  <a:pt x="354842" y="1419368"/>
                  <a:pt x="365266" y="1437290"/>
                  <a:pt x="382138" y="1446663"/>
                </a:cubicBezTo>
                <a:cubicBezTo>
                  <a:pt x="407289" y="1460636"/>
                  <a:pt x="436729" y="1464860"/>
                  <a:pt x="464024" y="1473958"/>
                </a:cubicBezTo>
                <a:cubicBezTo>
                  <a:pt x="477672" y="1478507"/>
                  <a:pt x="491011" y="1484117"/>
                  <a:pt x="504967" y="1487606"/>
                </a:cubicBezTo>
                <a:lnTo>
                  <a:pt x="668741" y="1528549"/>
                </a:lnTo>
                <a:cubicBezTo>
                  <a:pt x="686938" y="1533098"/>
                  <a:pt x="704939" y="1538518"/>
                  <a:pt x="723332" y="1542197"/>
                </a:cubicBezTo>
                <a:cubicBezTo>
                  <a:pt x="746078" y="1546746"/>
                  <a:pt x="769191" y="1549742"/>
                  <a:pt x="791570" y="1555845"/>
                </a:cubicBezTo>
                <a:cubicBezTo>
                  <a:pt x="819328" y="1563415"/>
                  <a:pt x="873457" y="1583140"/>
                  <a:pt x="873457" y="1583140"/>
                </a:cubicBezTo>
                <a:cubicBezTo>
                  <a:pt x="982639" y="1578591"/>
                  <a:pt x="1091985" y="1577011"/>
                  <a:pt x="1201003" y="1569493"/>
                </a:cubicBezTo>
                <a:cubicBezTo>
                  <a:pt x="1224145" y="1567897"/>
                  <a:pt x="1246419" y="1559995"/>
                  <a:pt x="1269242" y="1555845"/>
                </a:cubicBezTo>
                <a:cubicBezTo>
                  <a:pt x="1296468" y="1550895"/>
                  <a:pt x="1323833" y="1546746"/>
                  <a:pt x="1351129" y="1542197"/>
                </a:cubicBezTo>
                <a:lnTo>
                  <a:pt x="1433015" y="1514902"/>
                </a:lnTo>
                <a:lnTo>
                  <a:pt x="1473959" y="1501254"/>
                </a:lnTo>
                <a:cubicBezTo>
                  <a:pt x="1487607" y="1492155"/>
                  <a:pt x="1499913" y="1480620"/>
                  <a:pt x="1514902" y="1473958"/>
                </a:cubicBezTo>
                <a:cubicBezTo>
                  <a:pt x="1541194" y="1462273"/>
                  <a:pt x="1569493" y="1455761"/>
                  <a:pt x="1596788" y="1446663"/>
                </a:cubicBezTo>
                <a:cubicBezTo>
                  <a:pt x="1610436" y="1442114"/>
                  <a:pt x="1623625" y="1435836"/>
                  <a:pt x="1637732" y="1433015"/>
                </a:cubicBezTo>
                <a:cubicBezTo>
                  <a:pt x="1676677" y="1425226"/>
                  <a:pt x="1722025" y="1417281"/>
                  <a:pt x="1760561" y="1405720"/>
                </a:cubicBezTo>
                <a:cubicBezTo>
                  <a:pt x="1788120" y="1397452"/>
                  <a:pt x="1814535" y="1385402"/>
                  <a:pt x="1842448" y="1378424"/>
                </a:cubicBezTo>
                <a:cubicBezTo>
                  <a:pt x="1860645" y="1373875"/>
                  <a:pt x="1879073" y="1370166"/>
                  <a:pt x="1897039" y="1364776"/>
                </a:cubicBezTo>
                <a:cubicBezTo>
                  <a:pt x="1924598" y="1356508"/>
                  <a:pt x="1951013" y="1344459"/>
                  <a:pt x="1978926" y="1337481"/>
                </a:cubicBezTo>
                <a:lnTo>
                  <a:pt x="2033517" y="1323833"/>
                </a:lnTo>
                <a:cubicBezTo>
                  <a:pt x="2047165" y="1314734"/>
                  <a:pt x="2059789" y="1303872"/>
                  <a:pt x="2074460" y="1296537"/>
                </a:cubicBezTo>
                <a:cubicBezTo>
                  <a:pt x="2087327" y="1290103"/>
                  <a:pt x="2102827" y="1289876"/>
                  <a:pt x="2115403" y="1282890"/>
                </a:cubicBezTo>
                <a:cubicBezTo>
                  <a:pt x="2144080" y="1266959"/>
                  <a:pt x="2166168" y="1238673"/>
                  <a:pt x="2197290" y="1228299"/>
                </a:cubicBezTo>
                <a:cubicBezTo>
                  <a:pt x="2224585" y="1219200"/>
                  <a:pt x="2255236" y="1216962"/>
                  <a:pt x="2279176" y="1201003"/>
                </a:cubicBezTo>
                <a:cubicBezTo>
                  <a:pt x="2292824" y="1191905"/>
                  <a:pt x="2305449" y="1181043"/>
                  <a:pt x="2320120" y="1173708"/>
                </a:cubicBezTo>
                <a:cubicBezTo>
                  <a:pt x="2332987" y="1167274"/>
                  <a:pt x="2348487" y="1167046"/>
                  <a:pt x="2361063" y="1160060"/>
                </a:cubicBezTo>
                <a:cubicBezTo>
                  <a:pt x="2501848" y="1081846"/>
                  <a:pt x="2391249" y="1122703"/>
                  <a:pt x="2483893" y="1091821"/>
                </a:cubicBezTo>
                <a:cubicBezTo>
                  <a:pt x="2514075" y="1061639"/>
                  <a:pt x="2527779" y="1042582"/>
                  <a:pt x="2565779" y="1023582"/>
                </a:cubicBezTo>
                <a:cubicBezTo>
                  <a:pt x="2578646" y="1017148"/>
                  <a:pt x="2594147" y="1016921"/>
                  <a:pt x="2606723" y="1009934"/>
                </a:cubicBezTo>
                <a:cubicBezTo>
                  <a:pt x="2635400" y="994002"/>
                  <a:pt x="2688609" y="955343"/>
                  <a:pt x="2688609" y="955343"/>
                </a:cubicBezTo>
                <a:cubicBezTo>
                  <a:pt x="2826597" y="748362"/>
                  <a:pt x="2677235" y="960805"/>
                  <a:pt x="2784144" y="832514"/>
                </a:cubicBezTo>
                <a:cubicBezTo>
                  <a:pt x="2879155" y="718500"/>
                  <a:pt x="2732758" y="870251"/>
                  <a:pt x="2852382" y="750627"/>
                </a:cubicBezTo>
                <a:cubicBezTo>
                  <a:pt x="2856931" y="732430"/>
                  <a:pt x="2856724" y="712322"/>
                  <a:pt x="2866030" y="696036"/>
                </a:cubicBezTo>
                <a:cubicBezTo>
                  <a:pt x="2875606" y="679278"/>
                  <a:pt x="2894412" y="669747"/>
                  <a:pt x="2906973" y="655093"/>
                </a:cubicBezTo>
                <a:cubicBezTo>
                  <a:pt x="3012029" y="532529"/>
                  <a:pt x="2887259" y="661162"/>
                  <a:pt x="2988860" y="559558"/>
                </a:cubicBezTo>
                <a:cubicBezTo>
                  <a:pt x="3015430" y="479850"/>
                  <a:pt x="2981719" y="553052"/>
                  <a:pt x="3043451" y="491320"/>
                </a:cubicBezTo>
                <a:cubicBezTo>
                  <a:pt x="3055050" y="479721"/>
                  <a:pt x="3060246" y="462977"/>
                  <a:pt x="3070747" y="450376"/>
                </a:cubicBezTo>
                <a:cubicBezTo>
                  <a:pt x="3083103" y="435549"/>
                  <a:pt x="3099334" y="424260"/>
                  <a:pt x="3111690" y="409433"/>
                </a:cubicBezTo>
                <a:cubicBezTo>
                  <a:pt x="3122191" y="396832"/>
                  <a:pt x="3127387" y="380088"/>
                  <a:pt x="3138985" y="368490"/>
                </a:cubicBezTo>
                <a:cubicBezTo>
                  <a:pt x="3155069" y="352406"/>
                  <a:pt x="3177492" y="343630"/>
                  <a:pt x="3193576" y="327546"/>
                </a:cubicBezTo>
                <a:cubicBezTo>
                  <a:pt x="3209660" y="311462"/>
                  <a:pt x="3219717" y="290225"/>
                  <a:pt x="3234520" y="272955"/>
                </a:cubicBezTo>
                <a:cubicBezTo>
                  <a:pt x="3247081" y="258301"/>
                  <a:pt x="3263614" y="247247"/>
                  <a:pt x="3275463" y="232012"/>
                </a:cubicBezTo>
                <a:cubicBezTo>
                  <a:pt x="3295603" y="206117"/>
                  <a:pt x="3306857" y="173322"/>
                  <a:pt x="3330054" y="150125"/>
                </a:cubicBezTo>
                <a:cubicBezTo>
                  <a:pt x="3343702" y="136477"/>
                  <a:pt x="3358641" y="124009"/>
                  <a:pt x="3370997" y="109182"/>
                </a:cubicBezTo>
                <a:cubicBezTo>
                  <a:pt x="3444949" y="20440"/>
                  <a:pt x="3359185" y="115224"/>
                  <a:pt x="3411941" y="27296"/>
                </a:cubicBezTo>
                <a:cubicBezTo>
                  <a:pt x="3418561" y="16262"/>
                  <a:pt x="3430138" y="9099"/>
                  <a:pt x="343923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138986" y="4121624"/>
            <a:ext cx="1378424" cy="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3697" y="968189"/>
            <a:ext cx="80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Suppose we have 2 category of Data Point :-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1671010"/>
            <a:ext cx="3959211" cy="3616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669858"/>
            <a:ext cx="3959211" cy="361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032" y="1562281"/>
            <a:ext cx="4298334" cy="36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92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3" y="754717"/>
            <a:ext cx="46291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7" y="1274783"/>
            <a:ext cx="9229725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0" y="2404449"/>
            <a:ext cx="8620125" cy="98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07" y="3403904"/>
            <a:ext cx="8867775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62" y="4392380"/>
            <a:ext cx="1371600" cy="666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3697" y="5169508"/>
            <a:ext cx="4916245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Our Model is Ready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767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06164"/>
            <a:ext cx="84010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38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08629"/>
            <a:ext cx="73437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09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Euclidean Distance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0" y="1036487"/>
            <a:ext cx="8524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13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920619"/>
            <a:ext cx="74676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36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8" y="929976"/>
            <a:ext cx="8875456" cy="443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35" y="2470505"/>
            <a:ext cx="29146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23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97" y="233082"/>
            <a:ext cx="8596668" cy="401619"/>
          </a:xfrm>
        </p:spPr>
        <p:txBody>
          <a:bodyPr>
            <a:noAutofit/>
          </a:bodyPr>
          <a:lstStyle/>
          <a:p>
            <a:r>
              <a:rPr lang="en-IN" sz="2400" dirty="0" smtClean="0"/>
              <a:t>K-NN Explanation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97" y="790462"/>
            <a:ext cx="8677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717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66</Words>
  <Application>Microsoft Office PowerPoint</Application>
  <PresentationFormat>Custom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K-Nearest Neighbors - KNN</vt:lpstr>
      <vt:lpstr>K-NN Explanation</vt:lpstr>
      <vt:lpstr>K-NN Explanation</vt:lpstr>
      <vt:lpstr>K-NN Explanation</vt:lpstr>
      <vt:lpstr>K-NN Explanation</vt:lpstr>
      <vt:lpstr>Euclidean Distance Explanation</vt:lpstr>
      <vt:lpstr>K-NN Explanation</vt:lpstr>
      <vt:lpstr>K-NN Explanation</vt:lpstr>
      <vt:lpstr>K-NN Explanation</vt:lpstr>
      <vt:lpstr>Distance Formula for Continuous Variable</vt:lpstr>
      <vt:lpstr>Distance Formula for Categorical Variable</vt:lpstr>
      <vt:lpstr>Elbow Method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 Vishwakarma</dc:creator>
  <cp:lastModifiedBy>Sony</cp:lastModifiedBy>
  <cp:revision>12</cp:revision>
  <dcterms:created xsi:type="dcterms:W3CDTF">2019-11-08T10:26:18Z</dcterms:created>
  <dcterms:modified xsi:type="dcterms:W3CDTF">2019-11-15T22:39:19Z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TECHMAHINDRA\PV00616389</vt:lpwstr>
  </property>
  <property fmtid="{D5CDD505-2E9C-101B-9397-08002B2CF9AE}" pid="4" name="DLPManualFileClassificationLastModificationDate">
    <vt:lpwstr>1573208828</vt:lpwstr>
  </property>
  <property fmtid="{D5CDD505-2E9C-101B-9397-08002B2CF9AE}" pid="5" name="DLPManualFileClassificationVersion">
    <vt:lpwstr>11.1.0.61</vt:lpwstr>
  </property>
</Properties>
</file>