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FC11-D0AC-44E7-BACA-2127B8346530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42AC-6451-4414-A1ED-211EB3F43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000318" cy="493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96752"/>
            <a:ext cx="833111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</a:t>
            </a:r>
            <a:r>
              <a:rPr lang="en-US" dirty="0" err="1" smtClean="0"/>
              <a:t>Stationarity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3568" y="1268760"/>
            <a:ext cx="7920880" cy="489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Stationarity</a:t>
            </a:r>
            <a:r>
              <a:rPr lang="en-IN" sz="2000" dirty="0" smtClean="0"/>
              <a:t> refers to the system whose underlying statistical properties do not change with time, it means that time series will follow a particular </a:t>
            </a:r>
            <a:r>
              <a:rPr lang="en-IN" sz="2000" dirty="0" err="1" smtClean="0"/>
              <a:t>behavior</a:t>
            </a:r>
            <a:r>
              <a:rPr lang="en-IN" sz="2000" dirty="0" smtClean="0"/>
              <a:t> in the future too.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 smtClean="0"/>
              <a:t>is important that the Series is stationary because working and operating upon Stationary data is much simpler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Mean </a:t>
            </a:r>
            <a:r>
              <a:rPr lang="en-IN" sz="2000" b="1" dirty="0" smtClean="0"/>
              <a:t>should be constant</a:t>
            </a:r>
            <a:r>
              <a:rPr lang="en-IN" sz="2000" dirty="0" smtClean="0"/>
              <a:t> – It conveys that there is no trend in the Time </a:t>
            </a:r>
            <a:r>
              <a:rPr lang="en-IN" sz="2000" dirty="0" smtClean="0"/>
              <a:t>Series.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Variance </a:t>
            </a:r>
            <a:r>
              <a:rPr lang="en-IN" sz="2000" b="1" dirty="0" smtClean="0"/>
              <a:t>should be constant</a:t>
            </a:r>
            <a:r>
              <a:rPr lang="en-IN" sz="2000" dirty="0" smtClean="0"/>
              <a:t> – It conveys that there is </a:t>
            </a:r>
            <a:r>
              <a:rPr lang="en-IN" sz="2000" dirty="0" smtClean="0"/>
              <a:t>no </a:t>
            </a:r>
            <a:r>
              <a:rPr lang="en-IN" sz="2000" dirty="0" err="1" smtClean="0"/>
              <a:t>heteroscedasticity</a:t>
            </a:r>
            <a:r>
              <a:rPr lang="en-IN" sz="2000" dirty="0" smtClean="0"/>
              <a:t> (difference </a:t>
            </a:r>
            <a:r>
              <a:rPr lang="en-IN" sz="2000" dirty="0" smtClean="0"/>
              <a:t>in the variance of </a:t>
            </a:r>
            <a:r>
              <a:rPr lang="en-IN" sz="2000" dirty="0" smtClean="0"/>
              <a:t>a variable </a:t>
            </a:r>
            <a:r>
              <a:rPr lang="en-IN" sz="2000" dirty="0" smtClean="0"/>
              <a:t>across the different intervals of time in the same data</a:t>
            </a:r>
            <a:r>
              <a:rPr lang="en-IN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Autocorrelation </a:t>
            </a:r>
            <a:r>
              <a:rPr lang="en-IN" sz="2000" b="1" dirty="0" smtClean="0"/>
              <a:t>should be constant</a:t>
            </a:r>
            <a:r>
              <a:rPr lang="en-IN" sz="2000" dirty="0" smtClean="0"/>
              <a:t> – To remove randomness among the data and make a constant pattern </a:t>
            </a:r>
            <a:r>
              <a:rPr lang="en-IN" sz="2000" dirty="0" smtClean="0"/>
              <a:t>relationship.</a:t>
            </a:r>
            <a:endParaRPr lang="en-I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No </a:t>
            </a:r>
            <a:r>
              <a:rPr lang="en-IN" sz="2000" b="1" dirty="0" smtClean="0"/>
              <a:t>Periodic component</a:t>
            </a:r>
            <a:r>
              <a:rPr lang="en-IN" sz="2000" dirty="0" smtClean="0"/>
              <a:t> – It means that there is no seasonality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 Check </a:t>
            </a:r>
            <a:r>
              <a:rPr lang="en-US" dirty="0" err="1" smtClean="0"/>
              <a:t>Stationarity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1412776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1. Summary Statistics</a:t>
            </a:r>
          </a:p>
          <a:p>
            <a:endParaRPr lang="en-IN" sz="2200" dirty="0" smtClean="0"/>
          </a:p>
          <a:p>
            <a:pPr lvl="1"/>
            <a:r>
              <a:rPr lang="en-IN" sz="2200" dirty="0" smtClean="0"/>
              <a:t>Summary statistics is basically to review the statistical properties of our </a:t>
            </a:r>
            <a:r>
              <a:rPr lang="en-IN" sz="2200" dirty="0" smtClean="0"/>
              <a:t>data.</a:t>
            </a:r>
          </a:p>
          <a:p>
            <a:pPr lvl="1"/>
            <a:endParaRPr lang="en-IN" sz="2200" dirty="0" smtClean="0"/>
          </a:p>
          <a:p>
            <a:pPr lvl="1"/>
            <a:r>
              <a:rPr lang="en-IN" sz="2200" dirty="0" smtClean="0"/>
              <a:t>We </a:t>
            </a:r>
            <a:r>
              <a:rPr lang="en-IN" sz="2200" dirty="0" smtClean="0"/>
              <a:t>can divide our data into the number of small portions and then apply Statistics like mean and variance to see if they lie in a close range or differ too much. 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437112"/>
            <a:ext cx="594116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data_array</a:t>
            </a:r>
            <a:r>
              <a:rPr lang="en-IN" i="1" dirty="0" smtClean="0"/>
              <a:t> = </a:t>
            </a:r>
            <a:r>
              <a:rPr lang="en-IN" i="1" dirty="0" err="1" smtClean="0"/>
              <a:t>np.array</a:t>
            </a:r>
            <a:r>
              <a:rPr lang="en-IN" i="1" dirty="0" smtClean="0"/>
              <a:t>(data[‘Stock']) </a:t>
            </a:r>
          </a:p>
          <a:p>
            <a:r>
              <a:rPr lang="en-IN" i="1" dirty="0" smtClean="0"/>
              <a:t>partitions </a:t>
            </a:r>
            <a:r>
              <a:rPr lang="en-IN" i="1" dirty="0" smtClean="0"/>
              <a:t>= </a:t>
            </a:r>
            <a:r>
              <a:rPr lang="en-IN" i="1" dirty="0" err="1" smtClean="0"/>
              <a:t>np.split</a:t>
            </a:r>
            <a:r>
              <a:rPr lang="en-IN" i="1" dirty="0" smtClean="0"/>
              <a:t>(</a:t>
            </a:r>
            <a:r>
              <a:rPr lang="en-IN" i="1" dirty="0" err="1" smtClean="0"/>
              <a:t>data_array</a:t>
            </a:r>
            <a:r>
              <a:rPr lang="en-IN" i="1" dirty="0" smtClean="0"/>
              <a:t>, </a:t>
            </a:r>
            <a:r>
              <a:rPr lang="en-IN" i="1" dirty="0" err="1" smtClean="0"/>
              <a:t>indices_or_sections</a:t>
            </a:r>
            <a:r>
              <a:rPr lang="en-IN" i="1" dirty="0" smtClean="0"/>
              <a:t>=5) </a:t>
            </a:r>
          </a:p>
          <a:p>
            <a:r>
              <a:rPr lang="en-IN" i="1" dirty="0" smtClean="0"/>
              <a:t>print(“---- Partitions Mean") </a:t>
            </a:r>
          </a:p>
          <a:p>
            <a:r>
              <a:rPr lang="en-IN" i="1" dirty="0" err="1" smtClean="0"/>
              <a:t>np.mean</a:t>
            </a:r>
            <a:r>
              <a:rPr lang="en-IN" i="1" dirty="0" smtClean="0"/>
              <a:t>(partitions</a:t>
            </a:r>
            <a:r>
              <a:rPr lang="en-IN" i="1" dirty="0" smtClean="0"/>
              <a:t>, axis=1) </a:t>
            </a:r>
            <a:endParaRPr lang="en-IN" i="1" dirty="0" smtClean="0"/>
          </a:p>
          <a:p>
            <a:r>
              <a:rPr lang="en-IN" i="1" dirty="0" smtClean="0"/>
              <a:t>print("-"*30</a:t>
            </a:r>
            <a:r>
              <a:rPr lang="en-IN" i="1" dirty="0" smtClean="0"/>
              <a:t>) </a:t>
            </a:r>
            <a:endParaRPr lang="en-IN" i="1" dirty="0" smtClean="0"/>
          </a:p>
          <a:p>
            <a:r>
              <a:rPr lang="en-IN" i="1" dirty="0" smtClean="0"/>
              <a:t>print(“----- Partitions </a:t>
            </a:r>
            <a:r>
              <a:rPr lang="en-IN" i="1" dirty="0" smtClean="0"/>
              <a:t>Variance </a:t>
            </a:r>
            <a:r>
              <a:rPr lang="en-IN" i="1" dirty="0" smtClean="0"/>
              <a:t>") </a:t>
            </a:r>
          </a:p>
          <a:p>
            <a:r>
              <a:rPr lang="en-IN" i="1" dirty="0" smtClean="0"/>
              <a:t>np.var(partitions</a:t>
            </a:r>
            <a:r>
              <a:rPr lang="en-IN" i="1" dirty="0" smtClean="0"/>
              <a:t>, axis=1)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 Check </a:t>
            </a:r>
            <a:r>
              <a:rPr lang="en-US" dirty="0" err="1" smtClean="0"/>
              <a:t>Stationarity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1412776"/>
            <a:ext cx="81369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2. Histogram Plot</a:t>
            </a:r>
            <a:endParaRPr lang="en-IN" sz="2200" dirty="0" smtClean="0"/>
          </a:p>
          <a:p>
            <a:pPr lvl="1"/>
            <a:r>
              <a:rPr lang="en-IN" sz="2200" dirty="0" smtClean="0"/>
              <a:t>Plot </a:t>
            </a:r>
            <a:r>
              <a:rPr lang="en-IN" sz="2200" dirty="0" smtClean="0"/>
              <a:t>a histogram graph and if the shape or the graph closely represents a Normal distribution Curve we can confirm that data has </a:t>
            </a:r>
            <a:r>
              <a:rPr lang="en-IN" sz="2200" dirty="0" err="1" smtClean="0"/>
              <a:t>stationarity</a:t>
            </a:r>
            <a:r>
              <a:rPr lang="en-IN" sz="2200" dirty="0" smtClean="0"/>
              <a:t> </a:t>
            </a:r>
            <a:r>
              <a:rPr lang="en-IN" sz="2200" dirty="0" smtClean="0"/>
              <a:t>.</a:t>
            </a:r>
          </a:p>
          <a:p>
            <a:pPr lvl="1"/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996952"/>
            <a:ext cx="59411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data_array</a:t>
            </a:r>
            <a:r>
              <a:rPr lang="en-IN" i="1" dirty="0" smtClean="0"/>
              <a:t> = </a:t>
            </a:r>
            <a:r>
              <a:rPr lang="en-IN" i="1" dirty="0" err="1" smtClean="0"/>
              <a:t>np.array</a:t>
            </a:r>
            <a:r>
              <a:rPr lang="en-IN" i="1" dirty="0" smtClean="0"/>
              <a:t>(data[‘Stock']) </a:t>
            </a:r>
          </a:p>
          <a:p>
            <a:r>
              <a:rPr lang="en-IN" dirty="0" err="1" smtClean="0"/>
              <a:t>pd.Series</a:t>
            </a:r>
            <a:r>
              <a:rPr lang="en-IN" dirty="0" smtClean="0"/>
              <a:t>(</a:t>
            </a:r>
            <a:r>
              <a:rPr lang="en-IN" dirty="0" err="1" smtClean="0"/>
              <a:t>data_array</a:t>
            </a:r>
            <a:r>
              <a:rPr lang="en-IN" dirty="0" smtClean="0"/>
              <a:t>).</a:t>
            </a:r>
            <a:r>
              <a:rPr lang="en-IN" dirty="0" err="1" smtClean="0"/>
              <a:t>hist</a:t>
            </a:r>
            <a:r>
              <a:rPr lang="en-IN" dirty="0" smtClean="0"/>
              <a:t>()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 Check </a:t>
            </a:r>
            <a:r>
              <a:rPr lang="en-US" dirty="0" err="1" smtClean="0"/>
              <a:t>Stationarity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1484784"/>
            <a:ext cx="81369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3</a:t>
            </a:r>
            <a:r>
              <a:rPr lang="en-US" sz="2200" dirty="0" smtClean="0"/>
              <a:t>. Augmented Dickey-Fuller (ADF) Test</a:t>
            </a:r>
            <a:endParaRPr lang="en-IN" sz="2200" dirty="0" smtClean="0"/>
          </a:p>
          <a:p>
            <a:pPr lvl="1"/>
            <a:r>
              <a:rPr lang="en-IN" dirty="0" smtClean="0"/>
              <a:t>ADF  test is a statistical test and these types of tests can provide confirmatory evidence that your time series is stationary or non-stationary. ADF test checks for </a:t>
            </a:r>
            <a:r>
              <a:rPr lang="en-IN" dirty="0" err="1" smtClean="0"/>
              <a:t>stationarity</a:t>
            </a:r>
            <a:r>
              <a:rPr lang="en-IN" dirty="0" smtClean="0"/>
              <a:t> by using a hypothesis. We may wither accept or reject this hypothesis</a:t>
            </a:r>
            <a:r>
              <a:rPr lang="en-IN" dirty="0" smtClean="0"/>
              <a:t>.</a:t>
            </a:r>
          </a:p>
          <a:p>
            <a:pPr lvl="1"/>
            <a:endParaRPr lang="en-US" sz="2200" dirty="0" smtClean="0"/>
          </a:p>
          <a:p>
            <a:pPr lvl="1"/>
            <a:r>
              <a:rPr lang="en-IN" b="1" dirty="0" smtClean="0"/>
              <a:t>Null Hypothesis –</a:t>
            </a:r>
            <a:r>
              <a:rPr lang="en-IN" dirty="0" smtClean="0"/>
              <a:t> The null hypothesis is accepted and it suggests that the time series is non-stationary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Alternate Hypothesis</a:t>
            </a:r>
            <a:r>
              <a:rPr lang="en-IN" dirty="0" smtClean="0"/>
              <a:t>: The null hypothesis is rejected and it suggests the time series is stationary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Generally, the threshold value is 5%.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/>
              <a:t>P-Value </a:t>
            </a:r>
            <a:r>
              <a:rPr lang="en-IN" b="1" dirty="0" smtClean="0"/>
              <a:t>&lt; 0.05</a:t>
            </a:r>
            <a:r>
              <a:rPr lang="en-IN" dirty="0" smtClean="0"/>
              <a:t> – Null hypothesis rejected and Time-Series is </a:t>
            </a:r>
            <a:r>
              <a:rPr lang="en-IN" dirty="0" smtClean="0"/>
              <a:t>Stationary.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b="1" dirty="0" smtClean="0"/>
              <a:t>P-Value </a:t>
            </a:r>
            <a:r>
              <a:rPr lang="en-IN" b="1" dirty="0" smtClean="0"/>
              <a:t>&gt; 0.05</a:t>
            </a:r>
            <a:r>
              <a:rPr lang="en-IN" dirty="0" smtClean="0"/>
              <a:t> – Null hypothesis accepted and Time Series is Non- Stationary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Stationary to Non-Stationary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1412776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Log Transformation</a:t>
            </a:r>
          </a:p>
          <a:p>
            <a:r>
              <a:rPr lang="en-US" sz="2200" smtClean="0"/>
              <a:t>Differentiating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- Component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315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Time Series</vt:lpstr>
      <vt:lpstr>Time Series - Component</vt:lpstr>
      <vt:lpstr>Time Series - Component</vt:lpstr>
      <vt:lpstr>Time Series - Stationarity</vt:lpstr>
      <vt:lpstr>Test to Check Stationarity</vt:lpstr>
      <vt:lpstr>Test to Check Stationarity</vt:lpstr>
      <vt:lpstr>Test to Check Stationarity</vt:lpstr>
      <vt:lpstr>Convert Stationary to Non-Stationary</vt:lpstr>
      <vt:lpstr>Time Series - Component</vt:lpstr>
      <vt:lpstr>Time Series - Component</vt:lpstr>
      <vt:lpstr>Time Series - Component</vt:lpstr>
      <vt:lpstr>Time Series - Component</vt:lpstr>
      <vt:lpstr>Time Series - Component</vt:lpstr>
      <vt:lpstr>Time Series - Component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Sony</dc:creator>
  <cp:lastModifiedBy>Sony</cp:lastModifiedBy>
  <cp:revision>2</cp:revision>
  <dcterms:created xsi:type="dcterms:W3CDTF">2020-08-07T01:03:47Z</dcterms:created>
  <dcterms:modified xsi:type="dcterms:W3CDTF">2020-08-07T15:50:07Z</dcterms:modified>
</cp:coreProperties>
</file>