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41" r:id="rId2"/>
    <p:sldId id="337" r:id="rId3"/>
    <p:sldId id="342" r:id="rId4"/>
    <p:sldId id="343" r:id="rId5"/>
    <p:sldId id="344" r:id="rId6"/>
    <p:sldId id="345" r:id="rId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126" d="100"/>
          <a:sy n="126" d="100"/>
        </p:scale>
        <p:origin x="259"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798306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888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045499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t>17-07-2025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41314660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65DA58-B75C-48DA-B757-9037AB90EEEA}" type="datetimeFigureOut">
              <a:rPr lang="en-IN" smtClean="0"/>
              <a:t>17-07-2025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8182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t>17-07-2025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62227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t>17-07-2025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44945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t>17-07-2025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288172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t>17-07-2025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2674902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3119623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765DA58-B75C-48DA-B757-9037AB90EEEA}" type="datetimeFigureOut">
              <a:rPr lang="en-IN" smtClean="0"/>
              <a:t>17-07-2025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t>‹#›</a:t>
            </a:fld>
            <a:endParaRPr lang="en-IN"/>
          </a:p>
        </p:txBody>
      </p:sp>
    </p:spTree>
    <p:extLst>
      <p:ext uri="{BB962C8B-B14F-4D97-AF65-F5344CB8AC3E}">
        <p14:creationId xmlns:p14="http://schemas.microsoft.com/office/powerpoint/2010/main" val="1747751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t>17-07-2025</a:t>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t>‹#›</a:t>
            </a:fld>
            <a:endParaRPr lang="en-IN"/>
          </a:p>
        </p:txBody>
      </p:sp>
    </p:spTree>
    <p:extLst>
      <p:ext uri="{BB962C8B-B14F-4D97-AF65-F5344CB8AC3E}">
        <p14:creationId xmlns:p14="http://schemas.microsoft.com/office/powerpoint/2010/main" val="31763969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8EB53FFC-A3EC-1E6C-C4F7-E37B953BE9F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7E045BD-5A4A-6101-FC07-A1A616CBC3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a:extLst>
              <a:ext uri="{FF2B5EF4-FFF2-40B4-BE49-F238E27FC236}">
                <a16:creationId xmlns:a16="http://schemas.microsoft.com/office/drawing/2014/main" id="{DBE3BE75-C75B-0756-3B0C-DAC10B58C39C}"/>
              </a:ext>
            </a:extLst>
          </p:cNvPr>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p>
        </p:txBody>
      </p:sp>
      <p:pic>
        <p:nvPicPr>
          <p:cNvPr id="16" name="Picture 15">
            <a:extLst>
              <a:ext uri="{FF2B5EF4-FFF2-40B4-BE49-F238E27FC236}">
                <a16:creationId xmlns:a16="http://schemas.microsoft.com/office/drawing/2014/main" id="{3B531EEB-ABFB-BF9B-2B87-E80F0D359C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extLst>
      <p:ext uri="{BB962C8B-B14F-4D97-AF65-F5344CB8AC3E}">
        <p14:creationId xmlns:p14="http://schemas.microsoft.com/office/powerpoint/2010/main" val="9259103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sp>
        <p:nvSpPr>
          <p:cNvPr id="9" name="TextBox 8">
            <a:extLst>
              <a:ext uri="{FF2B5EF4-FFF2-40B4-BE49-F238E27FC236}">
                <a16:creationId xmlns:a16="http://schemas.microsoft.com/office/drawing/2014/main" id="{98F27722-87AC-FBCC-A51A-ED7325BEE89D}"/>
              </a:ext>
            </a:extLst>
          </p:cNvPr>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a:extLst>
              <a:ext uri="{FF2B5EF4-FFF2-40B4-BE49-F238E27FC236}">
                <a16:creationId xmlns:a16="http://schemas.microsoft.com/office/drawing/2014/main" id="{1526DD11-E6EC-CA27-F98A-BA6747DB342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a:extLst>
              <a:ext uri="{FF2B5EF4-FFF2-40B4-BE49-F238E27FC236}">
                <a16:creationId xmlns:a16="http://schemas.microsoft.com/office/drawing/2014/main" id="{FA73F973-0062-F4CD-9A02-4892C50657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a:extLst>
              <a:ext uri="{FF2B5EF4-FFF2-40B4-BE49-F238E27FC236}">
                <a16:creationId xmlns:a16="http://schemas.microsoft.com/office/drawing/2014/main" id="{A7DD2790-5F43-6FE2-70F8-357059F8F5F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extLst>
      <p:ext uri="{BB962C8B-B14F-4D97-AF65-F5344CB8AC3E}">
        <p14:creationId xmlns:p14="http://schemas.microsoft.com/office/powerpoint/2010/main" val="2798058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288F6EB3-5BD4-021C-2C0D-B1E4CB120BF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D561FA6-F883-027C-1CE5-9E8D2C3CA30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4" name="Picture 3">
            <a:extLst>
              <a:ext uri="{FF2B5EF4-FFF2-40B4-BE49-F238E27FC236}">
                <a16:creationId xmlns:a16="http://schemas.microsoft.com/office/drawing/2014/main" id="{4AE92945-FD20-5AC9-087C-D55A7F2C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a:extLst>
              <a:ext uri="{FF2B5EF4-FFF2-40B4-BE49-F238E27FC236}">
                <a16:creationId xmlns:a16="http://schemas.microsoft.com/office/drawing/2014/main" id="{470031B4-4CF5-2191-C596-2E63D34CED9E}"/>
              </a:ext>
            </a:extLst>
          </p:cNvPr>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p>
        </p:txBody>
      </p:sp>
      <p:pic>
        <p:nvPicPr>
          <p:cNvPr id="7" name="Picture 6">
            <a:extLst>
              <a:ext uri="{FF2B5EF4-FFF2-40B4-BE49-F238E27FC236}">
                <a16:creationId xmlns:a16="http://schemas.microsoft.com/office/drawing/2014/main" id="{FE6FD8C7-A633-086C-3B09-538B2C80DCF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extLst>
      <p:ext uri="{BB962C8B-B14F-4D97-AF65-F5344CB8AC3E}">
        <p14:creationId xmlns:p14="http://schemas.microsoft.com/office/powerpoint/2010/main" val="2827867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C8F53266-88ED-5EFD-8185-58A0522D9C19}"/>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57CBCBD-33C3-CA17-7FA6-BF56911874B7}"/>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F41BF72D-E82E-88D4-9993-B600A5939C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a:extLst>
              <a:ext uri="{FF2B5EF4-FFF2-40B4-BE49-F238E27FC236}">
                <a16:creationId xmlns:a16="http://schemas.microsoft.com/office/drawing/2014/main" id="{1FC2E332-1198-BDE2-983A-99F276D3BADC}"/>
              </a:ext>
            </a:extLst>
          </p:cNvPr>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p>
          <a:p>
            <a:r>
              <a:rPr lang="en-US" sz="1600" dirty="0">
                <a:solidFill>
                  <a:schemeClr val="bg1"/>
                </a:solidFill>
              </a:rPr>
              <a:t>The platform boasts over 283 million paid memberships across more than 190 countries, offering a vast library of TV series, films, and games in various genres and languages. </a:t>
            </a: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p>
        </p:txBody>
      </p:sp>
      <p:pic>
        <p:nvPicPr>
          <p:cNvPr id="10" name="Picture 9">
            <a:extLst>
              <a:ext uri="{FF2B5EF4-FFF2-40B4-BE49-F238E27FC236}">
                <a16:creationId xmlns:a16="http://schemas.microsoft.com/office/drawing/2014/main" id="{2A1F48BD-E932-E2D1-2403-F1F09608F78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Tree>
    <p:extLst>
      <p:ext uri="{BB962C8B-B14F-4D97-AF65-F5344CB8AC3E}">
        <p14:creationId xmlns:p14="http://schemas.microsoft.com/office/powerpoint/2010/main" val="689076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DB508741-EDFD-B555-565C-827E467F9D7D}"/>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FF30E9A-107D-2E7C-7A73-FFCD333181B2}"/>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563D5883-E5FE-0E88-1443-3E5814468C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a:extLst>
              <a:ext uri="{FF2B5EF4-FFF2-40B4-BE49-F238E27FC236}">
                <a16:creationId xmlns:a16="http://schemas.microsoft.com/office/drawing/2014/main" id="{5F6D20BE-727D-962C-7FE0-1102722AFA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extLst>
      <p:ext uri="{BB962C8B-B14F-4D97-AF65-F5344CB8AC3E}">
        <p14:creationId xmlns:p14="http://schemas.microsoft.com/office/powerpoint/2010/main" val="228418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a:extLst>
            <a:ext uri="{FF2B5EF4-FFF2-40B4-BE49-F238E27FC236}">
              <a16:creationId xmlns:a16="http://schemas.microsoft.com/office/drawing/2014/main" id="{AAB010A3-4471-A7AC-EEAB-4A62703E405C}"/>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EF8FFF11-3AB6-5061-74F8-B8A129B51C14}"/>
              </a:ext>
            </a:extLst>
          </p:cNvPr>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p>
        </p:txBody>
      </p:sp>
      <p:pic>
        <p:nvPicPr>
          <p:cNvPr id="3" name="Picture 2">
            <a:extLst>
              <a:ext uri="{FF2B5EF4-FFF2-40B4-BE49-F238E27FC236}">
                <a16:creationId xmlns:a16="http://schemas.microsoft.com/office/drawing/2014/main" id="{DB54D5C3-7486-8582-B4CD-2ACBCEB264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a:extLst>
              <a:ext uri="{FF2B5EF4-FFF2-40B4-BE49-F238E27FC236}">
                <a16:creationId xmlns:a16="http://schemas.microsoft.com/office/drawing/2014/main" id="{B285A8E8-E544-98E6-F1E5-C7059C8C0D0C}"/>
              </a:ext>
            </a:extLst>
          </p:cNvPr>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p>
          <a:p>
            <a:pPr marL="342900" indent="-342900">
              <a:buFontTx/>
              <a:buAutoNum type="arabicParenR"/>
            </a:pPr>
            <a:r>
              <a:rPr lang="en-US" dirty="0">
                <a:solidFill>
                  <a:schemeClr val="bg1"/>
                </a:solidFill>
              </a:rPr>
              <a:t>What movie got the lowest popularity? what's its genre?</a:t>
            </a: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p>
        </p:txBody>
      </p:sp>
    </p:spTree>
    <p:extLst>
      <p:ext uri="{BB962C8B-B14F-4D97-AF65-F5344CB8AC3E}">
        <p14:creationId xmlns:p14="http://schemas.microsoft.com/office/powerpoint/2010/main" val="33125956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9543</TotalTime>
  <Words>373</Words>
  <Application>Microsoft Office PowerPoint</Application>
  <PresentationFormat>On-screen Show (16:9)</PresentationFormat>
  <Paragraphs>19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Leelawadee</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Pankaj Jaiswal</cp:lastModifiedBy>
  <cp:revision>1411</cp:revision>
  <dcterms:created xsi:type="dcterms:W3CDTF">2022-12-29T08:52:07Z</dcterms:created>
  <dcterms:modified xsi:type="dcterms:W3CDTF">2025-07-17T13:33:37Z</dcterms:modified>
</cp:coreProperties>
</file>