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8953"/>
            <a:ext cx="7772400" cy="1829761"/>
          </a:xfrm>
        </p:spPr>
        <p:txBody>
          <a:bodyPr/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50827"/>
            <a:ext cx="6408712" cy="32343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251520" y="5694347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TO :- Md. Amir Khan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(TECHNICAL TRAINER)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348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WORK DONE BY TEAM</a:t>
            </a:r>
          </a:p>
          <a:p>
            <a:pPr marL="109728" indent="0">
              <a:buNone/>
            </a:pPr>
            <a:endParaRPr lang="en-IN" u="sng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Codes of all the sensors :- Temperature, Flame, Gas(MQ2), GPS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of the motor driver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the codes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Firebase sensor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Assembling of all the devices in the model.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What we thought new?</a:t>
            </a:r>
          </a:p>
          <a:p>
            <a:pPr marL="109728" indent="0">
              <a:buNone/>
            </a:pPr>
            <a:endParaRPr lang="en-IN" b="1" u="sng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every forest there are small ponds, canals , rivers etc.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will assemble the water motor pumps there.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the fire is active, the sprinklers will get activated and wet the place near the fire, so the fire will not get spread more.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the time, the firebase server that we made will notify the authority about the location of the fire and they will reach their to extinguish it.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4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get the aspiration to do this project by seeing the destruction in Amazon rain forest, Australia forest fire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49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Blueprint</a:t>
            </a:r>
            <a:endParaRPr lang="en-IN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45" y="1340768"/>
            <a:ext cx="5620951" cy="54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492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00" y="1752601"/>
            <a:ext cx="7772400" cy="1829761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5409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CONTENT</a:t>
            </a:r>
          </a:p>
          <a:p>
            <a:pPr marL="109728" indent="0">
              <a:buNone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Group members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and Software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About the hardware materials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 of project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done by team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we thought new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Blueprint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4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GROUP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RISHABH TRIPATHI (171500259)</a:t>
            </a:r>
          </a:p>
          <a:p>
            <a:pPr marL="0" indent="0">
              <a:buNone/>
            </a:pPr>
            <a:r>
              <a:rPr lang="en-US" dirty="0"/>
              <a:t>PANKAJ </a:t>
            </a:r>
            <a:r>
              <a:rPr lang="en-US" dirty="0" smtClean="0"/>
              <a:t>KUMAR (</a:t>
            </a:r>
            <a:r>
              <a:rPr lang="en-US" dirty="0"/>
              <a:t>171500215)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KAPIL </a:t>
            </a:r>
            <a:r>
              <a:rPr lang="en-US" dirty="0" smtClean="0"/>
              <a:t>KUMAR (</a:t>
            </a:r>
            <a:r>
              <a:rPr lang="en-US" dirty="0"/>
              <a:t>171500154)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GANGA </a:t>
            </a:r>
            <a:r>
              <a:rPr lang="en-US" dirty="0" smtClean="0"/>
              <a:t>MAHESHWARI (</a:t>
            </a:r>
            <a:r>
              <a:rPr lang="en-US" dirty="0"/>
              <a:t>171500107)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413706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:- NODE MCU </a:t>
            </a:r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2:-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pump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3:- Motor driver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4:- Jumper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wires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5:-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109728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-&gt;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GAS (MQ2)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-&gt;Temperature(DHT11)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-&gt;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6:- GPS module(NEO-6M)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7:- Water Pump(3-6V)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8:- Motor Driver(L293D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9:- USB Cable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10:- Bread board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11:-  9  Volt battery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12:- Battery connector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109728" indent="0">
              <a:buNone/>
            </a:pPr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3:- 8GB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4:-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Processer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i3 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 marL="109728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412776"/>
            <a:ext cx="2592288" cy="792088"/>
          </a:xfrm>
        </p:spPr>
        <p:txBody>
          <a:bodyPr>
            <a:normAutofit fontScale="925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 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76872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u="sng" dirty="0" smtClean="0"/>
              <a:t>GAS (MQ2)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It’s used to detect the methane gas or other flammable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</a:t>
            </a:r>
            <a:r>
              <a:rPr lang="en-US" b="1" u="sng" dirty="0" smtClean="0"/>
              <a:t>FLAME</a:t>
            </a:r>
          </a:p>
          <a:p>
            <a:pPr marL="109728" indent="0">
              <a:buNone/>
            </a:pPr>
            <a:endParaRPr lang="en-US" b="1" u="sng" dirty="0"/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detects the occurrence of a fire or flame.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39" y="4005064"/>
            <a:ext cx="2776877" cy="2592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4572000" y="2492896"/>
            <a:ext cx="0" cy="4104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2891797" cy="2460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32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2092" y="1556792"/>
            <a:ext cx="2600028" cy="7920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1573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b="1" u="sng" dirty="0" smtClean="0">
                <a:cs typeface="Times New Roman" pitchFamily="18" charset="0"/>
              </a:rPr>
              <a:t>Temperature (DHT 11)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emperature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0 to 50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celcius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umidity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20%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</a:t>
            </a:r>
          </a:p>
          <a:p>
            <a:pPr marL="109728" indent="0">
              <a:buNone/>
            </a:pP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1573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</a:t>
            </a:r>
            <a:r>
              <a:rPr lang="en-US" b="1" u="sng" dirty="0" smtClean="0"/>
              <a:t>GPS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time information to a GPS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receiver</a:t>
            </a: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58308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581128"/>
            <a:ext cx="2808598" cy="189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4572000" y="2564904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95536" y="1988840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  </a:t>
            </a:r>
            <a:r>
              <a:rPr lang="en-IN" b="1" u="sng" dirty="0" smtClean="0"/>
              <a:t>WATER PUMP (3-6V)</a:t>
            </a:r>
          </a:p>
          <a:p>
            <a:pPr marL="109728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for the sprinkler that will help in extinguish or not to spread the fire.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040" y="1988840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MOTOR DRIVER (L293D)</a:t>
            </a:r>
          </a:p>
          <a:p>
            <a:pPr marL="109728" indent="0">
              <a:buNone/>
            </a:pPr>
            <a:endParaRPr lang="en-IN" b="1" u="sng" dirty="0"/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control the direction of water pumps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IC can drive small and big motors.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32878"/>
            <a:ext cx="295232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55892"/>
            <a:ext cx="3712723" cy="266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4572000" y="2564904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0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9485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u="sng" dirty="0" smtClean="0"/>
              <a:t>JUMPERS WIRES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connect the devices.</a:t>
            </a: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            </a:t>
            </a:r>
            <a:r>
              <a:rPr lang="en-IN" b="1" u="sng" dirty="0" smtClean="0"/>
              <a:t>USB CABLES   </a:t>
            </a:r>
          </a:p>
          <a:p>
            <a:pPr marL="109728" indent="0">
              <a:buNone/>
            </a:pPr>
            <a:endParaRPr lang="en-IN" b="1" u="sng" dirty="0"/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connect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the Laptop for running the program.</a:t>
            </a:r>
            <a:r>
              <a:rPr lang="en-IN" b="1" u="sng" dirty="0" smtClean="0"/>
              <a:t>      </a:t>
            </a:r>
            <a:endParaRPr lang="en-IN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3707904" cy="2682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89040"/>
            <a:ext cx="2780928" cy="2780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4211960" y="2420888"/>
            <a:ext cx="0" cy="4320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EXECUTION OF PROJECT</a:t>
            </a:r>
          </a:p>
          <a:p>
            <a:pPr marL="109728" indent="0">
              <a:buNone/>
            </a:pPr>
            <a:endParaRPr lang="en-IN" u="sng" dirty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Sensors will detect the fire, flammable gas, temperature (exceeding the limit).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GPS module will send the location of the place where fire is active.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Firebase Server will send the Alert notification.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Water pumps will get active of that location.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91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</TotalTime>
  <Words>554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DETECTION AND EXTINGUISH</dc:title>
  <dc:creator>Rishabh Tripathi</dc:creator>
  <cp:lastModifiedBy>Rishabh Tripathi</cp:lastModifiedBy>
  <cp:revision>25</cp:revision>
  <dcterms:created xsi:type="dcterms:W3CDTF">2020-04-03T07:23:01Z</dcterms:created>
  <dcterms:modified xsi:type="dcterms:W3CDTF">2020-04-03T17:20:12Z</dcterms:modified>
</cp:coreProperties>
</file>