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3"/>
  </p:notesMasterIdLst>
  <p:sldIdLst>
    <p:sldId id="256" r:id="rId2"/>
    <p:sldId id="356" r:id="rId3"/>
    <p:sldId id="357" r:id="rId4"/>
    <p:sldId id="397" r:id="rId5"/>
    <p:sldId id="359" r:id="rId6"/>
    <p:sldId id="360" r:id="rId7"/>
    <p:sldId id="361" r:id="rId8"/>
    <p:sldId id="362" r:id="rId9"/>
    <p:sldId id="363" r:id="rId10"/>
    <p:sldId id="364" r:id="rId11"/>
    <p:sldId id="3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856618-BC39-42E3-8516-CE746BEA037C}">
          <p14:sldIdLst>
            <p14:sldId id="256"/>
            <p14:sldId id="356"/>
            <p14:sldId id="357"/>
            <p14:sldId id="397"/>
            <p14:sldId id="359"/>
            <p14:sldId id="360"/>
            <p14:sldId id="361"/>
            <p14:sldId id="362"/>
            <p14:sldId id="363"/>
            <p14:sldId id="364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FE1"/>
    <a:srgbClr val="235D13"/>
    <a:srgbClr val="0000A2"/>
    <a:srgbClr val="FF0000"/>
    <a:srgbClr val="66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CACCD-D20B-4E01-A881-51D54BA91668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D4F2-3A83-484C-9D4A-1559EC5E7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0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38AD2C-A29D-4411-9E33-9BC35B61C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B2B80-CF1B-4E61-8401-213B1A175BF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0AF237D7-15D3-4280-872D-D47E3CD27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64A19713-306D-490F-9575-08AA10874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C7B3E1-F489-4902-994C-89EDC13D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DF5A9-E7A1-4DA7-AC26-2ABB9CC72D7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F963C586-11B4-44B1-8AF3-35E06DA91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289CC975-A31B-4D63-91AD-6964D9495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14CACB-EB7C-4A69-9972-66E356A9D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5DB0E-C43E-4C30-ACDD-62A02437230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E91D0B6D-BDD7-472D-A2A5-B8F4C2CF3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DE417A71-E778-4DBE-8491-F59E343C1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E16F33-BD51-4A0E-8F42-FD4BC9DDF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F6165-CEFC-4397-81C6-6EE9F018817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896DE556-71B9-45E5-875C-08E0B4895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4911F93C-0EAF-4771-BF36-55B2DC59B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497FEC-42F8-41F9-87D2-BF9925349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050EA-48DB-449E-8E33-10D4D1A6AC9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93A5172F-D0DC-4308-9D54-EEBBBD008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D10DE738-C5C7-47B9-853C-8F3969213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2437D9-C726-4FC6-8359-59DEDAFFE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DE289-CE98-4BAF-B144-BD923FB194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F28B363D-53A2-45D4-91EF-C022D3752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CE1F752C-EB83-4948-9B41-B78D19950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10B233-E39B-4D20-B873-BA97F2749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62029-FBE6-4B8D-8CF1-FE2E5BB7C2D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DF9CAF2F-06DC-48CB-9040-0A1BC9137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3C3B1B6E-34E1-4E68-B416-B6C7DA16A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9696C31-F175-4427-98A0-F2E147B6C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D5AAA-16D4-4734-92DD-46AC488B26B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D1926F80-DEE6-4D29-AFC5-44EB94DA0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3B24398-66DA-4699-ADD7-0E21948E4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BA0DF2-FF4D-4C57-810B-87C953AA5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3471F-2611-495C-8B6B-C73AA3A35C5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8C19AB3B-23FC-4C6F-83F7-EF634A995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D7D8CA51-F6EC-43DE-918A-C4D86A31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91362B-218F-44EB-8513-B2F737274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5CD2A-935A-4AB8-9BE2-A028E47D50A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FEDD605B-B417-4147-ABF6-08F0637583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1F9D6FB6-E010-4543-B6A8-3950E3E5A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D574-2608-43DB-8E02-376098379234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2BE5-F6F0-4222-9936-E5F0D34FCD5D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624-0283-4DBB-99FB-3C1F9CD50070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4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738E-6F6F-4D32-87C2-5FACC436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C685FE0-14C2-49AA-8D8D-23CC0E36195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67784" y="1214439"/>
            <a:ext cx="10972800" cy="50768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59D1-8E67-4462-8F5C-F5B32B36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0907C-8AB1-4194-B258-83DD18C65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E10A1ABE-9F43-4189-9078-7F7162D104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26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EAA-9651-4006-8F43-7CB0E1FA9BDD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CCB1-972D-4CD1-B1CB-F3392433A24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668-9F5B-428E-A8E4-E2D42FE43692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61F7-D954-4A66-82E7-319AD3E2BAC2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1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5BB1-C285-4A00-87EC-5CB9D4A0063A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857C-BCD4-436F-B80A-FFCD8F9673DD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3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8574-09D4-464C-AE3C-125C8DF6E872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239-1099-47FA-A984-21EEAFFA3EB6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7A6D-1C8B-40FA-86C4-5607B807BACD}" type="datetime1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8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757" y="2629821"/>
            <a:ext cx="5915378" cy="1226563"/>
          </a:xfrm>
        </p:spPr>
        <p:txBody>
          <a:bodyPr/>
          <a:lstStyle/>
          <a:p>
            <a:pPr algn="r"/>
            <a:r>
              <a:rPr lang="en-US" sz="8000" dirty="0"/>
              <a:t>Merge Sort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A112AEF5-F49E-430D-BC8D-529542E7C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3F5D2-F208-48AA-8BAB-DE1C17E0570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BE94CE1C-29C6-41B9-9679-D20740501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FFD66FFE-211A-4C88-BAB2-9879B26CD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4214" y="1576389"/>
            <a:ext cx="8308975" cy="389413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/>
              <a:t>Idea for merging: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Two piles of sorted cards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Choose the smaller of the two top cards</a:t>
            </a:r>
          </a:p>
          <a:p>
            <a:pPr lvl="2">
              <a:lnSpc>
                <a:spcPct val="130000"/>
              </a:lnSpc>
            </a:pPr>
            <a:r>
              <a:rPr lang="en-US" altLang="en-US" dirty="0"/>
              <a:t>Remove it and place it in the output pile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Repeat the process until one pile is empty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Take the remaining input pile and place it face-down onto the output pile</a:t>
            </a:r>
          </a:p>
        </p:txBody>
      </p:sp>
      <p:grpSp>
        <p:nvGrpSpPr>
          <p:cNvPr id="242692" name="Group 4">
            <a:extLst>
              <a:ext uri="{FF2B5EF4-FFF2-40B4-BE49-F238E27FC236}">
                <a16:creationId xmlns:a16="http://schemas.microsoft.com/office/drawing/2014/main" id="{4A318E8F-657E-43D6-9F4D-1AEC425FA567}"/>
              </a:ext>
            </a:extLst>
          </p:cNvPr>
          <p:cNvGrpSpPr>
            <a:grpSpLocks/>
          </p:cNvGrpSpPr>
          <p:nvPr/>
        </p:nvGrpSpPr>
        <p:grpSpPr bwMode="auto">
          <a:xfrm>
            <a:off x="6889750" y="1398589"/>
            <a:ext cx="3098800" cy="1017587"/>
            <a:chOff x="3808" y="977"/>
            <a:chExt cx="1952" cy="641"/>
          </a:xfrm>
        </p:grpSpPr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36EFFA09-EFE2-4439-867E-6445C99CD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2694" name="Text Box 6">
              <a:extLst>
                <a:ext uri="{FF2B5EF4-FFF2-40B4-BE49-F238E27FC236}">
                  <a16:creationId xmlns:a16="http://schemas.microsoft.com/office/drawing/2014/main" id="{0D44C927-2308-4D20-8A5B-0453D03C7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2695" name="Text Box 7">
              <a:extLst>
                <a:ext uri="{FF2B5EF4-FFF2-40B4-BE49-F238E27FC236}">
                  <a16:creationId xmlns:a16="http://schemas.microsoft.com/office/drawing/2014/main" id="{570B9239-62BE-4FF9-B941-F68C78FFF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2696" name="Text Box 8">
              <a:extLst>
                <a:ext uri="{FF2B5EF4-FFF2-40B4-BE49-F238E27FC236}">
                  <a16:creationId xmlns:a16="http://schemas.microsoft.com/office/drawing/2014/main" id="{E158C17F-AC1C-4F5B-928E-A2C00D8F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2697" name="Text Box 9">
              <a:extLst>
                <a:ext uri="{FF2B5EF4-FFF2-40B4-BE49-F238E27FC236}">
                  <a16:creationId xmlns:a16="http://schemas.microsoft.com/office/drawing/2014/main" id="{8C6E6EBA-052F-4D1E-9CD1-5F117CDA1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2698" name="Text Box 10">
              <a:extLst>
                <a:ext uri="{FF2B5EF4-FFF2-40B4-BE49-F238E27FC236}">
                  <a16:creationId xmlns:a16="http://schemas.microsoft.com/office/drawing/2014/main" id="{28188B38-D281-4F40-9EEB-B2353FA8A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2699" name="Text Box 11">
              <a:extLst>
                <a:ext uri="{FF2B5EF4-FFF2-40B4-BE49-F238E27FC236}">
                  <a16:creationId xmlns:a16="http://schemas.microsoft.com/office/drawing/2014/main" id="{D7D66847-BED4-4CA4-AD7A-4F3532F1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2700" name="Text Box 12">
              <a:extLst>
                <a:ext uri="{FF2B5EF4-FFF2-40B4-BE49-F238E27FC236}">
                  <a16:creationId xmlns:a16="http://schemas.microsoft.com/office/drawing/2014/main" id="{59DB7825-9F78-42E8-8383-E30560311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2701" name="Rectangle 13">
              <a:extLst>
                <a:ext uri="{FF2B5EF4-FFF2-40B4-BE49-F238E27FC236}">
                  <a16:creationId xmlns:a16="http://schemas.microsoft.com/office/drawing/2014/main" id="{96A4E2FA-4F8B-4EF6-80C1-989CC7888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2702" name="Rectangle 14">
              <a:extLst>
                <a:ext uri="{FF2B5EF4-FFF2-40B4-BE49-F238E27FC236}">
                  <a16:creationId xmlns:a16="http://schemas.microsoft.com/office/drawing/2014/main" id="{02BEA4DD-5420-4975-9C69-B3BD0190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2703" name="Rectangle 15">
              <a:extLst>
                <a:ext uri="{FF2B5EF4-FFF2-40B4-BE49-F238E27FC236}">
                  <a16:creationId xmlns:a16="http://schemas.microsoft.com/office/drawing/2014/main" id="{394C19BB-2D49-445A-BAF2-1BB20417E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4" name="Rectangle 16">
              <a:extLst>
                <a:ext uri="{FF2B5EF4-FFF2-40B4-BE49-F238E27FC236}">
                  <a16:creationId xmlns:a16="http://schemas.microsoft.com/office/drawing/2014/main" id="{CCE3EDA9-2B96-43FC-8629-D8126A306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2705" name="Rectangle 17">
              <a:extLst>
                <a:ext uri="{FF2B5EF4-FFF2-40B4-BE49-F238E27FC236}">
                  <a16:creationId xmlns:a16="http://schemas.microsoft.com/office/drawing/2014/main" id="{3F9ED951-C081-4011-87F6-1E19767CD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2706" name="Rectangle 18">
              <a:extLst>
                <a:ext uri="{FF2B5EF4-FFF2-40B4-BE49-F238E27FC236}">
                  <a16:creationId xmlns:a16="http://schemas.microsoft.com/office/drawing/2014/main" id="{8B29C447-A737-4044-992F-BBEC1A7E8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2707" name="Rectangle 19">
              <a:extLst>
                <a:ext uri="{FF2B5EF4-FFF2-40B4-BE49-F238E27FC236}">
                  <a16:creationId xmlns:a16="http://schemas.microsoft.com/office/drawing/2014/main" id="{D6861D70-FB3A-4F72-A27C-E57BBC56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2708" name="Rectangle 20">
              <a:extLst>
                <a:ext uri="{FF2B5EF4-FFF2-40B4-BE49-F238E27FC236}">
                  <a16:creationId xmlns:a16="http://schemas.microsoft.com/office/drawing/2014/main" id="{9F3BB112-DD75-4FF7-A98D-97360266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5D171111-12A0-43C2-8A85-641E70100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0" name="Line 22">
              <a:extLst>
                <a:ext uri="{FF2B5EF4-FFF2-40B4-BE49-F238E27FC236}">
                  <a16:creationId xmlns:a16="http://schemas.microsoft.com/office/drawing/2014/main" id="{5CDACABC-4159-490D-890A-20D94554D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1" name="Line 23">
              <a:extLst>
                <a:ext uri="{FF2B5EF4-FFF2-40B4-BE49-F238E27FC236}">
                  <a16:creationId xmlns:a16="http://schemas.microsoft.com/office/drawing/2014/main" id="{193F11DD-A5E7-40B0-942D-91CA0FAFD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2" name="Line 24">
              <a:extLst>
                <a:ext uri="{FF2B5EF4-FFF2-40B4-BE49-F238E27FC236}">
                  <a16:creationId xmlns:a16="http://schemas.microsoft.com/office/drawing/2014/main" id="{1DBC8CCB-7117-46D0-BBA7-1198F55AD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3" name="Line 25">
              <a:extLst>
                <a:ext uri="{FF2B5EF4-FFF2-40B4-BE49-F238E27FC236}">
                  <a16:creationId xmlns:a16="http://schemas.microsoft.com/office/drawing/2014/main" id="{3F517B1A-383D-419E-B8A1-554901013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4" name="Line 26">
              <a:extLst>
                <a:ext uri="{FF2B5EF4-FFF2-40B4-BE49-F238E27FC236}">
                  <a16:creationId xmlns:a16="http://schemas.microsoft.com/office/drawing/2014/main" id="{64A2B5E4-C3E2-4D90-A99C-C8065B0DB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5" name="Line 27">
              <a:extLst>
                <a:ext uri="{FF2B5EF4-FFF2-40B4-BE49-F238E27FC236}">
                  <a16:creationId xmlns:a16="http://schemas.microsoft.com/office/drawing/2014/main" id="{E35BD551-40E1-44B3-A747-7C00E198D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6" name="Line 28">
              <a:extLst>
                <a:ext uri="{FF2B5EF4-FFF2-40B4-BE49-F238E27FC236}">
                  <a16:creationId xmlns:a16="http://schemas.microsoft.com/office/drawing/2014/main" id="{BB5508A6-654C-40BA-A34F-7A797DF16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7" name="Line 29">
              <a:extLst>
                <a:ext uri="{FF2B5EF4-FFF2-40B4-BE49-F238E27FC236}">
                  <a16:creationId xmlns:a16="http://schemas.microsoft.com/office/drawing/2014/main" id="{B0BE3BB6-9A95-4238-9F65-627964D11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8" name="Line 30">
              <a:extLst>
                <a:ext uri="{FF2B5EF4-FFF2-40B4-BE49-F238E27FC236}">
                  <a16:creationId xmlns:a16="http://schemas.microsoft.com/office/drawing/2014/main" id="{A4347458-1692-4F2B-8B00-6D96E8B6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9" name="Line 31">
              <a:extLst>
                <a:ext uri="{FF2B5EF4-FFF2-40B4-BE49-F238E27FC236}">
                  <a16:creationId xmlns:a16="http://schemas.microsoft.com/office/drawing/2014/main" id="{717D96CC-0247-42B9-A7EF-A5D453B2D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0" name="Line 32">
              <a:extLst>
                <a:ext uri="{FF2B5EF4-FFF2-40B4-BE49-F238E27FC236}">
                  <a16:creationId xmlns:a16="http://schemas.microsoft.com/office/drawing/2014/main" id="{D2FA4F82-81AD-4E49-9EF0-1F0D32366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1" name="Text Box 33">
              <a:extLst>
                <a:ext uri="{FF2B5EF4-FFF2-40B4-BE49-F238E27FC236}">
                  <a16:creationId xmlns:a16="http://schemas.microsoft.com/office/drawing/2014/main" id="{C96C9B9C-472C-4D40-BCB8-4328FA03C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2722" name="Line 34">
              <a:extLst>
                <a:ext uri="{FF2B5EF4-FFF2-40B4-BE49-F238E27FC236}">
                  <a16:creationId xmlns:a16="http://schemas.microsoft.com/office/drawing/2014/main" id="{D5E6AE1F-D48C-4D08-9971-3AAE33B10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3" name="Text Box 35">
              <a:extLst>
                <a:ext uri="{FF2B5EF4-FFF2-40B4-BE49-F238E27FC236}">
                  <a16:creationId xmlns:a16="http://schemas.microsoft.com/office/drawing/2014/main" id="{B2AECB3B-C8C0-48A2-99E3-FB16CD1C6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2724" name="Line 36">
              <a:extLst>
                <a:ext uri="{FF2B5EF4-FFF2-40B4-BE49-F238E27FC236}">
                  <a16:creationId xmlns:a16="http://schemas.microsoft.com/office/drawing/2014/main" id="{84F7C2A7-EED6-4308-B0F0-7FC399471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5" name="Text Box 37">
              <a:extLst>
                <a:ext uri="{FF2B5EF4-FFF2-40B4-BE49-F238E27FC236}">
                  <a16:creationId xmlns:a16="http://schemas.microsoft.com/office/drawing/2014/main" id="{75A160A4-8246-4AD9-A774-EA433DA07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  <p:pic>
        <p:nvPicPr>
          <p:cNvPr id="242726" name="Picture 38">
            <a:extLst>
              <a:ext uri="{FF2B5EF4-FFF2-40B4-BE49-F238E27FC236}">
                <a16:creationId xmlns:a16="http://schemas.microsoft.com/office/drawing/2014/main" id="{858D8887-F925-46A7-838F-C77B37A6A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5232400"/>
            <a:ext cx="75549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2727" name="Text Box 39">
            <a:extLst>
              <a:ext uri="{FF2B5EF4-FFF2-40B4-BE49-F238E27FC236}">
                <a16:creationId xmlns:a16="http://schemas.microsoft.com/office/drawing/2014/main" id="{679B4DD3-5106-44A1-8DA9-9B478860B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3" y="5335589"/>
            <a:ext cx="1731564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A1</a:t>
            </a:r>
            <a:r>
              <a:rPr lang="en-US" altLang="en-US" sz="1200">
                <a:sym typeface="Wingdings" panose="05000000000000000000" pitchFamily="2" charset="2"/>
              </a:rPr>
              <a:t> A[p, q]                      </a:t>
            </a:r>
            <a:endParaRPr lang="en-US" altLang="en-US" sz="1200"/>
          </a:p>
        </p:txBody>
      </p:sp>
      <p:sp>
        <p:nvSpPr>
          <p:cNvPr id="242728" name="Text Box 40">
            <a:extLst>
              <a:ext uri="{FF2B5EF4-FFF2-40B4-BE49-F238E27FC236}">
                <a16:creationId xmlns:a16="http://schemas.microsoft.com/office/drawing/2014/main" id="{60284BB4-CDC6-42F8-B482-6C9814B8F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9" y="6045201"/>
            <a:ext cx="1859805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A2</a:t>
            </a:r>
            <a:r>
              <a:rPr lang="en-US" altLang="en-US" sz="1200">
                <a:sym typeface="Wingdings" panose="05000000000000000000" pitchFamily="2" charset="2"/>
              </a:rPr>
              <a:t> A[q+1, r]                      </a:t>
            </a:r>
            <a:endParaRPr lang="en-US" altLang="en-US" sz="1200"/>
          </a:p>
        </p:txBody>
      </p:sp>
      <p:sp>
        <p:nvSpPr>
          <p:cNvPr id="242729" name="Text Box 41">
            <a:extLst>
              <a:ext uri="{FF2B5EF4-FFF2-40B4-BE49-F238E27FC236}">
                <a16:creationId xmlns:a16="http://schemas.microsoft.com/office/drawing/2014/main" id="{BC992D3F-6FBA-4897-9C49-1C315AFB4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25" y="5591176"/>
            <a:ext cx="1350050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ym typeface="Wingdings" panose="05000000000000000000" pitchFamily="2" charset="2"/>
              </a:rPr>
              <a:t>A[p, r]                      </a:t>
            </a:r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8B03BB3-6017-452B-A7A2-92B39082A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DF4C03-D042-401D-93BC-FAF8AB8820B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CD0C91F6-5D3C-4CC0-BD9B-195694609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- Discussion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7F706557-DB1C-4B4E-BA53-162092883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 insensitive of the input</a:t>
            </a:r>
          </a:p>
          <a:p>
            <a:endParaRPr lang="en-US" altLang="en-US"/>
          </a:p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Guaranteed to run in </a:t>
            </a:r>
            <a:r>
              <a:rPr lang="en-US" altLang="en-US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(nlgn)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Disadvantage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Requires extra space N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30EAC27-259F-42B6-8554-C341D85C1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FBAD9-B0ED-4C0C-A9E9-8C15F046F33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11104B49-5BAD-4651-AC56-2E665B218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Divide-and-Conquer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A4265485-31D3-4F97-BAA8-46849C27C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/>
              <a:t>Divide</a:t>
            </a:r>
            <a:r>
              <a:rPr lang="en-US" altLang="en-US" sz="2400"/>
              <a:t> the problem into a number of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Similar sub-problems of smaller size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Conquer</a:t>
            </a:r>
            <a:r>
              <a:rPr lang="en-US" altLang="en-US" sz="2400"/>
              <a:t>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Solve the sub-problems </a:t>
            </a:r>
            <a:r>
              <a:rPr lang="en-US" altLang="en-US" sz="2000" u="sng"/>
              <a:t>recursively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Sub-problem size small enough </a:t>
            </a:r>
            <a:r>
              <a:rPr lang="en-US" altLang="en-US" sz="2000">
                <a:sym typeface="Symbol" panose="05050102010706020507" pitchFamily="18" charset="2"/>
              </a:rPr>
              <a:t> solve the problems in straightforward manner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Combine</a:t>
            </a:r>
            <a:r>
              <a:rPr lang="en-US" altLang="en-US" sz="2400"/>
              <a:t> the solutions of the sub-problems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Obtain the solution for the original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65B5162-99E5-42E3-AB6D-6E2E06FC99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7A7C9-8B0F-4BC8-A1F0-687AC464723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E3F2A629-3A76-4638-96FD-0A7EA7E67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 Approach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FFA708E6-5468-42B2-ADFC-A2B3E721C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062038"/>
            <a:ext cx="8229600" cy="5414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To sort an array </a:t>
            </a:r>
            <a:r>
              <a:rPr lang="en-US" altLang="en-US">
                <a:latin typeface="Comic Sans MS" panose="030F0702030302020204" pitchFamily="66" charset="0"/>
              </a:rPr>
              <a:t>A[p . . r]:</a:t>
            </a:r>
            <a:endParaRPr lang="en-US" altLang="en-US" b="1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Divide</a:t>
            </a:r>
          </a:p>
          <a:p>
            <a:pPr lvl="1"/>
            <a:r>
              <a:rPr lang="en-US" altLang="en-US"/>
              <a:t>Divide the n-element sequence to be sorted into two subsequences of </a:t>
            </a:r>
            <a:r>
              <a:rPr lang="en-US" altLang="en-US">
                <a:latin typeface="Comic Sans MS" panose="030F0702030302020204" pitchFamily="66" charset="0"/>
              </a:rPr>
              <a:t>n/2</a:t>
            </a:r>
            <a:r>
              <a:rPr lang="en-US" altLang="en-US"/>
              <a:t> elements each</a:t>
            </a:r>
          </a:p>
          <a:p>
            <a:r>
              <a:rPr lang="en-US" altLang="en-US" b="1"/>
              <a:t>Conquer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Sort the subsequences recursively using merge sort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When the size of the sequences is 1 there is nothing more to do</a:t>
            </a:r>
          </a:p>
          <a:p>
            <a:pPr>
              <a:lnSpc>
                <a:spcPct val="120000"/>
              </a:lnSpc>
            </a:pPr>
            <a:r>
              <a:rPr lang="en-US" altLang="en-US" b="1"/>
              <a:t>Combine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Merge the two sorted subsequences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FF08EFC0-58A8-434C-97EC-BA3B696FC1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3A9A6-FDB9-4E60-B3B5-2736E56030C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5CFB2A89-60ED-41E2-AFA3-692F84C2B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8BDE7BB8-B561-4110-8518-BDAAF5AE0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3238" y="1574800"/>
            <a:ext cx="8716962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2400" dirty="0"/>
              <a:t> MERGE-SORT</a:t>
            </a:r>
            <a:r>
              <a:rPr lang="en-US" altLang="en-US" sz="2400" dirty="0">
                <a:latin typeface="Comic Sans MS" panose="030F0702030302020204" pitchFamily="66" charset="0"/>
              </a:rPr>
              <a:t>(A, p, 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b="1" dirty="0"/>
              <a:t>	</a:t>
            </a:r>
            <a:r>
              <a:rPr lang="en-US" altLang="en-US" sz="2000" b="1" dirty="0"/>
              <a:t>if </a:t>
            </a:r>
            <a:r>
              <a:rPr lang="en-US" altLang="en-US" sz="2000" dirty="0">
                <a:latin typeface="Comic Sans MS" panose="030F0702030302020204" pitchFamily="66" charset="0"/>
              </a:rPr>
              <a:t>p &lt; r</a:t>
            </a:r>
            <a:r>
              <a:rPr lang="en-US" altLang="en-US" sz="2000" i="1" dirty="0"/>
              <a:t>  					</a:t>
            </a:r>
            <a:r>
              <a:rPr lang="en-US" altLang="en-US" sz="2000" dirty="0"/>
              <a:t>Check for base case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 dirty="0"/>
              <a:t>	   then </a:t>
            </a:r>
            <a:r>
              <a:rPr lang="en-US" altLang="en-US" sz="2000" dirty="0">
                <a:latin typeface="Comic Sans MS" panose="030F0702030302020204" pitchFamily="66" charset="0"/>
              </a:rPr>
              <a:t>q ←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en-US" sz="2000" dirty="0">
                <a:latin typeface="Comic Sans MS" panose="030F0702030302020204" pitchFamily="66" charset="0"/>
              </a:rPr>
              <a:t>(p + r)/2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en-US" sz="2000" dirty="0"/>
              <a:t> </a:t>
            </a:r>
            <a:r>
              <a:rPr lang="en-US" altLang="en-US" sz="2000" i="1" dirty="0"/>
              <a:t> 			</a:t>
            </a:r>
            <a:r>
              <a:rPr lang="en-US" altLang="en-US" sz="2000" dirty="0"/>
              <a:t>Divide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	MERGE-SORT</a:t>
            </a:r>
            <a:r>
              <a:rPr lang="en-US" altLang="en-US" sz="2000" dirty="0">
                <a:latin typeface="Comic Sans MS" panose="030F0702030302020204" pitchFamily="66" charset="0"/>
              </a:rPr>
              <a:t>(A, p, q)</a:t>
            </a:r>
            <a:r>
              <a:rPr lang="en-US" altLang="en-US" sz="2000" i="1" dirty="0"/>
              <a:t>  		                </a:t>
            </a:r>
            <a:r>
              <a:rPr lang="en-US" alt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	MERGE-SORT</a:t>
            </a:r>
            <a:r>
              <a:rPr lang="en-US" altLang="en-US" sz="2000" dirty="0">
                <a:latin typeface="Comic Sans MS" panose="030F0702030302020204" pitchFamily="66" charset="0"/>
              </a:rPr>
              <a:t>(A, q + 1, r) </a:t>
            </a:r>
            <a:r>
              <a:rPr lang="en-US" altLang="en-US" sz="2000" i="1" dirty="0"/>
              <a:t> 		</a:t>
            </a:r>
            <a:r>
              <a:rPr lang="en-US" altLang="en-US" sz="2000" dirty="0"/>
              <a:t>Conquer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/>
              <a:t>		MERGE</a:t>
            </a:r>
            <a:r>
              <a:rPr lang="en-US" altLang="en-US" sz="2000" dirty="0">
                <a:latin typeface="Comic Sans MS" panose="030F0702030302020204" pitchFamily="66" charset="0"/>
              </a:rPr>
              <a:t>(A, p, q, r)</a:t>
            </a:r>
            <a:r>
              <a:rPr lang="en-US" altLang="en-US" sz="2000" i="1" dirty="0"/>
              <a:t>  			</a:t>
            </a:r>
            <a:r>
              <a:rPr lang="en-US" altLang="en-US" sz="2000" dirty="0"/>
              <a:t>Combine</a:t>
            </a:r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DD0111"/>
                </a:solidFill>
              </a:rPr>
              <a:t>Initial call: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MERGE-SORT</a:t>
            </a:r>
            <a:r>
              <a:rPr lang="en-US" altLang="en-US" sz="2400" dirty="0">
                <a:latin typeface="Comic Sans MS" panose="030F0702030302020204" pitchFamily="66" charset="0"/>
              </a:rPr>
              <a:t>(A, 1, n)</a:t>
            </a:r>
            <a:endParaRPr lang="en-US" altLang="en-US" sz="2000" dirty="0"/>
          </a:p>
        </p:txBody>
      </p:sp>
      <p:sp>
        <p:nvSpPr>
          <p:cNvPr id="297988" name="AutoShape 4">
            <a:extLst>
              <a:ext uri="{FF2B5EF4-FFF2-40B4-BE49-F238E27FC236}">
                <a16:creationId xmlns:a16="http://schemas.microsoft.com/office/drawing/2014/main" id="{D7046A63-9249-4CC5-9C82-BF1F0E9D9A64}"/>
              </a:ext>
            </a:extLst>
          </p:cNvPr>
          <p:cNvSpPr>
            <a:spLocks noChangeArrowheads="1"/>
          </p:cNvSpPr>
          <p:nvPr/>
        </p:nvSpPr>
        <p:spPr bwMode="auto">
          <a:xfrm rot="13585926">
            <a:off x="7133432" y="2513807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9" name="AutoShape 5">
            <a:extLst>
              <a:ext uri="{FF2B5EF4-FFF2-40B4-BE49-F238E27FC236}">
                <a16:creationId xmlns:a16="http://schemas.microsoft.com/office/drawing/2014/main" id="{19FBC49C-3543-45AD-A2CA-F3866F524FCE}"/>
              </a:ext>
            </a:extLst>
          </p:cNvPr>
          <p:cNvSpPr>
            <a:spLocks noChangeArrowheads="1"/>
          </p:cNvSpPr>
          <p:nvPr/>
        </p:nvSpPr>
        <p:spPr bwMode="auto">
          <a:xfrm rot="13585926">
            <a:off x="7133432" y="3047207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AutoShape 6">
            <a:extLst>
              <a:ext uri="{FF2B5EF4-FFF2-40B4-BE49-F238E27FC236}">
                <a16:creationId xmlns:a16="http://schemas.microsoft.com/office/drawing/2014/main" id="{3C5E416B-879D-44D1-B7BA-84A915574E65}"/>
              </a:ext>
            </a:extLst>
          </p:cNvPr>
          <p:cNvSpPr>
            <a:spLocks noChangeArrowheads="1"/>
          </p:cNvSpPr>
          <p:nvPr/>
        </p:nvSpPr>
        <p:spPr bwMode="auto">
          <a:xfrm rot="13585926">
            <a:off x="7133432" y="3580607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1" name="AutoShape 7">
            <a:extLst>
              <a:ext uri="{FF2B5EF4-FFF2-40B4-BE49-F238E27FC236}">
                <a16:creationId xmlns:a16="http://schemas.microsoft.com/office/drawing/2014/main" id="{6F09DD26-98D9-4A07-9CFD-6CCF29EDDACF}"/>
              </a:ext>
            </a:extLst>
          </p:cNvPr>
          <p:cNvSpPr>
            <a:spLocks noChangeArrowheads="1"/>
          </p:cNvSpPr>
          <p:nvPr/>
        </p:nvSpPr>
        <p:spPr bwMode="auto">
          <a:xfrm rot="13585926">
            <a:off x="7133432" y="4114007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2" name="AutoShape 8">
            <a:extLst>
              <a:ext uri="{FF2B5EF4-FFF2-40B4-BE49-F238E27FC236}">
                <a16:creationId xmlns:a16="http://schemas.microsoft.com/office/drawing/2014/main" id="{5EE5C311-A6BB-43F9-9CD5-9D973A1D559A}"/>
              </a:ext>
            </a:extLst>
          </p:cNvPr>
          <p:cNvSpPr>
            <a:spLocks noChangeArrowheads="1"/>
          </p:cNvSpPr>
          <p:nvPr/>
        </p:nvSpPr>
        <p:spPr bwMode="auto">
          <a:xfrm rot="13585926">
            <a:off x="7133432" y="4647407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3" name="Text Box 9">
            <a:extLst>
              <a:ext uri="{FF2B5EF4-FFF2-40B4-BE49-F238E27FC236}">
                <a16:creationId xmlns:a16="http://schemas.microsoft.com/office/drawing/2014/main" id="{8030A006-884E-44E3-9824-DC4683CA0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1</a:t>
            </a:r>
          </a:p>
        </p:txBody>
      </p:sp>
      <p:sp>
        <p:nvSpPr>
          <p:cNvPr id="297994" name="Text Box 10">
            <a:extLst>
              <a:ext uri="{FF2B5EF4-FFF2-40B4-BE49-F238E27FC236}">
                <a16:creationId xmlns:a16="http://schemas.microsoft.com/office/drawing/2014/main" id="{A31DEC98-9F13-4F9C-9861-8401F7313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2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0188AEB7-8D80-4925-9273-8BE5FB0D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3BEAED99-D541-4321-B9BB-34830D4F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4</a:t>
            </a:r>
          </a:p>
        </p:txBody>
      </p:sp>
      <p:sp>
        <p:nvSpPr>
          <p:cNvPr id="297997" name="Text Box 13">
            <a:extLst>
              <a:ext uri="{FF2B5EF4-FFF2-40B4-BE49-F238E27FC236}">
                <a16:creationId xmlns:a16="http://schemas.microsoft.com/office/drawing/2014/main" id="{9C8AB991-030D-40E7-9C09-A3DBAA75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5</a:t>
            </a:r>
          </a:p>
        </p:txBody>
      </p:sp>
      <p:sp>
        <p:nvSpPr>
          <p:cNvPr id="297998" name="Text Box 14">
            <a:extLst>
              <a:ext uri="{FF2B5EF4-FFF2-40B4-BE49-F238E27FC236}">
                <a16:creationId xmlns:a16="http://schemas.microsoft.com/office/drawing/2014/main" id="{4667DA03-0F89-4975-8E5B-22A9B28EA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7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6</a:t>
            </a:r>
          </a:p>
        </p:txBody>
      </p:sp>
      <p:sp>
        <p:nvSpPr>
          <p:cNvPr id="297999" name="Text Box 15">
            <a:extLst>
              <a:ext uri="{FF2B5EF4-FFF2-40B4-BE49-F238E27FC236}">
                <a16:creationId xmlns:a16="http://schemas.microsoft.com/office/drawing/2014/main" id="{3E67221E-BA2F-418D-8812-5A8A881A5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8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7</a:t>
            </a:r>
          </a:p>
        </p:txBody>
      </p:sp>
      <p:sp>
        <p:nvSpPr>
          <p:cNvPr id="298000" name="Text Box 16">
            <a:extLst>
              <a:ext uri="{FF2B5EF4-FFF2-40B4-BE49-F238E27FC236}">
                <a16:creationId xmlns:a16="http://schemas.microsoft.com/office/drawing/2014/main" id="{5DBB184E-0351-4A12-8FE7-9CDDC240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138" y="1550989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8</a:t>
            </a:r>
          </a:p>
        </p:txBody>
      </p:sp>
      <p:sp>
        <p:nvSpPr>
          <p:cNvPr id="298001" name="Rectangle 17">
            <a:extLst>
              <a:ext uri="{FF2B5EF4-FFF2-40B4-BE49-F238E27FC236}">
                <a16:creationId xmlns:a16="http://schemas.microsoft.com/office/drawing/2014/main" id="{D1BBBD9A-BBE7-481F-9937-B0E5D0E7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5" y="1800226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98002" name="Rectangle 18">
            <a:extLst>
              <a:ext uri="{FF2B5EF4-FFF2-40B4-BE49-F238E27FC236}">
                <a16:creationId xmlns:a16="http://schemas.microsoft.com/office/drawing/2014/main" id="{B72783E9-96A5-4845-864C-20149641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25" y="1800226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B6AFFDCE-C0A1-4AE6-AF68-05FF22FD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325" y="1800226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034C4E22-E4B0-4D53-BE02-EF07CCE5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325" y="1800226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98005" name="Rectangle 21">
            <a:extLst>
              <a:ext uri="{FF2B5EF4-FFF2-40B4-BE49-F238E27FC236}">
                <a16:creationId xmlns:a16="http://schemas.microsoft.com/office/drawing/2014/main" id="{4713C881-99F4-4307-B072-0EEE9E1A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1800226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98006" name="Rectangle 22">
            <a:extLst>
              <a:ext uri="{FF2B5EF4-FFF2-40B4-BE49-F238E27FC236}">
                <a16:creationId xmlns:a16="http://schemas.microsoft.com/office/drawing/2014/main" id="{4553B73F-066A-40B7-9FF1-E452103D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800226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98007" name="Rectangle 23">
            <a:extLst>
              <a:ext uri="{FF2B5EF4-FFF2-40B4-BE49-F238E27FC236}">
                <a16:creationId xmlns:a16="http://schemas.microsoft.com/office/drawing/2014/main" id="{5C6C4D92-134B-4EFB-B894-3FF38061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1800226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98008" name="Rectangle 24">
            <a:extLst>
              <a:ext uri="{FF2B5EF4-FFF2-40B4-BE49-F238E27FC236}">
                <a16:creationId xmlns:a16="http://schemas.microsoft.com/office/drawing/2014/main" id="{965F7E6E-7F7C-486D-A24C-EFEAC4A9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1800226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98009" name="Line 25">
            <a:extLst>
              <a:ext uri="{FF2B5EF4-FFF2-40B4-BE49-F238E27FC236}">
                <a16:creationId xmlns:a16="http://schemas.microsoft.com/office/drawing/2014/main" id="{2AD45D8F-B73D-4E44-9C03-C8BF7B50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0" name="Line 26">
            <a:extLst>
              <a:ext uri="{FF2B5EF4-FFF2-40B4-BE49-F238E27FC236}">
                <a16:creationId xmlns:a16="http://schemas.microsoft.com/office/drawing/2014/main" id="{513BA6B8-3FF0-4420-81E2-8ABBEFBF4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1" name="Line 27">
            <a:extLst>
              <a:ext uri="{FF2B5EF4-FFF2-40B4-BE49-F238E27FC236}">
                <a16:creationId xmlns:a16="http://schemas.microsoft.com/office/drawing/2014/main" id="{C85BE643-C4A5-4CC7-BEDB-C9DED37BD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1800226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2" name="Line 28">
            <a:extLst>
              <a:ext uri="{FF2B5EF4-FFF2-40B4-BE49-F238E27FC236}">
                <a16:creationId xmlns:a16="http://schemas.microsoft.com/office/drawing/2014/main" id="{8015AFFF-7E55-4898-B0C2-A97E97CAC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1800226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3" name="Line 29">
            <a:extLst>
              <a:ext uri="{FF2B5EF4-FFF2-40B4-BE49-F238E27FC236}">
                <a16:creationId xmlns:a16="http://schemas.microsoft.com/office/drawing/2014/main" id="{D5F2BA9E-23E4-457A-A873-A4E2BFD9E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800226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4" name="Line 30">
            <a:extLst>
              <a:ext uri="{FF2B5EF4-FFF2-40B4-BE49-F238E27FC236}">
                <a16:creationId xmlns:a16="http://schemas.microsoft.com/office/drawing/2014/main" id="{29027C4E-5EAD-4545-88ED-27D66F69D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1800226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5" name="Line 31">
            <a:extLst>
              <a:ext uri="{FF2B5EF4-FFF2-40B4-BE49-F238E27FC236}">
                <a16:creationId xmlns:a16="http://schemas.microsoft.com/office/drawing/2014/main" id="{F10D893B-A11F-47B2-8FE7-7EBA283B6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25" y="1800226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6" name="Line 32">
            <a:extLst>
              <a:ext uri="{FF2B5EF4-FFF2-40B4-BE49-F238E27FC236}">
                <a16:creationId xmlns:a16="http://schemas.microsoft.com/office/drawing/2014/main" id="{5235FC89-93F6-4AD3-86B8-E9927FECA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3325" y="1800226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7" name="Line 33">
            <a:extLst>
              <a:ext uri="{FF2B5EF4-FFF2-40B4-BE49-F238E27FC236}">
                <a16:creationId xmlns:a16="http://schemas.microsoft.com/office/drawing/2014/main" id="{7C12E543-884D-4C06-981D-93FD0B312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4325" y="1800226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8" name="Line 34">
            <a:extLst>
              <a:ext uri="{FF2B5EF4-FFF2-40B4-BE49-F238E27FC236}">
                <a16:creationId xmlns:a16="http://schemas.microsoft.com/office/drawing/2014/main" id="{9DA4CAEB-E339-4C9B-8D8B-397BD57B5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5325" y="1800226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19" name="Line 35">
            <a:extLst>
              <a:ext uri="{FF2B5EF4-FFF2-40B4-BE49-F238E27FC236}">
                <a16:creationId xmlns:a16="http://schemas.microsoft.com/office/drawing/2014/main" id="{ED938928-8794-4EDF-A12D-C45EA117C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6325" y="1800226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0" name="Line 36">
            <a:extLst>
              <a:ext uri="{FF2B5EF4-FFF2-40B4-BE49-F238E27FC236}">
                <a16:creationId xmlns:a16="http://schemas.microsoft.com/office/drawing/2014/main" id="{E213F318-61DC-4B39-A415-3D01439BC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1579564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1" name="Text Box 37">
            <a:extLst>
              <a:ext uri="{FF2B5EF4-FFF2-40B4-BE49-F238E27FC236}">
                <a16:creationId xmlns:a16="http://schemas.microsoft.com/office/drawing/2014/main" id="{B8DF1783-F631-493C-BF63-21BC6266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154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298022" name="Line 38">
            <a:extLst>
              <a:ext uri="{FF2B5EF4-FFF2-40B4-BE49-F238E27FC236}">
                <a16:creationId xmlns:a16="http://schemas.microsoft.com/office/drawing/2014/main" id="{90A1794D-EA47-4EF6-BB0E-40353BBB5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6626" y="1574801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3" name="Text Box 39">
            <a:extLst>
              <a:ext uri="{FF2B5EF4-FFF2-40B4-BE49-F238E27FC236}">
                <a16:creationId xmlns:a16="http://schemas.microsoft.com/office/drawing/2014/main" id="{9A7AC5A7-F349-4B18-AC5F-8BFE545C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1213" y="1149350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r</a:t>
            </a:r>
          </a:p>
        </p:txBody>
      </p:sp>
      <p:sp>
        <p:nvSpPr>
          <p:cNvPr id="298024" name="Line 40">
            <a:extLst>
              <a:ext uri="{FF2B5EF4-FFF2-40B4-BE49-F238E27FC236}">
                <a16:creationId xmlns:a16="http://schemas.microsoft.com/office/drawing/2014/main" id="{3304DDFA-3793-4F6B-81C6-3063ED762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976" y="1603376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25" name="Text Box 41">
            <a:extLst>
              <a:ext uri="{FF2B5EF4-FFF2-40B4-BE49-F238E27FC236}">
                <a16:creationId xmlns:a16="http://schemas.microsoft.com/office/drawing/2014/main" id="{8D13BF22-D866-417F-9AA8-B1A0E89E5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1177926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4">
            <a:extLst>
              <a:ext uri="{FF2B5EF4-FFF2-40B4-BE49-F238E27FC236}">
                <a16:creationId xmlns:a16="http://schemas.microsoft.com/office/drawing/2014/main" id="{AED0A90A-94ED-489B-BD4D-0289CAC2B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28D5A-9708-41A5-9C9D-25754B4ED34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1EC4D13C-F466-4816-B2E8-EA4CB0470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37571" name="Group 3">
            <a:extLst>
              <a:ext uri="{FF2B5EF4-FFF2-40B4-BE49-F238E27FC236}">
                <a16:creationId xmlns:a16="http://schemas.microsoft.com/office/drawing/2014/main" id="{753043BB-A85D-4DED-86CB-6540CA02E4AB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1447801"/>
            <a:ext cx="5586412" cy="614363"/>
            <a:chOff x="1905" y="912"/>
            <a:chExt cx="3519" cy="387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803AC7C3-08D9-4FD3-A782-D422CCFDD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9A44AF3A-2383-4FA8-96F1-39955789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78F34703-CDC4-4A63-9924-C30D6F3CC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B35D8453-1CF5-4B4A-AFDD-76030D70E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5196A1F3-B6CA-4903-A0DF-AE9B9885E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E5F5A1F7-EF94-4DE2-AB0B-CBDE02D6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D77B649B-D1EF-4058-B02B-458FEAF35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E4728825-DA8F-47B0-B3E3-52D6EA707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580" name="Text Box 12">
              <a:extLst>
                <a:ext uri="{FF2B5EF4-FFF2-40B4-BE49-F238E27FC236}">
                  <a16:creationId xmlns:a16="http://schemas.microsoft.com/office/drawing/2014/main" id="{3DA23DAE-8EE1-4FC9-B58E-209272E6F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4</a:t>
              </a:r>
            </a:p>
          </p:txBody>
        </p:sp>
        <p:sp>
          <p:nvSpPr>
            <p:cNvPr id="237581" name="Rectangle 13">
              <a:extLst>
                <a:ext uri="{FF2B5EF4-FFF2-40B4-BE49-F238E27FC236}">
                  <a16:creationId xmlns:a16="http://schemas.microsoft.com/office/drawing/2014/main" id="{EFEA6107-ABBE-42D9-8FF4-BF98FA80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582" name="Rectangle 14">
              <a:extLst>
                <a:ext uri="{FF2B5EF4-FFF2-40B4-BE49-F238E27FC236}">
                  <a16:creationId xmlns:a16="http://schemas.microsoft.com/office/drawing/2014/main" id="{796CE918-0497-4492-BBE2-777CCCDE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3" name="Rectangle 15">
              <a:extLst>
                <a:ext uri="{FF2B5EF4-FFF2-40B4-BE49-F238E27FC236}">
                  <a16:creationId xmlns:a16="http://schemas.microsoft.com/office/drawing/2014/main" id="{09EA8C23-D62C-4E23-8ACF-348269F3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584" name="Rectangle 16">
              <a:extLst>
                <a:ext uri="{FF2B5EF4-FFF2-40B4-BE49-F238E27FC236}">
                  <a16:creationId xmlns:a16="http://schemas.microsoft.com/office/drawing/2014/main" id="{709F0F4F-733B-4456-ADFD-AC3A4985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585" name="Rectangle 17">
              <a:extLst>
                <a:ext uri="{FF2B5EF4-FFF2-40B4-BE49-F238E27FC236}">
                  <a16:creationId xmlns:a16="http://schemas.microsoft.com/office/drawing/2014/main" id="{C7F02D3B-6787-4AE1-BE92-1A205E9EC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586" name="Rectangle 18">
              <a:extLst>
                <a:ext uri="{FF2B5EF4-FFF2-40B4-BE49-F238E27FC236}">
                  <a16:creationId xmlns:a16="http://schemas.microsoft.com/office/drawing/2014/main" id="{C32168AD-CC30-4226-BAFF-5A0E74DD9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587" name="Rectangle 19">
              <a:extLst>
                <a:ext uri="{FF2B5EF4-FFF2-40B4-BE49-F238E27FC236}">
                  <a16:creationId xmlns:a16="http://schemas.microsoft.com/office/drawing/2014/main" id="{0F8F63FD-B501-429B-B94E-FF4A49D14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588" name="Rectangle 20">
              <a:extLst>
                <a:ext uri="{FF2B5EF4-FFF2-40B4-BE49-F238E27FC236}">
                  <a16:creationId xmlns:a16="http://schemas.microsoft.com/office/drawing/2014/main" id="{BE895628-7B3D-41AD-B1E4-8755F232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27BC9F35-84B5-4BBA-8129-F4B001F47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0" name="Line 22">
              <a:extLst>
                <a:ext uri="{FF2B5EF4-FFF2-40B4-BE49-F238E27FC236}">
                  <a16:creationId xmlns:a16="http://schemas.microsoft.com/office/drawing/2014/main" id="{061B20C3-8E17-4E42-BD9B-9B6F961F8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1" name="Line 23">
              <a:extLst>
                <a:ext uri="{FF2B5EF4-FFF2-40B4-BE49-F238E27FC236}">
                  <a16:creationId xmlns:a16="http://schemas.microsoft.com/office/drawing/2014/main" id="{0AAE4AD0-4BA4-48DA-AB0A-AD0BE105C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2" name="Line 24">
              <a:extLst>
                <a:ext uri="{FF2B5EF4-FFF2-40B4-BE49-F238E27FC236}">
                  <a16:creationId xmlns:a16="http://schemas.microsoft.com/office/drawing/2014/main" id="{D66CAF63-3E87-4434-AB2C-DBFD79CF9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3" name="Line 25">
              <a:extLst>
                <a:ext uri="{FF2B5EF4-FFF2-40B4-BE49-F238E27FC236}">
                  <a16:creationId xmlns:a16="http://schemas.microsoft.com/office/drawing/2014/main" id="{F2EF8FDF-C500-42A5-8A3E-64AE72FA5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4" name="Line 26">
              <a:extLst>
                <a:ext uri="{FF2B5EF4-FFF2-40B4-BE49-F238E27FC236}">
                  <a16:creationId xmlns:a16="http://schemas.microsoft.com/office/drawing/2014/main" id="{B88F31D8-4E96-482A-ACCE-B5D5C107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5" name="Line 27">
              <a:extLst>
                <a:ext uri="{FF2B5EF4-FFF2-40B4-BE49-F238E27FC236}">
                  <a16:creationId xmlns:a16="http://schemas.microsoft.com/office/drawing/2014/main" id="{0BAE4F1D-5CA8-4D3B-A057-C5E97C67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6" name="Line 28">
              <a:extLst>
                <a:ext uri="{FF2B5EF4-FFF2-40B4-BE49-F238E27FC236}">
                  <a16:creationId xmlns:a16="http://schemas.microsoft.com/office/drawing/2014/main" id="{0DD7C0A5-A1F5-4A22-8DA0-301EEF2EB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7" name="Line 29">
              <a:extLst>
                <a:ext uri="{FF2B5EF4-FFF2-40B4-BE49-F238E27FC236}">
                  <a16:creationId xmlns:a16="http://schemas.microsoft.com/office/drawing/2014/main" id="{52507E1B-8CB9-41B5-968B-6E9A7DE7E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8" name="Line 30">
              <a:extLst>
                <a:ext uri="{FF2B5EF4-FFF2-40B4-BE49-F238E27FC236}">
                  <a16:creationId xmlns:a16="http://schemas.microsoft.com/office/drawing/2014/main" id="{FECF14F3-3336-4842-AB97-619C27C10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9" name="Line 31">
              <a:extLst>
                <a:ext uri="{FF2B5EF4-FFF2-40B4-BE49-F238E27FC236}">
                  <a16:creationId xmlns:a16="http://schemas.microsoft.com/office/drawing/2014/main" id="{9E24553E-9834-46EF-B61B-DF69CAFA7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600" name="Group 32">
            <a:extLst>
              <a:ext uri="{FF2B5EF4-FFF2-40B4-BE49-F238E27FC236}">
                <a16:creationId xmlns:a16="http://schemas.microsoft.com/office/drawing/2014/main" id="{C527D430-FD4A-4EDF-ACDB-20EF1E3BB7B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3962400" cy="1066800"/>
            <a:chOff x="1584" y="1392"/>
            <a:chExt cx="2496" cy="672"/>
          </a:xfrm>
        </p:grpSpPr>
        <p:sp>
          <p:nvSpPr>
            <p:cNvPr id="237601" name="Text Box 33">
              <a:extLst>
                <a:ext uri="{FF2B5EF4-FFF2-40B4-BE49-F238E27FC236}">
                  <a16:creationId xmlns:a16="http://schemas.microsoft.com/office/drawing/2014/main" id="{0AE6E75C-E48C-46D9-B913-B050C01A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02" name="Text Box 34">
              <a:extLst>
                <a:ext uri="{FF2B5EF4-FFF2-40B4-BE49-F238E27FC236}">
                  <a16:creationId xmlns:a16="http://schemas.microsoft.com/office/drawing/2014/main" id="{82BBB9A5-A74A-4152-B164-11A9CD18D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03" name="Text Box 35">
              <a:extLst>
                <a:ext uri="{FF2B5EF4-FFF2-40B4-BE49-F238E27FC236}">
                  <a16:creationId xmlns:a16="http://schemas.microsoft.com/office/drawing/2014/main" id="{981F2618-2473-4344-8214-BAD819636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04" name="Text Box 36">
              <a:extLst>
                <a:ext uri="{FF2B5EF4-FFF2-40B4-BE49-F238E27FC236}">
                  <a16:creationId xmlns:a16="http://schemas.microsoft.com/office/drawing/2014/main" id="{82C1CC2C-1CB7-4D05-857A-0BA73418B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05" name="Rectangle 37">
              <a:extLst>
                <a:ext uri="{FF2B5EF4-FFF2-40B4-BE49-F238E27FC236}">
                  <a16:creationId xmlns:a16="http://schemas.microsoft.com/office/drawing/2014/main" id="{BB9B7F3D-64EA-422D-8027-C3EDAB635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06" name="Rectangle 38">
              <a:extLst>
                <a:ext uri="{FF2B5EF4-FFF2-40B4-BE49-F238E27FC236}">
                  <a16:creationId xmlns:a16="http://schemas.microsoft.com/office/drawing/2014/main" id="{FDD46BFC-635F-4761-97AA-8ABF0AADB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07" name="Rectangle 39">
              <a:extLst>
                <a:ext uri="{FF2B5EF4-FFF2-40B4-BE49-F238E27FC236}">
                  <a16:creationId xmlns:a16="http://schemas.microsoft.com/office/drawing/2014/main" id="{F704D101-D06E-4814-925D-C4B79107B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08" name="Rectangle 40">
              <a:extLst>
                <a:ext uri="{FF2B5EF4-FFF2-40B4-BE49-F238E27FC236}">
                  <a16:creationId xmlns:a16="http://schemas.microsoft.com/office/drawing/2014/main" id="{C2DA1EAB-72AD-4E8F-8188-81F942D0E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09" name="Text Box 41">
              <a:extLst>
                <a:ext uri="{FF2B5EF4-FFF2-40B4-BE49-F238E27FC236}">
                  <a16:creationId xmlns:a16="http://schemas.microsoft.com/office/drawing/2014/main" id="{BA3411EE-A04C-4645-B5E2-C721E4178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10" name="Text Box 42">
              <a:extLst>
                <a:ext uri="{FF2B5EF4-FFF2-40B4-BE49-F238E27FC236}">
                  <a16:creationId xmlns:a16="http://schemas.microsoft.com/office/drawing/2014/main" id="{E9275F33-CE0E-4F88-A33C-3C2BDB098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11" name="Text Box 43">
              <a:extLst>
                <a:ext uri="{FF2B5EF4-FFF2-40B4-BE49-F238E27FC236}">
                  <a16:creationId xmlns:a16="http://schemas.microsoft.com/office/drawing/2014/main" id="{E46DA60B-AA36-4EAC-B342-4CD8B52A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12" name="Text Box 44">
              <a:extLst>
                <a:ext uri="{FF2B5EF4-FFF2-40B4-BE49-F238E27FC236}">
                  <a16:creationId xmlns:a16="http://schemas.microsoft.com/office/drawing/2014/main" id="{43E89F14-3F9E-4764-A332-499F9B480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13" name="Rectangle 45">
              <a:extLst>
                <a:ext uri="{FF2B5EF4-FFF2-40B4-BE49-F238E27FC236}">
                  <a16:creationId xmlns:a16="http://schemas.microsoft.com/office/drawing/2014/main" id="{F18FD057-0C52-4682-ADA7-333558DFD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14" name="Rectangle 46">
              <a:extLst>
                <a:ext uri="{FF2B5EF4-FFF2-40B4-BE49-F238E27FC236}">
                  <a16:creationId xmlns:a16="http://schemas.microsoft.com/office/drawing/2014/main" id="{C5B93AAE-F361-4CCE-8973-63E851A9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15" name="Rectangle 47">
              <a:extLst>
                <a:ext uri="{FF2B5EF4-FFF2-40B4-BE49-F238E27FC236}">
                  <a16:creationId xmlns:a16="http://schemas.microsoft.com/office/drawing/2014/main" id="{809C4B2F-FEC3-47F0-8E03-0E54332C5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16" name="Rectangle 48">
              <a:extLst>
                <a:ext uri="{FF2B5EF4-FFF2-40B4-BE49-F238E27FC236}">
                  <a16:creationId xmlns:a16="http://schemas.microsoft.com/office/drawing/2014/main" id="{CE503055-2935-49D5-B54E-A5FD96C1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17" name="Line 49">
              <a:extLst>
                <a:ext uri="{FF2B5EF4-FFF2-40B4-BE49-F238E27FC236}">
                  <a16:creationId xmlns:a16="http://schemas.microsoft.com/office/drawing/2014/main" id="{D5F22429-60A1-4C10-8CBF-44EBCB06B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18" name="Line 50">
              <a:extLst>
                <a:ext uri="{FF2B5EF4-FFF2-40B4-BE49-F238E27FC236}">
                  <a16:creationId xmlns:a16="http://schemas.microsoft.com/office/drawing/2014/main" id="{69992341-ED3E-4734-92CB-64AAD1945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619" name="Group 51">
            <a:extLst>
              <a:ext uri="{FF2B5EF4-FFF2-40B4-BE49-F238E27FC236}">
                <a16:creationId xmlns:a16="http://schemas.microsoft.com/office/drawing/2014/main" id="{0AD88215-B802-4BC9-91D4-6F72585A1AE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429000"/>
            <a:ext cx="4419600" cy="1066800"/>
            <a:chOff x="1440" y="2160"/>
            <a:chExt cx="2784" cy="672"/>
          </a:xfrm>
        </p:grpSpPr>
        <p:sp>
          <p:nvSpPr>
            <p:cNvPr id="237620" name="Text Box 52">
              <a:extLst>
                <a:ext uri="{FF2B5EF4-FFF2-40B4-BE49-F238E27FC236}">
                  <a16:creationId xmlns:a16="http://schemas.microsoft.com/office/drawing/2014/main" id="{C3946232-A902-4281-89E5-483CF2128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21" name="Text Box 53">
              <a:extLst>
                <a:ext uri="{FF2B5EF4-FFF2-40B4-BE49-F238E27FC236}">
                  <a16:creationId xmlns:a16="http://schemas.microsoft.com/office/drawing/2014/main" id="{0B2F1B28-0EEE-4A7F-AA31-CEE88DD35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22" name="Rectangle 54">
              <a:extLst>
                <a:ext uri="{FF2B5EF4-FFF2-40B4-BE49-F238E27FC236}">
                  <a16:creationId xmlns:a16="http://schemas.microsoft.com/office/drawing/2014/main" id="{1AF4327B-3E9B-4169-BF5F-035770C7E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23" name="Rectangle 55">
              <a:extLst>
                <a:ext uri="{FF2B5EF4-FFF2-40B4-BE49-F238E27FC236}">
                  <a16:creationId xmlns:a16="http://schemas.microsoft.com/office/drawing/2014/main" id="{AA4DC3E2-9FB6-425A-B0D3-02A4AAC9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24" name="Text Box 56">
              <a:extLst>
                <a:ext uri="{FF2B5EF4-FFF2-40B4-BE49-F238E27FC236}">
                  <a16:creationId xmlns:a16="http://schemas.microsoft.com/office/drawing/2014/main" id="{77435D5B-8A99-44A5-9AAE-DBD818F4A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25" name="Text Box 57">
              <a:extLst>
                <a:ext uri="{FF2B5EF4-FFF2-40B4-BE49-F238E27FC236}">
                  <a16:creationId xmlns:a16="http://schemas.microsoft.com/office/drawing/2014/main" id="{5909075C-FB2B-4338-AE3B-1D251FDC0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26" name="Rectangle 58">
              <a:extLst>
                <a:ext uri="{FF2B5EF4-FFF2-40B4-BE49-F238E27FC236}">
                  <a16:creationId xmlns:a16="http://schemas.microsoft.com/office/drawing/2014/main" id="{68150082-1F88-41BB-8967-0BD4FDA06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27" name="Rectangle 59">
              <a:extLst>
                <a:ext uri="{FF2B5EF4-FFF2-40B4-BE49-F238E27FC236}">
                  <a16:creationId xmlns:a16="http://schemas.microsoft.com/office/drawing/2014/main" id="{427FC98E-EB30-4395-BDF1-1D28E28B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28" name="Text Box 60">
              <a:extLst>
                <a:ext uri="{FF2B5EF4-FFF2-40B4-BE49-F238E27FC236}">
                  <a16:creationId xmlns:a16="http://schemas.microsoft.com/office/drawing/2014/main" id="{A154C73C-69F5-40F6-84D4-FE91A283E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29" name="Text Box 61">
              <a:extLst>
                <a:ext uri="{FF2B5EF4-FFF2-40B4-BE49-F238E27FC236}">
                  <a16:creationId xmlns:a16="http://schemas.microsoft.com/office/drawing/2014/main" id="{567C01D0-C764-44A9-9F0F-DCBCF5C2D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30" name="Rectangle 62">
              <a:extLst>
                <a:ext uri="{FF2B5EF4-FFF2-40B4-BE49-F238E27FC236}">
                  <a16:creationId xmlns:a16="http://schemas.microsoft.com/office/drawing/2014/main" id="{A20A0EBE-C86D-4B2A-9606-D8DA32AA6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31" name="Rectangle 63">
              <a:extLst>
                <a:ext uri="{FF2B5EF4-FFF2-40B4-BE49-F238E27FC236}">
                  <a16:creationId xmlns:a16="http://schemas.microsoft.com/office/drawing/2014/main" id="{08A0F9E1-3E70-4FEA-B75C-7D8F6FDB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32" name="Text Box 64">
              <a:extLst>
                <a:ext uri="{FF2B5EF4-FFF2-40B4-BE49-F238E27FC236}">
                  <a16:creationId xmlns:a16="http://schemas.microsoft.com/office/drawing/2014/main" id="{C1505BCE-74E5-476A-9FC9-102989F75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33" name="Text Box 65">
              <a:extLst>
                <a:ext uri="{FF2B5EF4-FFF2-40B4-BE49-F238E27FC236}">
                  <a16:creationId xmlns:a16="http://schemas.microsoft.com/office/drawing/2014/main" id="{95D34C44-3EC2-472B-BBCE-BF1E972B1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34" name="Rectangle 66">
              <a:extLst>
                <a:ext uri="{FF2B5EF4-FFF2-40B4-BE49-F238E27FC236}">
                  <a16:creationId xmlns:a16="http://schemas.microsoft.com/office/drawing/2014/main" id="{B33C6330-4D55-489B-BEC2-B4AEB9FA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35" name="Rectangle 67">
              <a:extLst>
                <a:ext uri="{FF2B5EF4-FFF2-40B4-BE49-F238E27FC236}">
                  <a16:creationId xmlns:a16="http://schemas.microsoft.com/office/drawing/2014/main" id="{81CFF8C9-E7BE-48BD-B8D6-DAE60C11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36" name="Line 68">
              <a:extLst>
                <a:ext uri="{FF2B5EF4-FFF2-40B4-BE49-F238E27FC236}">
                  <a16:creationId xmlns:a16="http://schemas.microsoft.com/office/drawing/2014/main" id="{48E9B456-D19A-4AF1-8D15-A13800708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37" name="Line 69">
              <a:extLst>
                <a:ext uri="{FF2B5EF4-FFF2-40B4-BE49-F238E27FC236}">
                  <a16:creationId xmlns:a16="http://schemas.microsoft.com/office/drawing/2014/main" id="{2D57EC07-1524-4942-870B-11A35F86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38" name="Line 70">
              <a:extLst>
                <a:ext uri="{FF2B5EF4-FFF2-40B4-BE49-F238E27FC236}">
                  <a16:creationId xmlns:a16="http://schemas.microsoft.com/office/drawing/2014/main" id="{FA630B7E-4CD5-4CBE-BB28-2F3380E16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39" name="Line 71">
              <a:extLst>
                <a:ext uri="{FF2B5EF4-FFF2-40B4-BE49-F238E27FC236}">
                  <a16:creationId xmlns:a16="http://schemas.microsoft.com/office/drawing/2014/main" id="{9F6A3B90-B415-47D6-AB48-411BEE14D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7640" name="Group 72">
            <a:extLst>
              <a:ext uri="{FF2B5EF4-FFF2-40B4-BE49-F238E27FC236}">
                <a16:creationId xmlns:a16="http://schemas.microsoft.com/office/drawing/2014/main" id="{1016DA7D-12E5-4B54-916F-F08F25A7ED8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648200"/>
            <a:ext cx="4724400" cy="1143000"/>
            <a:chOff x="1344" y="2928"/>
            <a:chExt cx="2976" cy="720"/>
          </a:xfrm>
        </p:grpSpPr>
        <p:sp>
          <p:nvSpPr>
            <p:cNvPr id="237641" name="Text Box 73">
              <a:extLst>
                <a:ext uri="{FF2B5EF4-FFF2-40B4-BE49-F238E27FC236}">
                  <a16:creationId xmlns:a16="http://schemas.microsoft.com/office/drawing/2014/main" id="{B9058DC1-363B-42DE-A72A-4D6C7D43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7642" name="Rectangle 74">
              <a:extLst>
                <a:ext uri="{FF2B5EF4-FFF2-40B4-BE49-F238E27FC236}">
                  <a16:creationId xmlns:a16="http://schemas.microsoft.com/office/drawing/2014/main" id="{62267B04-93D7-4812-B7BB-51BBECC4D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7643" name="Text Box 75">
              <a:extLst>
                <a:ext uri="{FF2B5EF4-FFF2-40B4-BE49-F238E27FC236}">
                  <a16:creationId xmlns:a16="http://schemas.microsoft.com/office/drawing/2014/main" id="{32E5832E-05C7-4C21-97E1-10BD7E57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7644" name="Rectangle 76">
              <a:extLst>
                <a:ext uri="{FF2B5EF4-FFF2-40B4-BE49-F238E27FC236}">
                  <a16:creationId xmlns:a16="http://schemas.microsoft.com/office/drawing/2014/main" id="{98E31F91-CB25-4E96-AFCF-46CFD687E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45" name="Text Box 77">
              <a:extLst>
                <a:ext uri="{FF2B5EF4-FFF2-40B4-BE49-F238E27FC236}">
                  <a16:creationId xmlns:a16="http://schemas.microsoft.com/office/drawing/2014/main" id="{B6002B69-E0AB-4516-AED5-E93420AAD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7646" name="Rectangle 78">
              <a:extLst>
                <a:ext uri="{FF2B5EF4-FFF2-40B4-BE49-F238E27FC236}">
                  <a16:creationId xmlns:a16="http://schemas.microsoft.com/office/drawing/2014/main" id="{660E7A50-C7FE-4608-81ED-2D4148886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7647" name="Text Box 79">
              <a:extLst>
                <a:ext uri="{FF2B5EF4-FFF2-40B4-BE49-F238E27FC236}">
                  <a16:creationId xmlns:a16="http://schemas.microsoft.com/office/drawing/2014/main" id="{0860C331-01C4-40D8-9498-127F42DF9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7648" name="Rectangle 80">
              <a:extLst>
                <a:ext uri="{FF2B5EF4-FFF2-40B4-BE49-F238E27FC236}">
                  <a16:creationId xmlns:a16="http://schemas.microsoft.com/office/drawing/2014/main" id="{9CD8A086-D05F-4DC2-920E-28DD77A3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7649" name="Rectangle 81">
              <a:extLst>
                <a:ext uri="{FF2B5EF4-FFF2-40B4-BE49-F238E27FC236}">
                  <a16:creationId xmlns:a16="http://schemas.microsoft.com/office/drawing/2014/main" id="{E3844DDE-11EF-43F7-ADA2-CC34070BA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7650" name="Text Box 82">
              <a:extLst>
                <a:ext uri="{FF2B5EF4-FFF2-40B4-BE49-F238E27FC236}">
                  <a16:creationId xmlns:a16="http://schemas.microsoft.com/office/drawing/2014/main" id="{CA00812F-8B84-4D8D-BBEE-44CBB56EB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7651" name="Rectangle 83">
              <a:extLst>
                <a:ext uri="{FF2B5EF4-FFF2-40B4-BE49-F238E27FC236}">
                  <a16:creationId xmlns:a16="http://schemas.microsoft.com/office/drawing/2014/main" id="{DBA61C64-61D6-4B4E-90F0-479C3602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7652" name="Text Box 84">
              <a:extLst>
                <a:ext uri="{FF2B5EF4-FFF2-40B4-BE49-F238E27FC236}">
                  <a16:creationId xmlns:a16="http://schemas.microsoft.com/office/drawing/2014/main" id="{779BB054-C745-416E-BBE0-F51C85DE9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7653" name="Rectangle 85">
              <a:extLst>
                <a:ext uri="{FF2B5EF4-FFF2-40B4-BE49-F238E27FC236}">
                  <a16:creationId xmlns:a16="http://schemas.microsoft.com/office/drawing/2014/main" id="{7D326F62-7ABF-4034-A2F7-B94C1201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7654" name="Text Box 86">
              <a:extLst>
                <a:ext uri="{FF2B5EF4-FFF2-40B4-BE49-F238E27FC236}">
                  <a16:creationId xmlns:a16="http://schemas.microsoft.com/office/drawing/2014/main" id="{8A9399C3-C125-4896-9A1F-74988428D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7655" name="Rectangle 87">
              <a:extLst>
                <a:ext uri="{FF2B5EF4-FFF2-40B4-BE49-F238E27FC236}">
                  <a16:creationId xmlns:a16="http://schemas.microsoft.com/office/drawing/2014/main" id="{C4A0BC7C-3F83-47EC-BD5F-2E945A9DD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7656" name="Text Box 88">
              <a:extLst>
                <a:ext uri="{FF2B5EF4-FFF2-40B4-BE49-F238E27FC236}">
                  <a16:creationId xmlns:a16="http://schemas.microsoft.com/office/drawing/2014/main" id="{2247A6F0-5814-4238-B564-9E3A7AD1D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7657" name="Line 89">
              <a:extLst>
                <a:ext uri="{FF2B5EF4-FFF2-40B4-BE49-F238E27FC236}">
                  <a16:creationId xmlns:a16="http://schemas.microsoft.com/office/drawing/2014/main" id="{5B729F20-88D2-498D-985E-2DA8A2FB4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58" name="Line 90">
              <a:extLst>
                <a:ext uri="{FF2B5EF4-FFF2-40B4-BE49-F238E27FC236}">
                  <a16:creationId xmlns:a16="http://schemas.microsoft.com/office/drawing/2014/main" id="{6DCCFCAC-FD88-4555-8719-5433E95DB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59" name="Line 91">
              <a:extLst>
                <a:ext uri="{FF2B5EF4-FFF2-40B4-BE49-F238E27FC236}">
                  <a16:creationId xmlns:a16="http://schemas.microsoft.com/office/drawing/2014/main" id="{9AA1E4B8-38C9-47B8-BA0B-DBE2B2DB1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60" name="Line 92">
              <a:extLst>
                <a:ext uri="{FF2B5EF4-FFF2-40B4-BE49-F238E27FC236}">
                  <a16:creationId xmlns:a16="http://schemas.microsoft.com/office/drawing/2014/main" id="{1D0BA907-8604-47EC-969C-898DFC1D4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61" name="Line 93">
              <a:extLst>
                <a:ext uri="{FF2B5EF4-FFF2-40B4-BE49-F238E27FC236}">
                  <a16:creationId xmlns:a16="http://schemas.microsoft.com/office/drawing/2014/main" id="{6BAC2BEC-C2BF-4132-A3DD-D280DF888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62" name="Line 94">
              <a:extLst>
                <a:ext uri="{FF2B5EF4-FFF2-40B4-BE49-F238E27FC236}">
                  <a16:creationId xmlns:a16="http://schemas.microsoft.com/office/drawing/2014/main" id="{E8E955CD-4CEE-4D07-A966-A8986DE0A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63" name="Line 95">
              <a:extLst>
                <a:ext uri="{FF2B5EF4-FFF2-40B4-BE49-F238E27FC236}">
                  <a16:creationId xmlns:a16="http://schemas.microsoft.com/office/drawing/2014/main" id="{EA879460-2C0F-4720-9269-6FD22A586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64" name="Line 96">
              <a:extLst>
                <a:ext uri="{FF2B5EF4-FFF2-40B4-BE49-F238E27FC236}">
                  <a16:creationId xmlns:a16="http://schemas.microsoft.com/office/drawing/2014/main" id="{9EF83F08-D68D-4397-95F1-EC91C2924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7665" name="Text Box 97">
            <a:extLst>
              <a:ext uri="{FF2B5EF4-FFF2-40B4-BE49-F238E27FC236}">
                <a16:creationId xmlns:a16="http://schemas.microsoft.com/office/drawing/2014/main" id="{ABD86972-D36C-41D7-8548-66636E64C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1573213"/>
            <a:ext cx="1098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11301DBA-1E55-41EB-B435-D30795308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FDB16-1AD1-4291-A8AB-B72A8570DC6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5E86C486-8A29-46EE-9DCE-FF90666A9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92B1A7BE-674C-4883-9FAD-014CD7DFC11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165726"/>
            <a:ext cx="4724400" cy="625475"/>
            <a:chOff x="1344" y="3254"/>
            <a:chExt cx="2976" cy="394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C73AA9FC-57EF-4CF4-B17F-86E86E092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E8E5CCAC-33EC-4860-A4B6-B3349B12E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32599F18-42B7-4D18-AFF5-5C6C68A1B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599" name="Rectangle 7">
              <a:extLst>
                <a:ext uri="{FF2B5EF4-FFF2-40B4-BE49-F238E27FC236}">
                  <a16:creationId xmlns:a16="http://schemas.microsoft.com/office/drawing/2014/main" id="{EA8502BD-74D7-44D0-94AA-A70AED46E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4334FB0F-AFC7-415D-9AF8-362ECEB8F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01" name="Rectangle 9">
              <a:extLst>
                <a:ext uri="{FF2B5EF4-FFF2-40B4-BE49-F238E27FC236}">
                  <a16:creationId xmlns:a16="http://schemas.microsoft.com/office/drawing/2014/main" id="{F96211C9-4D5E-478F-AF5F-B3040909A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B33B603B-69F4-4A92-9723-C1A73E0DB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03" name="Rectangle 11">
              <a:extLst>
                <a:ext uri="{FF2B5EF4-FFF2-40B4-BE49-F238E27FC236}">
                  <a16:creationId xmlns:a16="http://schemas.microsoft.com/office/drawing/2014/main" id="{264602EA-1FED-4806-A76F-B261584E8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04" name="Rectangle 12">
              <a:extLst>
                <a:ext uri="{FF2B5EF4-FFF2-40B4-BE49-F238E27FC236}">
                  <a16:creationId xmlns:a16="http://schemas.microsoft.com/office/drawing/2014/main" id="{7419C88E-3689-4EE2-A2CF-DF7BD655B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05" name="Text Box 13">
              <a:extLst>
                <a:ext uri="{FF2B5EF4-FFF2-40B4-BE49-F238E27FC236}">
                  <a16:creationId xmlns:a16="http://schemas.microsoft.com/office/drawing/2014/main" id="{130BC28F-D79B-4B37-86A6-CF2AC830F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06" name="Rectangle 14">
              <a:extLst>
                <a:ext uri="{FF2B5EF4-FFF2-40B4-BE49-F238E27FC236}">
                  <a16:creationId xmlns:a16="http://schemas.microsoft.com/office/drawing/2014/main" id="{15712A0D-6654-4D43-94C0-C0BD99383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07" name="Text Box 15">
              <a:extLst>
                <a:ext uri="{FF2B5EF4-FFF2-40B4-BE49-F238E27FC236}">
                  <a16:creationId xmlns:a16="http://schemas.microsoft.com/office/drawing/2014/main" id="{42F536FE-D14E-4590-9DA9-36EE7F4D0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08" name="Rectangle 16">
              <a:extLst>
                <a:ext uri="{FF2B5EF4-FFF2-40B4-BE49-F238E27FC236}">
                  <a16:creationId xmlns:a16="http://schemas.microsoft.com/office/drawing/2014/main" id="{B1270CFD-1F5B-498B-BEAF-71D1FC4D0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09" name="Text Box 17">
              <a:extLst>
                <a:ext uri="{FF2B5EF4-FFF2-40B4-BE49-F238E27FC236}">
                  <a16:creationId xmlns:a16="http://schemas.microsoft.com/office/drawing/2014/main" id="{EE2A71F0-04C0-4387-AD0E-8BB857817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10" name="Rectangle 18">
              <a:extLst>
                <a:ext uri="{FF2B5EF4-FFF2-40B4-BE49-F238E27FC236}">
                  <a16:creationId xmlns:a16="http://schemas.microsoft.com/office/drawing/2014/main" id="{BC622803-C302-4FBA-8ECC-E2F228E8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11" name="Text Box 19">
              <a:extLst>
                <a:ext uri="{FF2B5EF4-FFF2-40B4-BE49-F238E27FC236}">
                  <a16:creationId xmlns:a16="http://schemas.microsoft.com/office/drawing/2014/main" id="{969A31DF-D83C-4841-9A57-AF1AE8ECD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</p:grpSp>
      <p:grpSp>
        <p:nvGrpSpPr>
          <p:cNvPr id="238612" name="Group 20">
            <a:extLst>
              <a:ext uri="{FF2B5EF4-FFF2-40B4-BE49-F238E27FC236}">
                <a16:creationId xmlns:a16="http://schemas.microsoft.com/office/drawing/2014/main" id="{0EC939A6-11EF-44F0-9FED-2865E04993D1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1447800"/>
            <a:ext cx="3048000" cy="1143000"/>
            <a:chOff x="1905" y="912"/>
            <a:chExt cx="1920" cy="720"/>
          </a:xfrm>
        </p:grpSpPr>
        <p:sp>
          <p:nvSpPr>
            <p:cNvPr id="238613" name="Text Box 21">
              <a:extLst>
                <a:ext uri="{FF2B5EF4-FFF2-40B4-BE49-F238E27FC236}">
                  <a16:creationId xmlns:a16="http://schemas.microsoft.com/office/drawing/2014/main" id="{D409B5D7-08F6-4D06-97D9-85D9DA516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14" name="Text Box 22">
              <a:extLst>
                <a:ext uri="{FF2B5EF4-FFF2-40B4-BE49-F238E27FC236}">
                  <a16:creationId xmlns:a16="http://schemas.microsoft.com/office/drawing/2014/main" id="{B097D0D3-056D-411F-9A5A-8D3BC3FA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15" name="Text Box 23">
              <a:extLst>
                <a:ext uri="{FF2B5EF4-FFF2-40B4-BE49-F238E27FC236}">
                  <a16:creationId xmlns:a16="http://schemas.microsoft.com/office/drawing/2014/main" id="{6B2FA755-862D-4B6E-BBDB-E015A7FB0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16" name="Text Box 24">
              <a:extLst>
                <a:ext uri="{FF2B5EF4-FFF2-40B4-BE49-F238E27FC236}">
                  <a16:creationId xmlns:a16="http://schemas.microsoft.com/office/drawing/2014/main" id="{5DC0E5CD-D4E9-4410-9A0F-7D3F5690A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17" name="Text Box 25">
              <a:extLst>
                <a:ext uri="{FF2B5EF4-FFF2-40B4-BE49-F238E27FC236}">
                  <a16:creationId xmlns:a16="http://schemas.microsoft.com/office/drawing/2014/main" id="{C960F855-861F-4666-B94E-6C9E84780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id="{9932311B-F56C-449F-81C1-2469B81E6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id="{57A3B869-4365-43E1-99EF-59FC1BC28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20" name="Text Box 28">
              <a:extLst>
                <a:ext uri="{FF2B5EF4-FFF2-40B4-BE49-F238E27FC236}">
                  <a16:creationId xmlns:a16="http://schemas.microsoft.com/office/drawing/2014/main" id="{DC529C17-2259-4F12-9A14-A9428B4E1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21" name="Rectangle 29">
              <a:extLst>
                <a:ext uri="{FF2B5EF4-FFF2-40B4-BE49-F238E27FC236}">
                  <a16:creationId xmlns:a16="http://schemas.microsoft.com/office/drawing/2014/main" id="{0B17714C-C56F-4A0A-98A8-3AD7CECD0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22" name="Rectangle 30">
              <a:extLst>
                <a:ext uri="{FF2B5EF4-FFF2-40B4-BE49-F238E27FC236}">
                  <a16:creationId xmlns:a16="http://schemas.microsoft.com/office/drawing/2014/main" id="{1C7E1D32-BF44-45EF-92CA-BF9976726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23" name="Rectangle 31">
              <a:extLst>
                <a:ext uri="{FF2B5EF4-FFF2-40B4-BE49-F238E27FC236}">
                  <a16:creationId xmlns:a16="http://schemas.microsoft.com/office/drawing/2014/main" id="{479E5DAA-028C-4E0F-989D-10E498C4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24" name="Rectangle 32">
              <a:extLst>
                <a:ext uri="{FF2B5EF4-FFF2-40B4-BE49-F238E27FC236}">
                  <a16:creationId xmlns:a16="http://schemas.microsoft.com/office/drawing/2014/main" id="{73176130-970D-450E-B88F-7258A536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25" name="Rectangle 33">
              <a:extLst>
                <a:ext uri="{FF2B5EF4-FFF2-40B4-BE49-F238E27FC236}">
                  <a16:creationId xmlns:a16="http://schemas.microsoft.com/office/drawing/2014/main" id="{F65F9627-003C-4F57-9F07-9C6FE7CF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26" name="Rectangle 34">
              <a:extLst>
                <a:ext uri="{FF2B5EF4-FFF2-40B4-BE49-F238E27FC236}">
                  <a16:creationId xmlns:a16="http://schemas.microsoft.com/office/drawing/2014/main" id="{04F548A4-14EC-41D9-A99F-A7389559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7" name="Rectangle 35">
              <a:extLst>
                <a:ext uri="{FF2B5EF4-FFF2-40B4-BE49-F238E27FC236}">
                  <a16:creationId xmlns:a16="http://schemas.microsoft.com/office/drawing/2014/main" id="{C3C2D30F-B74D-4E28-9A09-19C1E485C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28" name="Rectangle 36">
              <a:extLst>
                <a:ext uri="{FF2B5EF4-FFF2-40B4-BE49-F238E27FC236}">
                  <a16:creationId xmlns:a16="http://schemas.microsoft.com/office/drawing/2014/main" id="{2D493CFF-0534-4B9C-BCA6-97B8EE3C4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29" name="Line 37">
              <a:extLst>
                <a:ext uri="{FF2B5EF4-FFF2-40B4-BE49-F238E27FC236}">
                  <a16:creationId xmlns:a16="http://schemas.microsoft.com/office/drawing/2014/main" id="{8318F655-61D3-4BB9-8E7E-656B0BF77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0" name="Line 38">
              <a:extLst>
                <a:ext uri="{FF2B5EF4-FFF2-40B4-BE49-F238E27FC236}">
                  <a16:creationId xmlns:a16="http://schemas.microsoft.com/office/drawing/2014/main" id="{4B781AF4-51B6-46FA-A1D5-71839DBD3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1" name="Line 39">
              <a:extLst>
                <a:ext uri="{FF2B5EF4-FFF2-40B4-BE49-F238E27FC236}">
                  <a16:creationId xmlns:a16="http://schemas.microsoft.com/office/drawing/2014/main" id="{C8B35D23-5CBE-45BB-A29F-9F80C435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2" name="Line 40">
              <a:extLst>
                <a:ext uri="{FF2B5EF4-FFF2-40B4-BE49-F238E27FC236}">
                  <a16:creationId xmlns:a16="http://schemas.microsoft.com/office/drawing/2014/main" id="{0F169C9A-84DE-478E-BDB5-6C7FAEDE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3" name="Line 41">
              <a:extLst>
                <a:ext uri="{FF2B5EF4-FFF2-40B4-BE49-F238E27FC236}">
                  <a16:creationId xmlns:a16="http://schemas.microsoft.com/office/drawing/2014/main" id="{E2FF142A-63A1-409C-B94B-4E3B8A8E9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4" name="Line 42">
              <a:extLst>
                <a:ext uri="{FF2B5EF4-FFF2-40B4-BE49-F238E27FC236}">
                  <a16:creationId xmlns:a16="http://schemas.microsoft.com/office/drawing/2014/main" id="{76D7011E-3062-498C-8E21-DF1B8DE1D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5" name="Line 43">
              <a:extLst>
                <a:ext uri="{FF2B5EF4-FFF2-40B4-BE49-F238E27FC236}">
                  <a16:creationId xmlns:a16="http://schemas.microsoft.com/office/drawing/2014/main" id="{58766EDD-E5C9-4440-9FCC-5775C868D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6" name="Line 44">
              <a:extLst>
                <a:ext uri="{FF2B5EF4-FFF2-40B4-BE49-F238E27FC236}">
                  <a16:creationId xmlns:a16="http://schemas.microsoft.com/office/drawing/2014/main" id="{29297BAD-5109-4BD5-9EAA-75BFF095D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7" name="Line 45">
              <a:extLst>
                <a:ext uri="{FF2B5EF4-FFF2-40B4-BE49-F238E27FC236}">
                  <a16:creationId xmlns:a16="http://schemas.microsoft.com/office/drawing/2014/main" id="{C77BAF7D-B3D1-4958-AF9A-1E279613E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8" name="Line 46">
              <a:extLst>
                <a:ext uri="{FF2B5EF4-FFF2-40B4-BE49-F238E27FC236}">
                  <a16:creationId xmlns:a16="http://schemas.microsoft.com/office/drawing/2014/main" id="{F1AE3702-302D-4A97-9C78-19B4EA2F4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39" name="Line 47">
              <a:extLst>
                <a:ext uri="{FF2B5EF4-FFF2-40B4-BE49-F238E27FC236}">
                  <a16:creationId xmlns:a16="http://schemas.microsoft.com/office/drawing/2014/main" id="{DB835EB6-1B22-4D21-B614-5ACD61A47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40" name="Line 48">
              <a:extLst>
                <a:ext uri="{FF2B5EF4-FFF2-40B4-BE49-F238E27FC236}">
                  <a16:creationId xmlns:a16="http://schemas.microsoft.com/office/drawing/2014/main" id="{43092393-B4E8-4C61-AAF4-EA7AFA70B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41" name="Line 49">
              <a:extLst>
                <a:ext uri="{FF2B5EF4-FFF2-40B4-BE49-F238E27FC236}">
                  <a16:creationId xmlns:a16="http://schemas.microsoft.com/office/drawing/2014/main" id="{EDB5F005-8ED2-4522-9E46-1D08BCB97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642" name="Group 50">
            <a:extLst>
              <a:ext uri="{FF2B5EF4-FFF2-40B4-BE49-F238E27FC236}">
                <a16:creationId xmlns:a16="http://schemas.microsoft.com/office/drawing/2014/main" id="{DE861B0E-E018-47DE-8DD5-D20754C3427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662238"/>
            <a:ext cx="3962400" cy="1223962"/>
            <a:chOff x="1584" y="1677"/>
            <a:chExt cx="2496" cy="771"/>
          </a:xfrm>
        </p:grpSpPr>
        <p:sp>
          <p:nvSpPr>
            <p:cNvPr id="238643" name="Text Box 51">
              <a:extLst>
                <a:ext uri="{FF2B5EF4-FFF2-40B4-BE49-F238E27FC236}">
                  <a16:creationId xmlns:a16="http://schemas.microsoft.com/office/drawing/2014/main" id="{03C4B89F-A447-406A-85A6-E9205E1E6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44" name="Text Box 52">
              <a:extLst>
                <a:ext uri="{FF2B5EF4-FFF2-40B4-BE49-F238E27FC236}">
                  <a16:creationId xmlns:a16="http://schemas.microsoft.com/office/drawing/2014/main" id="{88B876C5-3B77-41BE-8FEE-E0D28C46C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45" name="Text Box 53">
              <a:extLst>
                <a:ext uri="{FF2B5EF4-FFF2-40B4-BE49-F238E27FC236}">
                  <a16:creationId xmlns:a16="http://schemas.microsoft.com/office/drawing/2014/main" id="{AE8C6718-E369-4ADD-B31B-32DCC4C13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46" name="Text Box 54">
              <a:extLst>
                <a:ext uri="{FF2B5EF4-FFF2-40B4-BE49-F238E27FC236}">
                  <a16:creationId xmlns:a16="http://schemas.microsoft.com/office/drawing/2014/main" id="{0CA780E7-F127-4075-9474-D0C4E3C75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47" name="Rectangle 55">
              <a:extLst>
                <a:ext uri="{FF2B5EF4-FFF2-40B4-BE49-F238E27FC236}">
                  <a16:creationId xmlns:a16="http://schemas.microsoft.com/office/drawing/2014/main" id="{3ADA8B91-E0AA-4CF7-9DF2-4D0480A3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48" name="Rectangle 56">
              <a:extLst>
                <a:ext uri="{FF2B5EF4-FFF2-40B4-BE49-F238E27FC236}">
                  <a16:creationId xmlns:a16="http://schemas.microsoft.com/office/drawing/2014/main" id="{10E69939-9E57-4B0F-BFB1-54E52C250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49" name="Rectangle 57">
              <a:extLst>
                <a:ext uri="{FF2B5EF4-FFF2-40B4-BE49-F238E27FC236}">
                  <a16:creationId xmlns:a16="http://schemas.microsoft.com/office/drawing/2014/main" id="{70E551A2-235E-4159-9B7A-692C7E964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50" name="Rectangle 58">
              <a:extLst>
                <a:ext uri="{FF2B5EF4-FFF2-40B4-BE49-F238E27FC236}">
                  <a16:creationId xmlns:a16="http://schemas.microsoft.com/office/drawing/2014/main" id="{680290ED-0965-4E65-B267-A5A25A42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1" name="Text Box 59">
              <a:extLst>
                <a:ext uri="{FF2B5EF4-FFF2-40B4-BE49-F238E27FC236}">
                  <a16:creationId xmlns:a16="http://schemas.microsoft.com/office/drawing/2014/main" id="{1B730160-D688-4995-B972-1B0D74874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52" name="Text Box 60">
              <a:extLst>
                <a:ext uri="{FF2B5EF4-FFF2-40B4-BE49-F238E27FC236}">
                  <a16:creationId xmlns:a16="http://schemas.microsoft.com/office/drawing/2014/main" id="{4ED7708D-092F-40CD-AAAE-CF5AE33F8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53" name="Text Box 61">
              <a:extLst>
                <a:ext uri="{FF2B5EF4-FFF2-40B4-BE49-F238E27FC236}">
                  <a16:creationId xmlns:a16="http://schemas.microsoft.com/office/drawing/2014/main" id="{7384BC22-E3B9-40E1-A452-A5CAABC4B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54" name="Text Box 62">
              <a:extLst>
                <a:ext uri="{FF2B5EF4-FFF2-40B4-BE49-F238E27FC236}">
                  <a16:creationId xmlns:a16="http://schemas.microsoft.com/office/drawing/2014/main" id="{7200BE21-E566-4CFC-8153-690F964F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55" name="Rectangle 63">
              <a:extLst>
                <a:ext uri="{FF2B5EF4-FFF2-40B4-BE49-F238E27FC236}">
                  <a16:creationId xmlns:a16="http://schemas.microsoft.com/office/drawing/2014/main" id="{C17FCDFF-1C33-4C82-AF75-E5FADE660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56" name="Rectangle 64">
              <a:extLst>
                <a:ext uri="{FF2B5EF4-FFF2-40B4-BE49-F238E27FC236}">
                  <a16:creationId xmlns:a16="http://schemas.microsoft.com/office/drawing/2014/main" id="{A93C0C72-512E-4C72-BF88-D728E0AE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57" name="Rectangle 65">
              <a:extLst>
                <a:ext uri="{FF2B5EF4-FFF2-40B4-BE49-F238E27FC236}">
                  <a16:creationId xmlns:a16="http://schemas.microsoft.com/office/drawing/2014/main" id="{2693B15D-CD9E-4DC7-92BF-E8A10F0F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58" name="Rectangle 66">
              <a:extLst>
                <a:ext uri="{FF2B5EF4-FFF2-40B4-BE49-F238E27FC236}">
                  <a16:creationId xmlns:a16="http://schemas.microsoft.com/office/drawing/2014/main" id="{E376C569-117C-409A-9FF7-15866065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59" name="Line 67">
              <a:extLst>
                <a:ext uri="{FF2B5EF4-FFF2-40B4-BE49-F238E27FC236}">
                  <a16:creationId xmlns:a16="http://schemas.microsoft.com/office/drawing/2014/main" id="{E6925E70-0F46-472E-95FA-9E1FD08DA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60" name="Line 68">
              <a:extLst>
                <a:ext uri="{FF2B5EF4-FFF2-40B4-BE49-F238E27FC236}">
                  <a16:creationId xmlns:a16="http://schemas.microsoft.com/office/drawing/2014/main" id="{7E2A76B1-7D21-455F-B137-4B92D61E1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61" name="Line 69">
              <a:extLst>
                <a:ext uri="{FF2B5EF4-FFF2-40B4-BE49-F238E27FC236}">
                  <a16:creationId xmlns:a16="http://schemas.microsoft.com/office/drawing/2014/main" id="{A539587D-CDF6-46FE-95F5-E1F778970D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62" name="Line 70">
              <a:extLst>
                <a:ext uri="{FF2B5EF4-FFF2-40B4-BE49-F238E27FC236}">
                  <a16:creationId xmlns:a16="http://schemas.microsoft.com/office/drawing/2014/main" id="{255E7B46-F45F-4847-8AFE-438B5EB1C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663" name="Group 71">
            <a:extLst>
              <a:ext uri="{FF2B5EF4-FFF2-40B4-BE49-F238E27FC236}">
                <a16:creationId xmlns:a16="http://schemas.microsoft.com/office/drawing/2014/main" id="{E4E7CA9E-B56E-482B-BDCE-525446FD9D6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1438"/>
            <a:ext cx="4419600" cy="1300162"/>
            <a:chOff x="1440" y="2445"/>
            <a:chExt cx="2784" cy="819"/>
          </a:xfrm>
        </p:grpSpPr>
        <p:sp>
          <p:nvSpPr>
            <p:cNvPr id="238664" name="Text Box 72">
              <a:extLst>
                <a:ext uri="{FF2B5EF4-FFF2-40B4-BE49-F238E27FC236}">
                  <a16:creationId xmlns:a16="http://schemas.microsoft.com/office/drawing/2014/main" id="{C567AD30-8FF1-4A41-BDD1-0A36C753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8665" name="Text Box 73">
              <a:extLst>
                <a:ext uri="{FF2B5EF4-FFF2-40B4-BE49-F238E27FC236}">
                  <a16:creationId xmlns:a16="http://schemas.microsoft.com/office/drawing/2014/main" id="{18744FCD-F688-4C80-954A-51FD486CD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8666" name="Rectangle 74">
              <a:extLst>
                <a:ext uri="{FF2B5EF4-FFF2-40B4-BE49-F238E27FC236}">
                  <a16:creationId xmlns:a16="http://schemas.microsoft.com/office/drawing/2014/main" id="{C4C4A792-BE16-45DC-99FC-2200758CA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8667" name="Rectangle 75">
              <a:extLst>
                <a:ext uri="{FF2B5EF4-FFF2-40B4-BE49-F238E27FC236}">
                  <a16:creationId xmlns:a16="http://schemas.microsoft.com/office/drawing/2014/main" id="{2BEF0FC9-B2D7-4F2E-81DE-A0BE97986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68" name="Text Box 76">
              <a:extLst>
                <a:ext uri="{FF2B5EF4-FFF2-40B4-BE49-F238E27FC236}">
                  <a16:creationId xmlns:a16="http://schemas.microsoft.com/office/drawing/2014/main" id="{8AE7E769-4CEA-42B9-A3D3-B27FE44D1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8669" name="Text Box 77">
              <a:extLst>
                <a:ext uri="{FF2B5EF4-FFF2-40B4-BE49-F238E27FC236}">
                  <a16:creationId xmlns:a16="http://schemas.microsoft.com/office/drawing/2014/main" id="{0270A7E9-724C-4E96-9C92-18166C7A2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8670" name="Rectangle 78">
              <a:extLst>
                <a:ext uri="{FF2B5EF4-FFF2-40B4-BE49-F238E27FC236}">
                  <a16:creationId xmlns:a16="http://schemas.microsoft.com/office/drawing/2014/main" id="{D0EF1851-5C2E-4C90-B49C-1655C8BB6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8671" name="Rectangle 79">
              <a:extLst>
                <a:ext uri="{FF2B5EF4-FFF2-40B4-BE49-F238E27FC236}">
                  <a16:creationId xmlns:a16="http://schemas.microsoft.com/office/drawing/2014/main" id="{CD3BAEA3-1DFF-4B2C-8B60-C0228AAEE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8672" name="Text Box 80">
              <a:extLst>
                <a:ext uri="{FF2B5EF4-FFF2-40B4-BE49-F238E27FC236}">
                  <a16:creationId xmlns:a16="http://schemas.microsoft.com/office/drawing/2014/main" id="{9D82AF36-11AE-4618-A8DB-679CD1CAA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8673" name="Text Box 81">
              <a:extLst>
                <a:ext uri="{FF2B5EF4-FFF2-40B4-BE49-F238E27FC236}">
                  <a16:creationId xmlns:a16="http://schemas.microsoft.com/office/drawing/2014/main" id="{1163CF6E-B16D-44D5-946E-3B3C6AE98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8674" name="Rectangle 82">
              <a:extLst>
                <a:ext uri="{FF2B5EF4-FFF2-40B4-BE49-F238E27FC236}">
                  <a16:creationId xmlns:a16="http://schemas.microsoft.com/office/drawing/2014/main" id="{3C4BD98F-99C0-437C-82CD-49EB5B7F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8675" name="Rectangle 83">
              <a:extLst>
                <a:ext uri="{FF2B5EF4-FFF2-40B4-BE49-F238E27FC236}">
                  <a16:creationId xmlns:a16="http://schemas.microsoft.com/office/drawing/2014/main" id="{5A48FD09-3B53-4806-8B9B-DE7622AB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8676" name="Text Box 84">
              <a:extLst>
                <a:ext uri="{FF2B5EF4-FFF2-40B4-BE49-F238E27FC236}">
                  <a16:creationId xmlns:a16="http://schemas.microsoft.com/office/drawing/2014/main" id="{27F4DF19-8EB9-43F7-9FD6-FCD801E28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8677" name="Text Box 85">
              <a:extLst>
                <a:ext uri="{FF2B5EF4-FFF2-40B4-BE49-F238E27FC236}">
                  <a16:creationId xmlns:a16="http://schemas.microsoft.com/office/drawing/2014/main" id="{C9D7D239-63F5-4BFC-AD82-A8E16A37E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8678" name="Rectangle 86">
              <a:extLst>
                <a:ext uri="{FF2B5EF4-FFF2-40B4-BE49-F238E27FC236}">
                  <a16:creationId xmlns:a16="http://schemas.microsoft.com/office/drawing/2014/main" id="{1BBDABA0-0C61-4B1B-9CBC-500EDCCB3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8679" name="Rectangle 87">
              <a:extLst>
                <a:ext uri="{FF2B5EF4-FFF2-40B4-BE49-F238E27FC236}">
                  <a16:creationId xmlns:a16="http://schemas.microsoft.com/office/drawing/2014/main" id="{1F083DD4-9EF2-41FB-82B5-2C2F54B8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8680" name="Line 88">
              <a:extLst>
                <a:ext uri="{FF2B5EF4-FFF2-40B4-BE49-F238E27FC236}">
                  <a16:creationId xmlns:a16="http://schemas.microsoft.com/office/drawing/2014/main" id="{DBC9237A-BCEE-41A4-8BA0-914957EFC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1" name="Line 89">
              <a:extLst>
                <a:ext uri="{FF2B5EF4-FFF2-40B4-BE49-F238E27FC236}">
                  <a16:creationId xmlns:a16="http://schemas.microsoft.com/office/drawing/2014/main" id="{72E8ACE8-1A5A-4F6B-9B69-82B8E8775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2" name="Line 90">
              <a:extLst>
                <a:ext uri="{FF2B5EF4-FFF2-40B4-BE49-F238E27FC236}">
                  <a16:creationId xmlns:a16="http://schemas.microsoft.com/office/drawing/2014/main" id="{581BE115-472D-4522-9D81-211E0B0A2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3" name="Line 91">
              <a:extLst>
                <a:ext uri="{FF2B5EF4-FFF2-40B4-BE49-F238E27FC236}">
                  <a16:creationId xmlns:a16="http://schemas.microsoft.com/office/drawing/2014/main" id="{4D4FE201-853B-4898-8E96-22E05D917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4" name="Line 92">
              <a:extLst>
                <a:ext uri="{FF2B5EF4-FFF2-40B4-BE49-F238E27FC236}">
                  <a16:creationId xmlns:a16="http://schemas.microsoft.com/office/drawing/2014/main" id="{EC5E0D87-09C4-4D60-ABC0-DA1486B5A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5" name="Line 93">
              <a:extLst>
                <a:ext uri="{FF2B5EF4-FFF2-40B4-BE49-F238E27FC236}">
                  <a16:creationId xmlns:a16="http://schemas.microsoft.com/office/drawing/2014/main" id="{DC6ADC6A-2FE0-4193-9F3B-6572FF71F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6" name="Line 94">
              <a:extLst>
                <a:ext uri="{FF2B5EF4-FFF2-40B4-BE49-F238E27FC236}">
                  <a16:creationId xmlns:a16="http://schemas.microsoft.com/office/drawing/2014/main" id="{E20E1728-95AC-47C1-9CF9-04F5AF4A0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687" name="Line 95">
              <a:extLst>
                <a:ext uri="{FF2B5EF4-FFF2-40B4-BE49-F238E27FC236}">
                  <a16:creationId xmlns:a16="http://schemas.microsoft.com/office/drawing/2014/main" id="{BF920589-2295-4E35-8E76-C3FC40527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88" name="Text Box 96">
            <a:extLst>
              <a:ext uri="{FF2B5EF4-FFF2-40B4-BE49-F238E27FC236}">
                <a16:creationId xmlns:a16="http://schemas.microsoft.com/office/drawing/2014/main" id="{58A1D33D-0DC0-4D30-B044-9554548D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1573214"/>
            <a:ext cx="14350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>
            <a:extLst>
              <a:ext uri="{FF2B5EF4-FFF2-40B4-BE49-F238E27FC236}">
                <a16:creationId xmlns:a16="http://schemas.microsoft.com/office/drawing/2014/main" id="{C75023DC-0584-4852-8EC0-FFB3D2C59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B1190-44A3-4337-BC65-17B148B9FC2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4C007D62-E58F-468E-A9A0-D34208E90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239619" name="Group 3">
            <a:extLst>
              <a:ext uri="{FF2B5EF4-FFF2-40B4-BE49-F238E27FC236}">
                <a16:creationId xmlns:a16="http://schemas.microsoft.com/office/drawing/2014/main" id="{53448F87-55C7-4B92-9624-FC75721E783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219200"/>
            <a:ext cx="5638800" cy="609600"/>
            <a:chOff x="1536" y="768"/>
            <a:chExt cx="3552" cy="384"/>
          </a:xfrm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045C7D7E-B93B-4B16-BC0A-3840D6F3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1" name="Rectangle 5">
              <a:extLst>
                <a:ext uri="{FF2B5EF4-FFF2-40B4-BE49-F238E27FC236}">
                  <a16:creationId xmlns:a16="http://schemas.microsoft.com/office/drawing/2014/main" id="{B95BD110-780D-4436-BEB9-64F0E6472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8DF03D66-0CDD-4DF3-BBCE-38089B694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37D7AD2D-1932-4AD8-9D1B-DE15E0A0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7D20A69B-D046-498B-ACCA-F7A4BB3D8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6DAAABF3-E076-43ED-9C8B-02F63CB42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C5252B25-6DA8-43F3-9DBE-9A239F03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27" name="Rectangle 11">
              <a:extLst>
                <a:ext uri="{FF2B5EF4-FFF2-40B4-BE49-F238E27FC236}">
                  <a16:creationId xmlns:a16="http://schemas.microsoft.com/office/drawing/2014/main" id="{A553DC66-9CE2-444A-9CF4-2FFC8F42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28" name="Rectangle 12">
              <a:extLst>
                <a:ext uri="{FF2B5EF4-FFF2-40B4-BE49-F238E27FC236}">
                  <a16:creationId xmlns:a16="http://schemas.microsoft.com/office/drawing/2014/main" id="{777344A6-A658-494E-AE55-61BFB722E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29" name="Rectangle 13">
              <a:extLst>
                <a:ext uri="{FF2B5EF4-FFF2-40B4-BE49-F238E27FC236}">
                  <a16:creationId xmlns:a16="http://schemas.microsoft.com/office/drawing/2014/main" id="{F576E235-7AD6-4AB6-8C29-0DF4B888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B51A1837-7D5E-4F2C-88FB-49CE0EC1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5FC4909E-1F8D-4FD2-A165-6CD4E07A6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322061C1-C856-4B31-87B1-355C4BE5C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3" name="Line 17">
              <a:extLst>
                <a:ext uri="{FF2B5EF4-FFF2-40B4-BE49-F238E27FC236}">
                  <a16:creationId xmlns:a16="http://schemas.microsoft.com/office/drawing/2014/main" id="{A59C72D4-20E3-4B14-81DB-574C4C12A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4" name="Line 18">
              <a:extLst>
                <a:ext uri="{FF2B5EF4-FFF2-40B4-BE49-F238E27FC236}">
                  <a16:creationId xmlns:a16="http://schemas.microsoft.com/office/drawing/2014/main" id="{846EEBB3-6EC0-4AAB-8147-DA9B78426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9E1FA019-82A8-4A80-B477-94CDD04FD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37678E3D-3926-4603-9D38-8D7B38D2E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C5CF3CFB-4328-4CB4-9CBE-94D804C98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8" name="Line 22">
              <a:extLst>
                <a:ext uri="{FF2B5EF4-FFF2-40B4-BE49-F238E27FC236}">
                  <a16:creationId xmlns:a16="http://schemas.microsoft.com/office/drawing/2014/main" id="{203A67A9-2256-4532-80CC-81CFF005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39" name="Line 23">
              <a:extLst>
                <a:ext uri="{FF2B5EF4-FFF2-40B4-BE49-F238E27FC236}">
                  <a16:creationId xmlns:a16="http://schemas.microsoft.com/office/drawing/2014/main" id="{9896771E-6F8B-4566-8F4D-3FBCB6727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21D0CDB8-665F-444E-B9D1-4B47F3307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1" name="Line 25">
              <a:extLst>
                <a:ext uri="{FF2B5EF4-FFF2-40B4-BE49-F238E27FC236}">
                  <a16:creationId xmlns:a16="http://schemas.microsoft.com/office/drawing/2014/main" id="{4620A0B0-7DBC-49FE-8BCD-41E18FD9E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2" name="Line 26">
              <a:extLst>
                <a:ext uri="{FF2B5EF4-FFF2-40B4-BE49-F238E27FC236}">
                  <a16:creationId xmlns:a16="http://schemas.microsoft.com/office/drawing/2014/main" id="{4321A92B-307B-4100-B12E-ACFEE9D5F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3" name="Line 27">
              <a:extLst>
                <a:ext uri="{FF2B5EF4-FFF2-40B4-BE49-F238E27FC236}">
                  <a16:creationId xmlns:a16="http://schemas.microsoft.com/office/drawing/2014/main" id="{E9A8E84B-4670-487D-B1EB-D0CD3949D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4" name="Line 28">
              <a:extLst>
                <a:ext uri="{FF2B5EF4-FFF2-40B4-BE49-F238E27FC236}">
                  <a16:creationId xmlns:a16="http://schemas.microsoft.com/office/drawing/2014/main" id="{6899FB05-C74C-45ED-B471-057FD8FC5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9CF4A267-3BA8-4E89-81EB-879E170D0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E7BE8514-4948-4A13-9820-EAD1448A7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47" name="Text Box 31">
              <a:extLst>
                <a:ext uri="{FF2B5EF4-FFF2-40B4-BE49-F238E27FC236}">
                  <a16:creationId xmlns:a16="http://schemas.microsoft.com/office/drawing/2014/main" id="{1E701877-19F7-4534-B7B1-273BC68A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2CB41D53-B704-4F22-B642-38EE44E5A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7401C96D-571F-4AB0-9C03-B4CF30B8B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C34C6188-40AB-479D-A896-5C368435F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F8EB54AD-C6D3-4FBD-B074-02E897E51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E2668E26-167E-401D-A767-E035E3A52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B8ED343F-BF6D-45E0-8398-592F18EB2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54" name="Text Box 38">
              <a:extLst>
                <a:ext uri="{FF2B5EF4-FFF2-40B4-BE49-F238E27FC236}">
                  <a16:creationId xmlns:a16="http://schemas.microsoft.com/office/drawing/2014/main" id="{BF682559-78A4-4774-A00D-0CAC10154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55" name="Text Box 39">
              <a:extLst>
                <a:ext uri="{FF2B5EF4-FFF2-40B4-BE49-F238E27FC236}">
                  <a16:creationId xmlns:a16="http://schemas.microsoft.com/office/drawing/2014/main" id="{14D5D186-4948-41C5-947D-08F6B1870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56" name="Text Box 40">
              <a:extLst>
                <a:ext uri="{FF2B5EF4-FFF2-40B4-BE49-F238E27FC236}">
                  <a16:creationId xmlns:a16="http://schemas.microsoft.com/office/drawing/2014/main" id="{3DD67360-2F3D-40FF-BE4A-1086910A7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6</a:t>
              </a:r>
            </a:p>
          </p:txBody>
        </p:sp>
      </p:grpSp>
      <p:grpSp>
        <p:nvGrpSpPr>
          <p:cNvPr id="239657" name="Group 41">
            <a:extLst>
              <a:ext uri="{FF2B5EF4-FFF2-40B4-BE49-F238E27FC236}">
                <a16:creationId xmlns:a16="http://schemas.microsoft.com/office/drawing/2014/main" id="{F286912E-2761-4901-863E-8446E73186D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905000"/>
            <a:ext cx="7315200" cy="914400"/>
            <a:chOff x="480" y="1200"/>
            <a:chExt cx="4608" cy="576"/>
          </a:xfrm>
        </p:grpSpPr>
        <p:sp>
          <p:nvSpPr>
            <p:cNvPr id="239658" name="Rectangle 42">
              <a:extLst>
                <a:ext uri="{FF2B5EF4-FFF2-40B4-BE49-F238E27FC236}">
                  <a16:creationId xmlns:a16="http://schemas.microsoft.com/office/drawing/2014/main" id="{F27B57C9-5036-4706-BBF1-B6712F5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59" name="Rectangle 43">
              <a:extLst>
                <a:ext uri="{FF2B5EF4-FFF2-40B4-BE49-F238E27FC236}">
                  <a16:creationId xmlns:a16="http://schemas.microsoft.com/office/drawing/2014/main" id="{043BADB2-7111-4543-BC6E-9D9C7A182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660" name="Rectangle 44">
              <a:extLst>
                <a:ext uri="{FF2B5EF4-FFF2-40B4-BE49-F238E27FC236}">
                  <a16:creationId xmlns:a16="http://schemas.microsoft.com/office/drawing/2014/main" id="{1BC99C6A-ECA5-46FC-9B98-6E29937A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61" name="Rectangle 45">
              <a:extLst>
                <a:ext uri="{FF2B5EF4-FFF2-40B4-BE49-F238E27FC236}">
                  <a16:creationId xmlns:a16="http://schemas.microsoft.com/office/drawing/2014/main" id="{4F052336-536D-4E00-A7CC-038AD8C9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62" name="Rectangle 46">
              <a:extLst>
                <a:ext uri="{FF2B5EF4-FFF2-40B4-BE49-F238E27FC236}">
                  <a16:creationId xmlns:a16="http://schemas.microsoft.com/office/drawing/2014/main" id="{6184ED21-08E3-45BF-9610-59B2DBBF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63" name="Rectangle 47">
              <a:extLst>
                <a:ext uri="{FF2B5EF4-FFF2-40B4-BE49-F238E27FC236}">
                  <a16:creationId xmlns:a16="http://schemas.microsoft.com/office/drawing/2014/main" id="{5FCC1E6B-A430-491B-A325-38385709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64" name="Line 48">
              <a:extLst>
                <a:ext uri="{FF2B5EF4-FFF2-40B4-BE49-F238E27FC236}">
                  <a16:creationId xmlns:a16="http://schemas.microsoft.com/office/drawing/2014/main" id="{8940049E-FCEE-4B6C-81D3-411C77261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5" name="Line 49">
              <a:extLst>
                <a:ext uri="{FF2B5EF4-FFF2-40B4-BE49-F238E27FC236}">
                  <a16:creationId xmlns:a16="http://schemas.microsoft.com/office/drawing/2014/main" id="{AEF8659A-BD5F-4198-ADDE-A08015B3B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6" name="Line 50">
              <a:extLst>
                <a:ext uri="{FF2B5EF4-FFF2-40B4-BE49-F238E27FC236}">
                  <a16:creationId xmlns:a16="http://schemas.microsoft.com/office/drawing/2014/main" id="{72115CCD-9888-4CC2-9FFC-60A70C44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7" name="Line 51">
              <a:extLst>
                <a:ext uri="{FF2B5EF4-FFF2-40B4-BE49-F238E27FC236}">
                  <a16:creationId xmlns:a16="http://schemas.microsoft.com/office/drawing/2014/main" id="{0A9F7690-962F-4150-BDCB-06DA8A5E4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8" name="Line 52">
              <a:extLst>
                <a:ext uri="{FF2B5EF4-FFF2-40B4-BE49-F238E27FC236}">
                  <a16:creationId xmlns:a16="http://schemas.microsoft.com/office/drawing/2014/main" id="{3BC78FCB-F18E-4E34-83B0-5BF2DB6A5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69" name="Line 53">
              <a:extLst>
                <a:ext uri="{FF2B5EF4-FFF2-40B4-BE49-F238E27FC236}">
                  <a16:creationId xmlns:a16="http://schemas.microsoft.com/office/drawing/2014/main" id="{534EEF6E-DCF8-4993-9341-98FA95988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70" name="Text Box 54">
              <a:extLst>
                <a:ext uri="{FF2B5EF4-FFF2-40B4-BE49-F238E27FC236}">
                  <a16:creationId xmlns:a16="http://schemas.microsoft.com/office/drawing/2014/main" id="{41B9AB19-DEC0-422C-8E10-C7B1718CD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671" name="Text Box 55">
              <a:extLst>
                <a:ext uri="{FF2B5EF4-FFF2-40B4-BE49-F238E27FC236}">
                  <a16:creationId xmlns:a16="http://schemas.microsoft.com/office/drawing/2014/main" id="{E7B5C4C2-A9B5-40E1-968F-9773CEFCE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672" name="Text Box 56">
              <a:extLst>
                <a:ext uri="{FF2B5EF4-FFF2-40B4-BE49-F238E27FC236}">
                  <a16:creationId xmlns:a16="http://schemas.microsoft.com/office/drawing/2014/main" id="{2E5C692D-64DB-4BEE-97C9-0A211ED04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673" name="Text Box 57">
              <a:extLst>
                <a:ext uri="{FF2B5EF4-FFF2-40B4-BE49-F238E27FC236}">
                  <a16:creationId xmlns:a16="http://schemas.microsoft.com/office/drawing/2014/main" id="{052A52BA-94EC-49F1-AFCC-7FEF0472A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674" name="Text Box 58">
              <a:extLst>
                <a:ext uri="{FF2B5EF4-FFF2-40B4-BE49-F238E27FC236}">
                  <a16:creationId xmlns:a16="http://schemas.microsoft.com/office/drawing/2014/main" id="{D8EB5BED-1FA3-4D78-8CE3-6C2C75191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675" name="Text Box 59">
              <a:extLst>
                <a:ext uri="{FF2B5EF4-FFF2-40B4-BE49-F238E27FC236}">
                  <a16:creationId xmlns:a16="http://schemas.microsoft.com/office/drawing/2014/main" id="{283B46CD-58D4-4A16-B56A-19E33AF3E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676" name="Rectangle 60">
              <a:extLst>
                <a:ext uri="{FF2B5EF4-FFF2-40B4-BE49-F238E27FC236}">
                  <a16:creationId xmlns:a16="http://schemas.microsoft.com/office/drawing/2014/main" id="{0EBE42D4-AA7C-4AF0-962D-17D79E9B4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677" name="Rectangle 61">
              <a:extLst>
                <a:ext uri="{FF2B5EF4-FFF2-40B4-BE49-F238E27FC236}">
                  <a16:creationId xmlns:a16="http://schemas.microsoft.com/office/drawing/2014/main" id="{6D5572C7-D439-48CD-B652-91F60ED3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78" name="Rectangle 62">
              <a:extLst>
                <a:ext uri="{FF2B5EF4-FFF2-40B4-BE49-F238E27FC236}">
                  <a16:creationId xmlns:a16="http://schemas.microsoft.com/office/drawing/2014/main" id="{9BDD6647-7E79-4EF7-A6CC-60764359D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679" name="Rectangle 63">
              <a:extLst>
                <a:ext uri="{FF2B5EF4-FFF2-40B4-BE49-F238E27FC236}">
                  <a16:creationId xmlns:a16="http://schemas.microsoft.com/office/drawing/2014/main" id="{D87DACA6-DBB6-4454-B672-9231C84A3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680" name="Rectangle 64">
              <a:extLst>
                <a:ext uri="{FF2B5EF4-FFF2-40B4-BE49-F238E27FC236}">
                  <a16:creationId xmlns:a16="http://schemas.microsoft.com/office/drawing/2014/main" id="{4D61EF50-C2DA-4366-A200-2691816C3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81" name="Line 65">
              <a:extLst>
                <a:ext uri="{FF2B5EF4-FFF2-40B4-BE49-F238E27FC236}">
                  <a16:creationId xmlns:a16="http://schemas.microsoft.com/office/drawing/2014/main" id="{60476670-9891-4F5A-B2D8-D86571A32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82" name="Line 66">
              <a:extLst>
                <a:ext uri="{FF2B5EF4-FFF2-40B4-BE49-F238E27FC236}">
                  <a16:creationId xmlns:a16="http://schemas.microsoft.com/office/drawing/2014/main" id="{CA382518-8CB2-49C4-8D4C-130E9738E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83" name="Line 67">
              <a:extLst>
                <a:ext uri="{FF2B5EF4-FFF2-40B4-BE49-F238E27FC236}">
                  <a16:creationId xmlns:a16="http://schemas.microsoft.com/office/drawing/2014/main" id="{4FCA16B0-D9E4-4A54-84EA-E91DA0670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84" name="Text Box 68">
              <a:extLst>
                <a:ext uri="{FF2B5EF4-FFF2-40B4-BE49-F238E27FC236}">
                  <a16:creationId xmlns:a16="http://schemas.microsoft.com/office/drawing/2014/main" id="{F6AC1D7C-A589-4CDE-8F21-1BCE4B5AC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685" name="Text Box 69">
              <a:extLst>
                <a:ext uri="{FF2B5EF4-FFF2-40B4-BE49-F238E27FC236}">
                  <a16:creationId xmlns:a16="http://schemas.microsoft.com/office/drawing/2014/main" id="{77A6A4DD-CE27-4E3A-BEC0-956AB59B3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686" name="Text Box 70">
              <a:extLst>
                <a:ext uri="{FF2B5EF4-FFF2-40B4-BE49-F238E27FC236}">
                  <a16:creationId xmlns:a16="http://schemas.microsoft.com/office/drawing/2014/main" id="{861D8C84-C519-4127-87D6-43F4804E4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687" name="Text Box 71">
              <a:extLst>
                <a:ext uri="{FF2B5EF4-FFF2-40B4-BE49-F238E27FC236}">
                  <a16:creationId xmlns:a16="http://schemas.microsoft.com/office/drawing/2014/main" id="{04BCB1B7-35CC-48A3-A904-490D1765B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688" name="Text Box 72">
              <a:extLst>
                <a:ext uri="{FF2B5EF4-FFF2-40B4-BE49-F238E27FC236}">
                  <a16:creationId xmlns:a16="http://schemas.microsoft.com/office/drawing/2014/main" id="{289A8051-8AA8-41A2-A19D-53C04E78F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689" name="Text Box 73">
              <a:extLst>
                <a:ext uri="{FF2B5EF4-FFF2-40B4-BE49-F238E27FC236}">
                  <a16:creationId xmlns:a16="http://schemas.microsoft.com/office/drawing/2014/main" id="{3B4BEA83-8653-438A-BC16-48D7CBD40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9</a:t>
              </a:r>
            </a:p>
          </p:txBody>
        </p:sp>
        <p:sp>
          <p:nvSpPr>
            <p:cNvPr id="239690" name="Text Box 74">
              <a:extLst>
                <a:ext uri="{FF2B5EF4-FFF2-40B4-BE49-F238E27FC236}">
                  <a16:creationId xmlns:a16="http://schemas.microsoft.com/office/drawing/2014/main" id="{9512A525-F3BC-4C17-A4B6-2F8B2B077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/>
                <a:t>q = 3</a:t>
              </a:r>
            </a:p>
          </p:txBody>
        </p:sp>
        <p:sp>
          <p:nvSpPr>
            <p:cNvPr id="239691" name="Line 75">
              <a:extLst>
                <a:ext uri="{FF2B5EF4-FFF2-40B4-BE49-F238E27FC236}">
                  <a16:creationId xmlns:a16="http://schemas.microsoft.com/office/drawing/2014/main" id="{0EA536B1-E0CF-4DCE-9670-86E181DF1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692" name="Line 76">
              <a:extLst>
                <a:ext uri="{FF2B5EF4-FFF2-40B4-BE49-F238E27FC236}">
                  <a16:creationId xmlns:a16="http://schemas.microsoft.com/office/drawing/2014/main" id="{15850E49-B859-4D4E-8377-6218C401F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693" name="Group 77">
            <a:extLst>
              <a:ext uri="{FF2B5EF4-FFF2-40B4-BE49-F238E27FC236}">
                <a16:creationId xmlns:a16="http://schemas.microsoft.com/office/drawing/2014/main" id="{1327A093-9434-42CB-9CE7-697807FF9604}"/>
              </a:ext>
            </a:extLst>
          </p:cNvPr>
          <p:cNvGrpSpPr>
            <a:grpSpLocks/>
          </p:cNvGrpSpPr>
          <p:nvPr/>
        </p:nvGrpSpPr>
        <p:grpSpPr bwMode="auto">
          <a:xfrm>
            <a:off x="3040064" y="2895600"/>
            <a:ext cx="5583237" cy="914400"/>
            <a:chOff x="955" y="1824"/>
            <a:chExt cx="3517" cy="576"/>
          </a:xfrm>
        </p:grpSpPr>
        <p:sp>
          <p:nvSpPr>
            <p:cNvPr id="239694" name="Rectangle 78">
              <a:extLst>
                <a:ext uri="{FF2B5EF4-FFF2-40B4-BE49-F238E27FC236}">
                  <a16:creationId xmlns:a16="http://schemas.microsoft.com/office/drawing/2014/main" id="{0FEE121B-CE98-4A75-AD92-2F071B69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695" name="Rectangle 79">
              <a:extLst>
                <a:ext uri="{FF2B5EF4-FFF2-40B4-BE49-F238E27FC236}">
                  <a16:creationId xmlns:a16="http://schemas.microsoft.com/office/drawing/2014/main" id="{FD287699-AABD-4D84-8EBC-DDED87A03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696" name="Rectangle 80">
              <a:extLst>
                <a:ext uri="{FF2B5EF4-FFF2-40B4-BE49-F238E27FC236}">
                  <a16:creationId xmlns:a16="http://schemas.microsoft.com/office/drawing/2014/main" id="{AE148666-158B-41F3-8F52-22FBF715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697" name="Line 81">
              <a:extLst>
                <a:ext uri="{FF2B5EF4-FFF2-40B4-BE49-F238E27FC236}">
                  <a16:creationId xmlns:a16="http://schemas.microsoft.com/office/drawing/2014/main" id="{5C5C0C0E-2041-470B-B311-BA670D2A4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98" name="Line 82">
              <a:extLst>
                <a:ext uri="{FF2B5EF4-FFF2-40B4-BE49-F238E27FC236}">
                  <a16:creationId xmlns:a16="http://schemas.microsoft.com/office/drawing/2014/main" id="{1D736627-43C5-4F86-8BB4-2ABFE6A38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699" name="Line 83">
              <a:extLst>
                <a:ext uri="{FF2B5EF4-FFF2-40B4-BE49-F238E27FC236}">
                  <a16:creationId xmlns:a16="http://schemas.microsoft.com/office/drawing/2014/main" id="{BA970811-D36F-4ADB-8F51-0B8F4CFAB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0" name="Text Box 84">
              <a:extLst>
                <a:ext uri="{FF2B5EF4-FFF2-40B4-BE49-F238E27FC236}">
                  <a16:creationId xmlns:a16="http://schemas.microsoft.com/office/drawing/2014/main" id="{0E46DE3F-FF28-4A23-A379-0E08700CF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01" name="Text Box 85">
              <a:extLst>
                <a:ext uri="{FF2B5EF4-FFF2-40B4-BE49-F238E27FC236}">
                  <a16:creationId xmlns:a16="http://schemas.microsoft.com/office/drawing/2014/main" id="{C7A0166B-6CBF-466A-9820-11F408D1F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02" name="Text Box 86">
              <a:extLst>
                <a:ext uri="{FF2B5EF4-FFF2-40B4-BE49-F238E27FC236}">
                  <a16:creationId xmlns:a16="http://schemas.microsoft.com/office/drawing/2014/main" id="{2E56950B-B749-4708-90F7-7F37C02AA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03" name="Rectangle 87">
              <a:extLst>
                <a:ext uri="{FF2B5EF4-FFF2-40B4-BE49-F238E27FC236}">
                  <a16:creationId xmlns:a16="http://schemas.microsoft.com/office/drawing/2014/main" id="{E5124C25-FE90-400A-A1B3-8CB41FEA1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04" name="Rectangle 88">
              <a:extLst>
                <a:ext uri="{FF2B5EF4-FFF2-40B4-BE49-F238E27FC236}">
                  <a16:creationId xmlns:a16="http://schemas.microsoft.com/office/drawing/2014/main" id="{E9B56527-F90D-4C5D-BC4E-ECBFAF6E0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05" name="Rectangle 89">
              <a:extLst>
                <a:ext uri="{FF2B5EF4-FFF2-40B4-BE49-F238E27FC236}">
                  <a16:creationId xmlns:a16="http://schemas.microsoft.com/office/drawing/2014/main" id="{94E2094C-554D-466E-BFF1-19EB6988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06" name="Line 90">
              <a:extLst>
                <a:ext uri="{FF2B5EF4-FFF2-40B4-BE49-F238E27FC236}">
                  <a16:creationId xmlns:a16="http://schemas.microsoft.com/office/drawing/2014/main" id="{0E539D12-620D-4905-BBE5-0B260258B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7" name="Line 91">
              <a:extLst>
                <a:ext uri="{FF2B5EF4-FFF2-40B4-BE49-F238E27FC236}">
                  <a16:creationId xmlns:a16="http://schemas.microsoft.com/office/drawing/2014/main" id="{6A35D788-36A1-4303-A463-D505A7AD2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8" name="Line 92">
              <a:extLst>
                <a:ext uri="{FF2B5EF4-FFF2-40B4-BE49-F238E27FC236}">
                  <a16:creationId xmlns:a16="http://schemas.microsoft.com/office/drawing/2014/main" id="{DD6F43FE-42A1-474E-BBBC-0642E7653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09" name="Line 93">
              <a:extLst>
                <a:ext uri="{FF2B5EF4-FFF2-40B4-BE49-F238E27FC236}">
                  <a16:creationId xmlns:a16="http://schemas.microsoft.com/office/drawing/2014/main" id="{C7F33A27-B521-419C-9E8A-9F278C56F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10" name="Text Box 94">
              <a:extLst>
                <a:ext uri="{FF2B5EF4-FFF2-40B4-BE49-F238E27FC236}">
                  <a16:creationId xmlns:a16="http://schemas.microsoft.com/office/drawing/2014/main" id="{495AD9D1-AD99-4DF7-86FD-4DF291007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11" name="Text Box 95">
              <a:extLst>
                <a:ext uri="{FF2B5EF4-FFF2-40B4-BE49-F238E27FC236}">
                  <a16:creationId xmlns:a16="http://schemas.microsoft.com/office/drawing/2014/main" id="{0AC7490F-E803-416F-BAAC-7B6B3FE8A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12" name="Text Box 96">
              <a:extLst>
                <a:ext uri="{FF2B5EF4-FFF2-40B4-BE49-F238E27FC236}">
                  <a16:creationId xmlns:a16="http://schemas.microsoft.com/office/drawing/2014/main" id="{AEFC2517-6009-4320-B77D-667FC2C10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13" name="Rectangle 97">
              <a:extLst>
                <a:ext uri="{FF2B5EF4-FFF2-40B4-BE49-F238E27FC236}">
                  <a16:creationId xmlns:a16="http://schemas.microsoft.com/office/drawing/2014/main" id="{3359F8A1-8C39-47C7-A391-337263D1F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14" name="Rectangle 98">
              <a:extLst>
                <a:ext uri="{FF2B5EF4-FFF2-40B4-BE49-F238E27FC236}">
                  <a16:creationId xmlns:a16="http://schemas.microsoft.com/office/drawing/2014/main" id="{81F85901-B2B7-4E9E-B94C-5FB784D6D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15" name="Rectangle 99">
              <a:extLst>
                <a:ext uri="{FF2B5EF4-FFF2-40B4-BE49-F238E27FC236}">
                  <a16:creationId xmlns:a16="http://schemas.microsoft.com/office/drawing/2014/main" id="{80A0C77F-E235-4B27-B9F6-402F61A0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16" name="Line 100">
              <a:extLst>
                <a:ext uri="{FF2B5EF4-FFF2-40B4-BE49-F238E27FC236}">
                  <a16:creationId xmlns:a16="http://schemas.microsoft.com/office/drawing/2014/main" id="{FC5F46B7-2FB6-4D7C-83F0-546CA25CF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17" name="Text Box 101">
              <a:extLst>
                <a:ext uri="{FF2B5EF4-FFF2-40B4-BE49-F238E27FC236}">
                  <a16:creationId xmlns:a16="http://schemas.microsoft.com/office/drawing/2014/main" id="{5E68C202-AC92-48AA-8722-6FADEDDDE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18" name="Text Box 102">
              <a:extLst>
                <a:ext uri="{FF2B5EF4-FFF2-40B4-BE49-F238E27FC236}">
                  <a16:creationId xmlns:a16="http://schemas.microsoft.com/office/drawing/2014/main" id="{CCDDA484-EF5C-4FCA-8152-D2BF6B49C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19" name="Text Box 103">
              <a:extLst>
                <a:ext uri="{FF2B5EF4-FFF2-40B4-BE49-F238E27FC236}">
                  <a16:creationId xmlns:a16="http://schemas.microsoft.com/office/drawing/2014/main" id="{D695DA33-EBAB-44B8-AD1E-732472918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20" name="Rectangle 104">
              <a:extLst>
                <a:ext uri="{FF2B5EF4-FFF2-40B4-BE49-F238E27FC236}">
                  <a16:creationId xmlns:a16="http://schemas.microsoft.com/office/drawing/2014/main" id="{9CC448D6-1491-4E40-8B65-90F03A76A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21" name="Rectangle 105">
              <a:extLst>
                <a:ext uri="{FF2B5EF4-FFF2-40B4-BE49-F238E27FC236}">
                  <a16:creationId xmlns:a16="http://schemas.microsoft.com/office/drawing/2014/main" id="{843C96C3-99B2-4C75-8FE6-9437974F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22" name="Line 106">
              <a:extLst>
                <a:ext uri="{FF2B5EF4-FFF2-40B4-BE49-F238E27FC236}">
                  <a16:creationId xmlns:a16="http://schemas.microsoft.com/office/drawing/2014/main" id="{B772B42F-550C-4B61-B9F3-2A7B996A3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23" name="Line 107">
              <a:extLst>
                <a:ext uri="{FF2B5EF4-FFF2-40B4-BE49-F238E27FC236}">
                  <a16:creationId xmlns:a16="http://schemas.microsoft.com/office/drawing/2014/main" id="{75636446-4DD5-4CDF-8C91-F403EFD55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24" name="Text Box 108">
              <a:extLst>
                <a:ext uri="{FF2B5EF4-FFF2-40B4-BE49-F238E27FC236}">
                  <a16:creationId xmlns:a16="http://schemas.microsoft.com/office/drawing/2014/main" id="{3FEE5BA8-DEF4-4D14-A7BD-71E2420F0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25" name="Text Box 109">
              <a:extLst>
                <a:ext uri="{FF2B5EF4-FFF2-40B4-BE49-F238E27FC236}">
                  <a16:creationId xmlns:a16="http://schemas.microsoft.com/office/drawing/2014/main" id="{B3AB1A90-2866-4B7E-BFB2-ACA1E4DB6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26" name="Line 110">
              <a:extLst>
                <a:ext uri="{FF2B5EF4-FFF2-40B4-BE49-F238E27FC236}">
                  <a16:creationId xmlns:a16="http://schemas.microsoft.com/office/drawing/2014/main" id="{CBA4DA23-6A87-4E6B-B3CD-0A162BEFB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27" name="Line 111">
              <a:extLst>
                <a:ext uri="{FF2B5EF4-FFF2-40B4-BE49-F238E27FC236}">
                  <a16:creationId xmlns:a16="http://schemas.microsoft.com/office/drawing/2014/main" id="{69D25055-F3F9-4CF1-A6FC-A5D681DD0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28" name="Line 112">
              <a:extLst>
                <a:ext uri="{FF2B5EF4-FFF2-40B4-BE49-F238E27FC236}">
                  <a16:creationId xmlns:a16="http://schemas.microsoft.com/office/drawing/2014/main" id="{1E6E2AD7-9547-455C-8B05-74423FBF5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29" name="Line 113">
              <a:extLst>
                <a:ext uri="{FF2B5EF4-FFF2-40B4-BE49-F238E27FC236}">
                  <a16:creationId xmlns:a16="http://schemas.microsoft.com/office/drawing/2014/main" id="{D4087EAD-F089-4660-9EA3-28DC659C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730" name="Group 114">
            <a:extLst>
              <a:ext uri="{FF2B5EF4-FFF2-40B4-BE49-F238E27FC236}">
                <a16:creationId xmlns:a16="http://schemas.microsoft.com/office/drawing/2014/main" id="{7CB5B122-A8A6-431E-9091-60F4C374DE4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886200"/>
            <a:ext cx="6108700" cy="914400"/>
            <a:chOff x="720" y="2448"/>
            <a:chExt cx="3848" cy="576"/>
          </a:xfrm>
        </p:grpSpPr>
        <p:sp>
          <p:nvSpPr>
            <p:cNvPr id="239731" name="Rectangle 115">
              <a:extLst>
                <a:ext uri="{FF2B5EF4-FFF2-40B4-BE49-F238E27FC236}">
                  <a16:creationId xmlns:a16="http://schemas.microsoft.com/office/drawing/2014/main" id="{BD36B638-0EC4-42B5-89D7-6EF567805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32" name="Rectangle 116">
              <a:extLst>
                <a:ext uri="{FF2B5EF4-FFF2-40B4-BE49-F238E27FC236}">
                  <a16:creationId xmlns:a16="http://schemas.microsoft.com/office/drawing/2014/main" id="{ACF40328-CFAB-446A-BAB7-C5EBD9CE1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33" name="Line 117">
              <a:extLst>
                <a:ext uri="{FF2B5EF4-FFF2-40B4-BE49-F238E27FC236}">
                  <a16:creationId xmlns:a16="http://schemas.microsoft.com/office/drawing/2014/main" id="{2A6E3B70-262A-4193-9034-C8BE690C2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34" name="Line 118">
              <a:extLst>
                <a:ext uri="{FF2B5EF4-FFF2-40B4-BE49-F238E27FC236}">
                  <a16:creationId xmlns:a16="http://schemas.microsoft.com/office/drawing/2014/main" id="{F38C8FE0-3DA2-45A3-8560-1E622A7D5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35" name="Text Box 119">
              <a:extLst>
                <a:ext uri="{FF2B5EF4-FFF2-40B4-BE49-F238E27FC236}">
                  <a16:creationId xmlns:a16="http://schemas.microsoft.com/office/drawing/2014/main" id="{020487E3-BBDD-4966-9F36-E78806386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36" name="Text Box 120">
              <a:extLst>
                <a:ext uri="{FF2B5EF4-FFF2-40B4-BE49-F238E27FC236}">
                  <a16:creationId xmlns:a16="http://schemas.microsoft.com/office/drawing/2014/main" id="{DE3C5668-245F-4BCF-BD8E-613F250DD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37" name="Rectangle 121">
              <a:extLst>
                <a:ext uri="{FF2B5EF4-FFF2-40B4-BE49-F238E27FC236}">
                  <a16:creationId xmlns:a16="http://schemas.microsoft.com/office/drawing/2014/main" id="{9E6E59FE-1289-4009-A176-12C25CD6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38" name="Line 122">
              <a:extLst>
                <a:ext uri="{FF2B5EF4-FFF2-40B4-BE49-F238E27FC236}">
                  <a16:creationId xmlns:a16="http://schemas.microsoft.com/office/drawing/2014/main" id="{CB147579-0DDD-4DCD-8A2B-41D951238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39" name="Line 123">
              <a:extLst>
                <a:ext uri="{FF2B5EF4-FFF2-40B4-BE49-F238E27FC236}">
                  <a16:creationId xmlns:a16="http://schemas.microsoft.com/office/drawing/2014/main" id="{FAC75146-7C10-4FE7-8806-97CD851B5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0" name="Text Box 124">
              <a:extLst>
                <a:ext uri="{FF2B5EF4-FFF2-40B4-BE49-F238E27FC236}">
                  <a16:creationId xmlns:a16="http://schemas.microsoft.com/office/drawing/2014/main" id="{20E257DF-B001-499C-B5F1-455A9EC9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39741" name="Rectangle 125">
              <a:extLst>
                <a:ext uri="{FF2B5EF4-FFF2-40B4-BE49-F238E27FC236}">
                  <a16:creationId xmlns:a16="http://schemas.microsoft.com/office/drawing/2014/main" id="{382AB941-2737-4958-A8DB-DB6E6E586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42" name="Rectangle 126">
              <a:extLst>
                <a:ext uri="{FF2B5EF4-FFF2-40B4-BE49-F238E27FC236}">
                  <a16:creationId xmlns:a16="http://schemas.microsoft.com/office/drawing/2014/main" id="{AE389409-8E59-4F96-AD56-D98AC717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43" name="Line 127">
              <a:extLst>
                <a:ext uri="{FF2B5EF4-FFF2-40B4-BE49-F238E27FC236}">
                  <a16:creationId xmlns:a16="http://schemas.microsoft.com/office/drawing/2014/main" id="{812B7D95-7A6C-45D8-B218-45962704C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4" name="Line 128">
              <a:extLst>
                <a:ext uri="{FF2B5EF4-FFF2-40B4-BE49-F238E27FC236}">
                  <a16:creationId xmlns:a16="http://schemas.microsoft.com/office/drawing/2014/main" id="{3F5F4CDA-491A-458D-9D24-5706CAAC2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5" name="Line 129">
              <a:extLst>
                <a:ext uri="{FF2B5EF4-FFF2-40B4-BE49-F238E27FC236}">
                  <a16:creationId xmlns:a16="http://schemas.microsoft.com/office/drawing/2014/main" id="{8BCCFB10-C382-42CC-8978-8BC6431CC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46" name="Text Box 130">
              <a:extLst>
                <a:ext uri="{FF2B5EF4-FFF2-40B4-BE49-F238E27FC236}">
                  <a16:creationId xmlns:a16="http://schemas.microsoft.com/office/drawing/2014/main" id="{439084B4-EA2A-4078-98E9-07DEB50F9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47" name="Text Box 131">
              <a:extLst>
                <a:ext uri="{FF2B5EF4-FFF2-40B4-BE49-F238E27FC236}">
                  <a16:creationId xmlns:a16="http://schemas.microsoft.com/office/drawing/2014/main" id="{27AD7D54-6AB0-49F3-BB8E-4F0970415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48" name="Rectangle 132">
              <a:extLst>
                <a:ext uri="{FF2B5EF4-FFF2-40B4-BE49-F238E27FC236}">
                  <a16:creationId xmlns:a16="http://schemas.microsoft.com/office/drawing/2014/main" id="{C9B3F892-5196-4202-BFD6-7B6F853C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49" name="Line 133">
              <a:extLst>
                <a:ext uri="{FF2B5EF4-FFF2-40B4-BE49-F238E27FC236}">
                  <a16:creationId xmlns:a16="http://schemas.microsoft.com/office/drawing/2014/main" id="{41EB15AE-9E9F-4CC1-89F8-40D097FE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0" name="Line 134">
              <a:extLst>
                <a:ext uri="{FF2B5EF4-FFF2-40B4-BE49-F238E27FC236}">
                  <a16:creationId xmlns:a16="http://schemas.microsoft.com/office/drawing/2014/main" id="{95F31975-6E7E-4DE5-BFA6-5B61E491A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1" name="Text Box 135">
              <a:extLst>
                <a:ext uri="{FF2B5EF4-FFF2-40B4-BE49-F238E27FC236}">
                  <a16:creationId xmlns:a16="http://schemas.microsoft.com/office/drawing/2014/main" id="{84DA01DB-2D3B-454E-A87E-FA5353360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39752" name="Rectangle 136">
              <a:extLst>
                <a:ext uri="{FF2B5EF4-FFF2-40B4-BE49-F238E27FC236}">
                  <a16:creationId xmlns:a16="http://schemas.microsoft.com/office/drawing/2014/main" id="{66A8845C-B9C7-46E4-8D15-81051A64D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53" name="Rectangle 137">
              <a:extLst>
                <a:ext uri="{FF2B5EF4-FFF2-40B4-BE49-F238E27FC236}">
                  <a16:creationId xmlns:a16="http://schemas.microsoft.com/office/drawing/2014/main" id="{959F66CB-B592-41DD-8C8B-47AC7069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54" name="Line 138">
              <a:extLst>
                <a:ext uri="{FF2B5EF4-FFF2-40B4-BE49-F238E27FC236}">
                  <a16:creationId xmlns:a16="http://schemas.microsoft.com/office/drawing/2014/main" id="{E890C3BC-1C85-4201-9B0B-C1E076083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5" name="Line 139">
              <a:extLst>
                <a:ext uri="{FF2B5EF4-FFF2-40B4-BE49-F238E27FC236}">
                  <a16:creationId xmlns:a16="http://schemas.microsoft.com/office/drawing/2014/main" id="{A97F416A-BBC1-4A8B-A2D6-834EE02CC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56" name="Text Box 140">
              <a:extLst>
                <a:ext uri="{FF2B5EF4-FFF2-40B4-BE49-F238E27FC236}">
                  <a16:creationId xmlns:a16="http://schemas.microsoft.com/office/drawing/2014/main" id="{D5B308A7-CC12-442F-8036-5DBE0C61D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57" name="Text Box 141">
              <a:extLst>
                <a:ext uri="{FF2B5EF4-FFF2-40B4-BE49-F238E27FC236}">
                  <a16:creationId xmlns:a16="http://schemas.microsoft.com/office/drawing/2014/main" id="{34745221-4FB1-449F-93E0-2FA0BAA30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58" name="Rectangle 142">
              <a:extLst>
                <a:ext uri="{FF2B5EF4-FFF2-40B4-BE49-F238E27FC236}">
                  <a16:creationId xmlns:a16="http://schemas.microsoft.com/office/drawing/2014/main" id="{9902BF11-7EA8-4FF9-BAA1-2E69FE8A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39759" name="Text Box 143">
              <a:extLst>
                <a:ext uri="{FF2B5EF4-FFF2-40B4-BE49-F238E27FC236}">
                  <a16:creationId xmlns:a16="http://schemas.microsoft.com/office/drawing/2014/main" id="{A8CCFD06-8C08-4F97-ADEE-190D2F062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39760" name="Rectangle 144">
              <a:extLst>
                <a:ext uri="{FF2B5EF4-FFF2-40B4-BE49-F238E27FC236}">
                  <a16:creationId xmlns:a16="http://schemas.microsoft.com/office/drawing/2014/main" id="{632C4ACF-173C-4DFF-BAC2-13F5F63A8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39761" name="Line 145">
              <a:extLst>
                <a:ext uri="{FF2B5EF4-FFF2-40B4-BE49-F238E27FC236}">
                  <a16:creationId xmlns:a16="http://schemas.microsoft.com/office/drawing/2014/main" id="{F98F2089-2B40-4060-8E26-9E6BA5E1B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62" name="Line 146">
              <a:extLst>
                <a:ext uri="{FF2B5EF4-FFF2-40B4-BE49-F238E27FC236}">
                  <a16:creationId xmlns:a16="http://schemas.microsoft.com/office/drawing/2014/main" id="{D33DBFE4-72E9-4995-90B0-170CAA9AE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63" name="Text Box 147">
              <a:extLst>
                <a:ext uri="{FF2B5EF4-FFF2-40B4-BE49-F238E27FC236}">
                  <a16:creationId xmlns:a16="http://schemas.microsoft.com/office/drawing/2014/main" id="{CD78C7D1-551C-4177-A4D7-5E8FF349C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39764" name="Rectangle 148">
              <a:extLst>
                <a:ext uri="{FF2B5EF4-FFF2-40B4-BE49-F238E27FC236}">
                  <a16:creationId xmlns:a16="http://schemas.microsoft.com/office/drawing/2014/main" id="{AEADFB79-0B67-4BDE-A2BA-B7B96766F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65" name="Line 149">
              <a:extLst>
                <a:ext uri="{FF2B5EF4-FFF2-40B4-BE49-F238E27FC236}">
                  <a16:creationId xmlns:a16="http://schemas.microsoft.com/office/drawing/2014/main" id="{D7CFDF92-4B0B-422A-9FB1-EF927BDC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66" name="Text Box 150">
              <a:extLst>
                <a:ext uri="{FF2B5EF4-FFF2-40B4-BE49-F238E27FC236}">
                  <a16:creationId xmlns:a16="http://schemas.microsoft.com/office/drawing/2014/main" id="{7CA60FA5-F723-458A-9809-CFA1B2EE6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39767" name="Line 151">
              <a:extLst>
                <a:ext uri="{FF2B5EF4-FFF2-40B4-BE49-F238E27FC236}">
                  <a16:creationId xmlns:a16="http://schemas.microsoft.com/office/drawing/2014/main" id="{FC502683-97B1-4BB5-ADBA-4BF2218B1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68" name="Line 152">
              <a:extLst>
                <a:ext uri="{FF2B5EF4-FFF2-40B4-BE49-F238E27FC236}">
                  <a16:creationId xmlns:a16="http://schemas.microsoft.com/office/drawing/2014/main" id="{7CAE1988-297B-447C-AE64-D9CB0A9AE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69" name="Line 153">
              <a:extLst>
                <a:ext uri="{FF2B5EF4-FFF2-40B4-BE49-F238E27FC236}">
                  <a16:creationId xmlns:a16="http://schemas.microsoft.com/office/drawing/2014/main" id="{E3616647-BC9F-458B-84C5-F398D964F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70" name="Line 154">
              <a:extLst>
                <a:ext uri="{FF2B5EF4-FFF2-40B4-BE49-F238E27FC236}">
                  <a16:creationId xmlns:a16="http://schemas.microsoft.com/office/drawing/2014/main" id="{FD693025-22A7-4AD2-ADE0-C58DE71C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71" name="Line 155">
              <a:extLst>
                <a:ext uri="{FF2B5EF4-FFF2-40B4-BE49-F238E27FC236}">
                  <a16:creationId xmlns:a16="http://schemas.microsoft.com/office/drawing/2014/main" id="{168547A9-6E2D-43C4-8B79-78B103699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72" name="Line 156">
              <a:extLst>
                <a:ext uri="{FF2B5EF4-FFF2-40B4-BE49-F238E27FC236}">
                  <a16:creationId xmlns:a16="http://schemas.microsoft.com/office/drawing/2014/main" id="{478F294C-5FEF-4C72-8194-9B1FBE0BD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73" name="Line 157">
              <a:extLst>
                <a:ext uri="{FF2B5EF4-FFF2-40B4-BE49-F238E27FC236}">
                  <a16:creationId xmlns:a16="http://schemas.microsoft.com/office/drawing/2014/main" id="{875F4AD6-555D-4C81-B13F-980B8A02E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74" name="Line 158">
              <a:extLst>
                <a:ext uri="{FF2B5EF4-FFF2-40B4-BE49-F238E27FC236}">
                  <a16:creationId xmlns:a16="http://schemas.microsoft.com/office/drawing/2014/main" id="{9818CE91-B876-4E83-8120-B91C66B7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775" name="Group 159">
            <a:extLst>
              <a:ext uri="{FF2B5EF4-FFF2-40B4-BE49-F238E27FC236}">
                <a16:creationId xmlns:a16="http://schemas.microsoft.com/office/drawing/2014/main" id="{DCC5E9E7-14A4-4503-BE7C-08F321688484}"/>
              </a:ext>
            </a:extLst>
          </p:cNvPr>
          <p:cNvGrpSpPr>
            <a:grpSpLocks/>
          </p:cNvGrpSpPr>
          <p:nvPr/>
        </p:nvGrpSpPr>
        <p:grpSpPr bwMode="auto">
          <a:xfrm>
            <a:off x="2514601" y="4876800"/>
            <a:ext cx="4498975" cy="914400"/>
            <a:chOff x="624" y="3072"/>
            <a:chExt cx="2834" cy="576"/>
          </a:xfrm>
        </p:grpSpPr>
        <p:sp>
          <p:nvSpPr>
            <p:cNvPr id="239776" name="Rectangle 160">
              <a:extLst>
                <a:ext uri="{FF2B5EF4-FFF2-40B4-BE49-F238E27FC236}">
                  <a16:creationId xmlns:a16="http://schemas.microsoft.com/office/drawing/2014/main" id="{617057BC-3715-416B-A21E-D98BE92A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39777" name="Line 161">
              <a:extLst>
                <a:ext uri="{FF2B5EF4-FFF2-40B4-BE49-F238E27FC236}">
                  <a16:creationId xmlns:a16="http://schemas.microsoft.com/office/drawing/2014/main" id="{B0FB2751-0329-466B-8431-C85AA344D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78" name="Text Box 162">
              <a:extLst>
                <a:ext uri="{FF2B5EF4-FFF2-40B4-BE49-F238E27FC236}">
                  <a16:creationId xmlns:a16="http://schemas.microsoft.com/office/drawing/2014/main" id="{20EE5607-6167-41E3-868D-429624987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39779" name="Rectangle 163">
              <a:extLst>
                <a:ext uri="{FF2B5EF4-FFF2-40B4-BE49-F238E27FC236}">
                  <a16:creationId xmlns:a16="http://schemas.microsoft.com/office/drawing/2014/main" id="{776FBFF8-A011-49A1-9DF2-099AD2A8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80" name="Line 164">
              <a:extLst>
                <a:ext uri="{FF2B5EF4-FFF2-40B4-BE49-F238E27FC236}">
                  <a16:creationId xmlns:a16="http://schemas.microsoft.com/office/drawing/2014/main" id="{8A063BB6-215B-4267-8C39-E41CE98B1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1" name="Line 165">
              <a:extLst>
                <a:ext uri="{FF2B5EF4-FFF2-40B4-BE49-F238E27FC236}">
                  <a16:creationId xmlns:a16="http://schemas.microsoft.com/office/drawing/2014/main" id="{C89B68E5-E56F-40C8-B855-024176A1C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2" name="Text Box 166">
              <a:extLst>
                <a:ext uri="{FF2B5EF4-FFF2-40B4-BE49-F238E27FC236}">
                  <a16:creationId xmlns:a16="http://schemas.microsoft.com/office/drawing/2014/main" id="{CF3F6733-7B3F-48C1-81FA-CD434E232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39783" name="Rectangle 167">
              <a:extLst>
                <a:ext uri="{FF2B5EF4-FFF2-40B4-BE49-F238E27FC236}">
                  <a16:creationId xmlns:a16="http://schemas.microsoft.com/office/drawing/2014/main" id="{51018AFC-55ED-43F0-B498-2CD496A8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39784" name="Line 168">
              <a:extLst>
                <a:ext uri="{FF2B5EF4-FFF2-40B4-BE49-F238E27FC236}">
                  <a16:creationId xmlns:a16="http://schemas.microsoft.com/office/drawing/2014/main" id="{38E78220-90D1-4485-BBB7-B6FF7E52E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5" name="Line 169">
              <a:extLst>
                <a:ext uri="{FF2B5EF4-FFF2-40B4-BE49-F238E27FC236}">
                  <a16:creationId xmlns:a16="http://schemas.microsoft.com/office/drawing/2014/main" id="{1AE6C0B0-AB69-4D62-9F0A-7AD7E845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6" name="Text Box 170">
              <a:extLst>
                <a:ext uri="{FF2B5EF4-FFF2-40B4-BE49-F238E27FC236}">
                  <a16:creationId xmlns:a16="http://schemas.microsoft.com/office/drawing/2014/main" id="{219EBBB8-5E3E-46B8-83AF-48371572E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39787" name="Rectangle 171">
              <a:extLst>
                <a:ext uri="{FF2B5EF4-FFF2-40B4-BE49-F238E27FC236}">
                  <a16:creationId xmlns:a16="http://schemas.microsoft.com/office/drawing/2014/main" id="{67D44B25-D32C-4E39-B69D-EE8132B4C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39788" name="Line 172">
              <a:extLst>
                <a:ext uri="{FF2B5EF4-FFF2-40B4-BE49-F238E27FC236}">
                  <a16:creationId xmlns:a16="http://schemas.microsoft.com/office/drawing/2014/main" id="{79DC47A9-49EF-4C73-8EC3-8C8380683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89" name="Line 173">
              <a:extLst>
                <a:ext uri="{FF2B5EF4-FFF2-40B4-BE49-F238E27FC236}">
                  <a16:creationId xmlns:a16="http://schemas.microsoft.com/office/drawing/2014/main" id="{98675837-1BFC-414F-984D-4198FB3A4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0" name="Text Box 174">
              <a:extLst>
                <a:ext uri="{FF2B5EF4-FFF2-40B4-BE49-F238E27FC236}">
                  <a16:creationId xmlns:a16="http://schemas.microsoft.com/office/drawing/2014/main" id="{60579D55-9E8A-4182-8125-FE5BD93CD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39791" name="Rectangle 175">
              <a:extLst>
                <a:ext uri="{FF2B5EF4-FFF2-40B4-BE49-F238E27FC236}">
                  <a16:creationId xmlns:a16="http://schemas.microsoft.com/office/drawing/2014/main" id="{CA51CCC5-CEF3-4353-A4FD-C2E274BB9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39792" name="Line 176">
              <a:extLst>
                <a:ext uri="{FF2B5EF4-FFF2-40B4-BE49-F238E27FC236}">
                  <a16:creationId xmlns:a16="http://schemas.microsoft.com/office/drawing/2014/main" id="{6F097500-1B88-47C4-AFD3-DB4402E58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3" name="Text Box 177">
              <a:extLst>
                <a:ext uri="{FF2B5EF4-FFF2-40B4-BE49-F238E27FC236}">
                  <a16:creationId xmlns:a16="http://schemas.microsoft.com/office/drawing/2014/main" id="{1C49E67E-640C-4DD1-BF9F-66B3EC44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39794" name="Rectangle 178">
              <a:extLst>
                <a:ext uri="{FF2B5EF4-FFF2-40B4-BE49-F238E27FC236}">
                  <a16:creationId xmlns:a16="http://schemas.microsoft.com/office/drawing/2014/main" id="{D9E88988-9F63-4327-8C85-407AA185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39795" name="Line 179">
              <a:extLst>
                <a:ext uri="{FF2B5EF4-FFF2-40B4-BE49-F238E27FC236}">
                  <a16:creationId xmlns:a16="http://schemas.microsoft.com/office/drawing/2014/main" id="{10F2BEDB-637D-4089-99F9-9B7E6C29C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6" name="Line 180">
              <a:extLst>
                <a:ext uri="{FF2B5EF4-FFF2-40B4-BE49-F238E27FC236}">
                  <a16:creationId xmlns:a16="http://schemas.microsoft.com/office/drawing/2014/main" id="{FBC15DD4-992E-4FDB-BA15-EB86FCCC6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9797" name="Text Box 181">
              <a:extLst>
                <a:ext uri="{FF2B5EF4-FFF2-40B4-BE49-F238E27FC236}">
                  <a16:creationId xmlns:a16="http://schemas.microsoft.com/office/drawing/2014/main" id="{9855C860-1FE4-4E4A-8A20-0E0CA27D4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39798" name="Line 182">
              <a:extLst>
                <a:ext uri="{FF2B5EF4-FFF2-40B4-BE49-F238E27FC236}">
                  <a16:creationId xmlns:a16="http://schemas.microsoft.com/office/drawing/2014/main" id="{5A6D5A31-D0B2-4C5D-A025-4D96C35894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799" name="Line 183">
              <a:extLst>
                <a:ext uri="{FF2B5EF4-FFF2-40B4-BE49-F238E27FC236}">
                  <a16:creationId xmlns:a16="http://schemas.microsoft.com/office/drawing/2014/main" id="{2699FFE4-4ED7-4B73-8A6E-1B4FE0D24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00" name="Line 184">
              <a:extLst>
                <a:ext uri="{FF2B5EF4-FFF2-40B4-BE49-F238E27FC236}">
                  <a16:creationId xmlns:a16="http://schemas.microsoft.com/office/drawing/2014/main" id="{AE06EB4C-16CD-4695-8904-E24318CFA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01" name="Line 185">
              <a:extLst>
                <a:ext uri="{FF2B5EF4-FFF2-40B4-BE49-F238E27FC236}">
                  <a16:creationId xmlns:a16="http://schemas.microsoft.com/office/drawing/2014/main" id="{AF72A279-CAE4-4578-9E45-5D2AF4441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02" name="Line 186">
              <a:extLst>
                <a:ext uri="{FF2B5EF4-FFF2-40B4-BE49-F238E27FC236}">
                  <a16:creationId xmlns:a16="http://schemas.microsoft.com/office/drawing/2014/main" id="{7409E0D8-D4A1-4EFB-BEFB-7B17A45CF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803" name="Line 187">
              <a:extLst>
                <a:ext uri="{FF2B5EF4-FFF2-40B4-BE49-F238E27FC236}">
                  <a16:creationId xmlns:a16="http://schemas.microsoft.com/office/drawing/2014/main" id="{ACF4D32B-C175-4755-9544-17E912538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9804" name="Text Box 188">
            <a:extLst>
              <a:ext uri="{FF2B5EF4-FFF2-40B4-BE49-F238E27FC236}">
                <a16:creationId xmlns:a16="http://schemas.microsoft.com/office/drawing/2014/main" id="{38F0DD37-1FE2-46C3-B84E-4DA9ED26A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1573213"/>
            <a:ext cx="1098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Divide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>
            <a:extLst>
              <a:ext uri="{FF2B5EF4-FFF2-40B4-BE49-F238E27FC236}">
                <a16:creationId xmlns:a16="http://schemas.microsoft.com/office/drawing/2014/main" id="{09DF1E81-F0DD-4F99-8364-55DD4C3651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4270C5-1D03-4B43-9579-DCED2523D3A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01264820-D75F-4C17-B95D-670F4A1B9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240643" name="Group 3">
            <a:extLst>
              <a:ext uri="{FF2B5EF4-FFF2-40B4-BE49-F238E27FC236}">
                <a16:creationId xmlns:a16="http://schemas.microsoft.com/office/drawing/2014/main" id="{F894E926-C1E6-496D-9715-0DEC91C2A6F7}"/>
              </a:ext>
            </a:extLst>
          </p:cNvPr>
          <p:cNvGrpSpPr>
            <a:grpSpLocks/>
          </p:cNvGrpSpPr>
          <p:nvPr/>
        </p:nvGrpSpPr>
        <p:grpSpPr bwMode="auto">
          <a:xfrm>
            <a:off x="3962401" y="1219200"/>
            <a:ext cx="4221163" cy="990600"/>
            <a:chOff x="1536" y="768"/>
            <a:chExt cx="2659" cy="624"/>
          </a:xfrm>
        </p:grpSpPr>
        <p:sp>
          <p:nvSpPr>
            <p:cNvPr id="240644" name="Rectangle 4">
              <a:extLst>
                <a:ext uri="{FF2B5EF4-FFF2-40B4-BE49-F238E27FC236}">
                  <a16:creationId xmlns:a16="http://schemas.microsoft.com/office/drawing/2014/main" id="{F3F80AD2-EAD7-46AA-9630-92EFEE126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5" name="Rectangle 5">
              <a:extLst>
                <a:ext uri="{FF2B5EF4-FFF2-40B4-BE49-F238E27FC236}">
                  <a16:creationId xmlns:a16="http://schemas.microsoft.com/office/drawing/2014/main" id="{C0968FBF-414D-4E04-8CA5-72AAC9B99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46" name="Rectangle 6">
              <a:extLst>
                <a:ext uri="{FF2B5EF4-FFF2-40B4-BE49-F238E27FC236}">
                  <a16:creationId xmlns:a16="http://schemas.microsoft.com/office/drawing/2014/main" id="{1B1F4EAE-AA31-4EAA-AFE4-CFDB5C54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7" name="Rectangle 7">
              <a:extLst>
                <a:ext uri="{FF2B5EF4-FFF2-40B4-BE49-F238E27FC236}">
                  <a16:creationId xmlns:a16="http://schemas.microsoft.com/office/drawing/2014/main" id="{3147D14C-9908-4A32-B258-967E7932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48" name="Rectangle 8">
              <a:extLst>
                <a:ext uri="{FF2B5EF4-FFF2-40B4-BE49-F238E27FC236}">
                  <a16:creationId xmlns:a16="http://schemas.microsoft.com/office/drawing/2014/main" id="{D83E2E3C-1E74-49C6-B91F-DF174C00D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649" name="Rectangle 9">
              <a:extLst>
                <a:ext uri="{FF2B5EF4-FFF2-40B4-BE49-F238E27FC236}">
                  <a16:creationId xmlns:a16="http://schemas.microsoft.com/office/drawing/2014/main" id="{C617A490-6292-4D52-8250-36EDA1AAE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A4897AC4-6D7C-4CFC-B501-A2BF5F8E3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51" name="Rectangle 11">
              <a:extLst>
                <a:ext uri="{FF2B5EF4-FFF2-40B4-BE49-F238E27FC236}">
                  <a16:creationId xmlns:a16="http://schemas.microsoft.com/office/drawing/2014/main" id="{66E6FD50-628A-43CA-B902-798799884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652" name="Rectangle 12">
              <a:extLst>
                <a:ext uri="{FF2B5EF4-FFF2-40B4-BE49-F238E27FC236}">
                  <a16:creationId xmlns:a16="http://schemas.microsoft.com/office/drawing/2014/main" id="{13850192-E852-40D1-9A9B-E7D8DD82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3" name="Rectangle 13">
              <a:extLst>
                <a:ext uri="{FF2B5EF4-FFF2-40B4-BE49-F238E27FC236}">
                  <a16:creationId xmlns:a16="http://schemas.microsoft.com/office/drawing/2014/main" id="{4A68249C-2EAB-4DDE-B319-73A9E237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659E0047-464C-4CBC-B1C5-DFF6FA67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55" name="Line 15">
              <a:extLst>
                <a:ext uri="{FF2B5EF4-FFF2-40B4-BE49-F238E27FC236}">
                  <a16:creationId xmlns:a16="http://schemas.microsoft.com/office/drawing/2014/main" id="{93A4052E-181C-4051-B199-1DB27373A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4BE87321-44F5-4B24-8410-CE341CBAF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7" name="Line 17">
              <a:extLst>
                <a:ext uri="{FF2B5EF4-FFF2-40B4-BE49-F238E27FC236}">
                  <a16:creationId xmlns:a16="http://schemas.microsoft.com/office/drawing/2014/main" id="{DC32E677-D930-4F0F-9CAC-5C00B602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8" name="Line 18">
              <a:extLst>
                <a:ext uri="{FF2B5EF4-FFF2-40B4-BE49-F238E27FC236}">
                  <a16:creationId xmlns:a16="http://schemas.microsoft.com/office/drawing/2014/main" id="{C115B56F-1297-4FAC-A46C-A7D5198AA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60491715-8ABC-42EB-A749-E7EB7E109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16EC56F8-9B91-4E73-B740-7216FAAB9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703FE65D-693D-493B-89DF-9AAD730AF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EC76461F-B07C-482F-94A0-78DC8498D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3" name="Line 23">
              <a:extLst>
                <a:ext uri="{FF2B5EF4-FFF2-40B4-BE49-F238E27FC236}">
                  <a16:creationId xmlns:a16="http://schemas.microsoft.com/office/drawing/2014/main" id="{70A79AD6-A705-451E-9A70-158E0C70C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4" name="Line 24">
              <a:extLst>
                <a:ext uri="{FF2B5EF4-FFF2-40B4-BE49-F238E27FC236}">
                  <a16:creationId xmlns:a16="http://schemas.microsoft.com/office/drawing/2014/main" id="{5A337E99-82C6-4DE9-A3EF-DF295901A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C954AADE-E019-4409-9218-0E82A31A9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6" name="Line 26">
              <a:extLst>
                <a:ext uri="{FF2B5EF4-FFF2-40B4-BE49-F238E27FC236}">
                  <a16:creationId xmlns:a16="http://schemas.microsoft.com/office/drawing/2014/main" id="{1CB56EB9-8EA1-455D-AE62-BB41D835A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7" name="Line 27">
              <a:extLst>
                <a:ext uri="{FF2B5EF4-FFF2-40B4-BE49-F238E27FC236}">
                  <a16:creationId xmlns:a16="http://schemas.microsoft.com/office/drawing/2014/main" id="{BCC55ED3-D7B3-4B01-810B-80B59E06A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8" name="Line 28">
              <a:extLst>
                <a:ext uri="{FF2B5EF4-FFF2-40B4-BE49-F238E27FC236}">
                  <a16:creationId xmlns:a16="http://schemas.microsoft.com/office/drawing/2014/main" id="{BB35816A-93A0-45CE-B425-8C500B155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69" name="Text Box 29">
              <a:extLst>
                <a:ext uri="{FF2B5EF4-FFF2-40B4-BE49-F238E27FC236}">
                  <a16:creationId xmlns:a16="http://schemas.microsoft.com/office/drawing/2014/main" id="{16C34004-AEBB-4329-87FD-E171641C3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70" name="Text Box 30">
              <a:extLst>
                <a:ext uri="{FF2B5EF4-FFF2-40B4-BE49-F238E27FC236}">
                  <a16:creationId xmlns:a16="http://schemas.microsoft.com/office/drawing/2014/main" id="{792D7943-EA88-4A84-B48F-EC1333CD4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71" name="Text Box 31">
              <a:extLst>
                <a:ext uri="{FF2B5EF4-FFF2-40B4-BE49-F238E27FC236}">
                  <a16:creationId xmlns:a16="http://schemas.microsoft.com/office/drawing/2014/main" id="{6C346056-095C-4B27-A220-557277DEC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72" name="Text Box 32">
              <a:extLst>
                <a:ext uri="{FF2B5EF4-FFF2-40B4-BE49-F238E27FC236}">
                  <a16:creationId xmlns:a16="http://schemas.microsoft.com/office/drawing/2014/main" id="{D4D2741A-68B1-454D-9E7C-B9DD2DAD4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73" name="Text Box 33">
              <a:extLst>
                <a:ext uri="{FF2B5EF4-FFF2-40B4-BE49-F238E27FC236}">
                  <a16:creationId xmlns:a16="http://schemas.microsoft.com/office/drawing/2014/main" id="{0BD9DBBC-2AE3-47FC-BB09-07B1547E6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674" name="Text Box 34">
              <a:extLst>
                <a:ext uri="{FF2B5EF4-FFF2-40B4-BE49-F238E27FC236}">
                  <a16:creationId xmlns:a16="http://schemas.microsoft.com/office/drawing/2014/main" id="{E090789F-346E-4E3B-88F0-9E085D793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36D6A4A2-7ACE-482B-B904-67B38B4A0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676" name="Text Box 36">
              <a:extLst>
                <a:ext uri="{FF2B5EF4-FFF2-40B4-BE49-F238E27FC236}">
                  <a16:creationId xmlns:a16="http://schemas.microsoft.com/office/drawing/2014/main" id="{6E1593A1-8D80-4CB4-8FB2-17E705A0F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677" name="Text Box 37">
              <a:extLst>
                <a:ext uri="{FF2B5EF4-FFF2-40B4-BE49-F238E27FC236}">
                  <a16:creationId xmlns:a16="http://schemas.microsoft.com/office/drawing/2014/main" id="{D4D12101-2C51-45AF-9DF3-F9D9E0E69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678" name="Text Box 38">
              <a:extLst>
                <a:ext uri="{FF2B5EF4-FFF2-40B4-BE49-F238E27FC236}">
                  <a16:creationId xmlns:a16="http://schemas.microsoft.com/office/drawing/2014/main" id="{846D9C19-2D59-47A4-B597-1EB0431B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679" name="Text Box 39">
              <a:extLst>
                <a:ext uri="{FF2B5EF4-FFF2-40B4-BE49-F238E27FC236}">
                  <a16:creationId xmlns:a16="http://schemas.microsoft.com/office/drawing/2014/main" id="{E2EE5057-F843-46A3-915E-91BC7A87D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680" name="Line 40">
              <a:extLst>
                <a:ext uri="{FF2B5EF4-FFF2-40B4-BE49-F238E27FC236}">
                  <a16:creationId xmlns:a16="http://schemas.microsoft.com/office/drawing/2014/main" id="{6A617029-DAF4-42ED-B79D-D5BDDED5B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81" name="Line 41">
              <a:extLst>
                <a:ext uri="{FF2B5EF4-FFF2-40B4-BE49-F238E27FC236}">
                  <a16:creationId xmlns:a16="http://schemas.microsoft.com/office/drawing/2014/main" id="{1A821355-BDBD-4A50-B10C-C3AFB694A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682" name="Group 42">
            <a:extLst>
              <a:ext uri="{FF2B5EF4-FFF2-40B4-BE49-F238E27FC236}">
                <a16:creationId xmlns:a16="http://schemas.microsoft.com/office/drawing/2014/main" id="{610E5ADF-59D4-459D-9DC0-72F991B209C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209800"/>
            <a:ext cx="5118100" cy="914400"/>
            <a:chOff x="1152" y="1392"/>
            <a:chExt cx="3224" cy="576"/>
          </a:xfrm>
        </p:grpSpPr>
        <p:sp>
          <p:nvSpPr>
            <p:cNvPr id="240683" name="Rectangle 43">
              <a:extLst>
                <a:ext uri="{FF2B5EF4-FFF2-40B4-BE49-F238E27FC236}">
                  <a16:creationId xmlns:a16="http://schemas.microsoft.com/office/drawing/2014/main" id="{000696C7-DCF2-4F7E-9C3B-6D07E6EFD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684" name="Rectangle 44">
              <a:extLst>
                <a:ext uri="{FF2B5EF4-FFF2-40B4-BE49-F238E27FC236}">
                  <a16:creationId xmlns:a16="http://schemas.microsoft.com/office/drawing/2014/main" id="{E78693FA-3EB8-4658-BB03-5BD3C75E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685" name="Rectangle 45">
              <a:extLst>
                <a:ext uri="{FF2B5EF4-FFF2-40B4-BE49-F238E27FC236}">
                  <a16:creationId xmlns:a16="http://schemas.microsoft.com/office/drawing/2014/main" id="{4E0E6DFD-9C5B-453F-B445-27DD433F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6" name="Rectangle 46">
              <a:extLst>
                <a:ext uri="{FF2B5EF4-FFF2-40B4-BE49-F238E27FC236}">
                  <a16:creationId xmlns:a16="http://schemas.microsoft.com/office/drawing/2014/main" id="{44EDE96A-47DA-47EC-B267-B9B172E4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687" name="Rectangle 47">
              <a:extLst>
                <a:ext uri="{FF2B5EF4-FFF2-40B4-BE49-F238E27FC236}">
                  <a16:creationId xmlns:a16="http://schemas.microsoft.com/office/drawing/2014/main" id="{FFB914F0-246D-4F25-A9FB-B21140147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688" name="Rectangle 48">
              <a:extLst>
                <a:ext uri="{FF2B5EF4-FFF2-40B4-BE49-F238E27FC236}">
                  <a16:creationId xmlns:a16="http://schemas.microsoft.com/office/drawing/2014/main" id="{74EE0D78-C1BC-49E4-8AA5-8F7C3F73E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689" name="Line 49">
              <a:extLst>
                <a:ext uri="{FF2B5EF4-FFF2-40B4-BE49-F238E27FC236}">
                  <a16:creationId xmlns:a16="http://schemas.microsoft.com/office/drawing/2014/main" id="{A1A6D914-5610-4F80-A10C-098358B39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0" name="Line 50">
              <a:extLst>
                <a:ext uri="{FF2B5EF4-FFF2-40B4-BE49-F238E27FC236}">
                  <a16:creationId xmlns:a16="http://schemas.microsoft.com/office/drawing/2014/main" id="{93F36A2C-CBAD-44E8-A3E7-5C9722E65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1" name="Line 51">
              <a:extLst>
                <a:ext uri="{FF2B5EF4-FFF2-40B4-BE49-F238E27FC236}">
                  <a16:creationId xmlns:a16="http://schemas.microsoft.com/office/drawing/2014/main" id="{78DCAA53-71FE-433C-858F-5D3C9C2D9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2" name="Line 52">
              <a:extLst>
                <a:ext uri="{FF2B5EF4-FFF2-40B4-BE49-F238E27FC236}">
                  <a16:creationId xmlns:a16="http://schemas.microsoft.com/office/drawing/2014/main" id="{382A7DE8-63DB-460C-96CD-DA93D74E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3" name="Line 53">
              <a:extLst>
                <a:ext uri="{FF2B5EF4-FFF2-40B4-BE49-F238E27FC236}">
                  <a16:creationId xmlns:a16="http://schemas.microsoft.com/office/drawing/2014/main" id="{81FD257D-CEA9-4C76-A34C-2D642562E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4" name="Line 54">
              <a:extLst>
                <a:ext uri="{FF2B5EF4-FFF2-40B4-BE49-F238E27FC236}">
                  <a16:creationId xmlns:a16="http://schemas.microsoft.com/office/drawing/2014/main" id="{36BC34F6-0C0A-4846-BFBB-FEDA810D6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695" name="Text Box 55">
              <a:extLst>
                <a:ext uri="{FF2B5EF4-FFF2-40B4-BE49-F238E27FC236}">
                  <a16:creationId xmlns:a16="http://schemas.microsoft.com/office/drawing/2014/main" id="{FBACBE3E-AA45-4B7B-8341-6A6129E8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696" name="Text Box 56">
              <a:extLst>
                <a:ext uri="{FF2B5EF4-FFF2-40B4-BE49-F238E27FC236}">
                  <a16:creationId xmlns:a16="http://schemas.microsoft.com/office/drawing/2014/main" id="{E7FE22E2-B4B0-4A92-9BD7-E97B31AC1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697" name="Text Box 57">
              <a:extLst>
                <a:ext uri="{FF2B5EF4-FFF2-40B4-BE49-F238E27FC236}">
                  <a16:creationId xmlns:a16="http://schemas.microsoft.com/office/drawing/2014/main" id="{5FA84C1E-374D-4D2F-B16C-09EFF68DA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698" name="Text Box 58">
              <a:extLst>
                <a:ext uri="{FF2B5EF4-FFF2-40B4-BE49-F238E27FC236}">
                  <a16:creationId xmlns:a16="http://schemas.microsoft.com/office/drawing/2014/main" id="{08E6A5D2-CB75-465E-9CDB-5E85739E8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699" name="Text Box 59">
              <a:extLst>
                <a:ext uri="{FF2B5EF4-FFF2-40B4-BE49-F238E27FC236}">
                  <a16:creationId xmlns:a16="http://schemas.microsoft.com/office/drawing/2014/main" id="{21DE1B04-2B4F-4D2C-8C90-F73769BBF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00" name="Text Box 60">
              <a:extLst>
                <a:ext uri="{FF2B5EF4-FFF2-40B4-BE49-F238E27FC236}">
                  <a16:creationId xmlns:a16="http://schemas.microsoft.com/office/drawing/2014/main" id="{E9D680C8-E84F-4B48-9C3B-2D9FF2AA1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01" name="Rectangle 61">
              <a:extLst>
                <a:ext uri="{FF2B5EF4-FFF2-40B4-BE49-F238E27FC236}">
                  <a16:creationId xmlns:a16="http://schemas.microsoft.com/office/drawing/2014/main" id="{18FE48F4-C912-498E-8B68-6A762E079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02" name="Rectangle 62">
              <a:extLst>
                <a:ext uri="{FF2B5EF4-FFF2-40B4-BE49-F238E27FC236}">
                  <a16:creationId xmlns:a16="http://schemas.microsoft.com/office/drawing/2014/main" id="{5BD09A1D-D5FC-48C5-A999-1977481D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03" name="Rectangle 63">
              <a:extLst>
                <a:ext uri="{FF2B5EF4-FFF2-40B4-BE49-F238E27FC236}">
                  <a16:creationId xmlns:a16="http://schemas.microsoft.com/office/drawing/2014/main" id="{C117102D-BB1F-4B09-B48B-CA45BDCF1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04" name="Rectangle 64">
              <a:extLst>
                <a:ext uri="{FF2B5EF4-FFF2-40B4-BE49-F238E27FC236}">
                  <a16:creationId xmlns:a16="http://schemas.microsoft.com/office/drawing/2014/main" id="{80E633B4-7834-4455-87CB-6F7617ACD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05" name="Rectangle 65">
              <a:extLst>
                <a:ext uri="{FF2B5EF4-FFF2-40B4-BE49-F238E27FC236}">
                  <a16:creationId xmlns:a16="http://schemas.microsoft.com/office/drawing/2014/main" id="{AA90EDA8-2F9C-473A-985B-3B2AF2443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06" name="Line 66">
              <a:extLst>
                <a:ext uri="{FF2B5EF4-FFF2-40B4-BE49-F238E27FC236}">
                  <a16:creationId xmlns:a16="http://schemas.microsoft.com/office/drawing/2014/main" id="{1105E40A-9745-41F6-B0C4-E4E0F20F7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07" name="Line 67">
              <a:extLst>
                <a:ext uri="{FF2B5EF4-FFF2-40B4-BE49-F238E27FC236}">
                  <a16:creationId xmlns:a16="http://schemas.microsoft.com/office/drawing/2014/main" id="{9707DA7E-5785-4AD2-9BB6-BA0890559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08" name="Line 68">
              <a:extLst>
                <a:ext uri="{FF2B5EF4-FFF2-40B4-BE49-F238E27FC236}">
                  <a16:creationId xmlns:a16="http://schemas.microsoft.com/office/drawing/2014/main" id="{52D37879-66F0-4514-ABB7-A7EDA6AC3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09" name="Text Box 69">
              <a:extLst>
                <a:ext uri="{FF2B5EF4-FFF2-40B4-BE49-F238E27FC236}">
                  <a16:creationId xmlns:a16="http://schemas.microsoft.com/office/drawing/2014/main" id="{384AF861-B8B6-44E6-9433-A2E15EAC1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10" name="Text Box 70">
              <a:extLst>
                <a:ext uri="{FF2B5EF4-FFF2-40B4-BE49-F238E27FC236}">
                  <a16:creationId xmlns:a16="http://schemas.microsoft.com/office/drawing/2014/main" id="{F7792640-5A9A-4E97-BD8E-57E7FADFC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11" name="Text Box 71">
              <a:extLst>
                <a:ext uri="{FF2B5EF4-FFF2-40B4-BE49-F238E27FC236}">
                  <a16:creationId xmlns:a16="http://schemas.microsoft.com/office/drawing/2014/main" id="{93CA8BF9-6FC9-4A08-BC71-E24CA2CAA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12" name="Text Box 72">
              <a:extLst>
                <a:ext uri="{FF2B5EF4-FFF2-40B4-BE49-F238E27FC236}">
                  <a16:creationId xmlns:a16="http://schemas.microsoft.com/office/drawing/2014/main" id="{8EC3A12A-350A-47DF-8BCA-FD3B0D6E6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13" name="Text Box 73">
              <a:extLst>
                <a:ext uri="{FF2B5EF4-FFF2-40B4-BE49-F238E27FC236}">
                  <a16:creationId xmlns:a16="http://schemas.microsoft.com/office/drawing/2014/main" id="{19E20CDE-E57E-4563-AE73-BB1D75F03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14" name="Line 74">
              <a:extLst>
                <a:ext uri="{FF2B5EF4-FFF2-40B4-BE49-F238E27FC236}">
                  <a16:creationId xmlns:a16="http://schemas.microsoft.com/office/drawing/2014/main" id="{40186713-533C-4EDC-AF3E-B2BBA8F5A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15" name="Line 75">
              <a:extLst>
                <a:ext uri="{FF2B5EF4-FFF2-40B4-BE49-F238E27FC236}">
                  <a16:creationId xmlns:a16="http://schemas.microsoft.com/office/drawing/2014/main" id="{A9941C85-F95B-4A58-8724-F7786E087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16" name="Line 76">
              <a:extLst>
                <a:ext uri="{FF2B5EF4-FFF2-40B4-BE49-F238E27FC236}">
                  <a16:creationId xmlns:a16="http://schemas.microsoft.com/office/drawing/2014/main" id="{0F1B347B-0C9C-44A5-9C05-BCF55DFF8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17" name="Line 77">
              <a:extLst>
                <a:ext uri="{FF2B5EF4-FFF2-40B4-BE49-F238E27FC236}">
                  <a16:creationId xmlns:a16="http://schemas.microsoft.com/office/drawing/2014/main" id="{4D8A6281-C0DA-4AF7-9DB6-1035CD1B2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718" name="Group 78">
            <a:extLst>
              <a:ext uri="{FF2B5EF4-FFF2-40B4-BE49-F238E27FC236}">
                <a16:creationId xmlns:a16="http://schemas.microsoft.com/office/drawing/2014/main" id="{E36AED1B-C94E-43CC-B13C-AD524EB58E7B}"/>
              </a:ext>
            </a:extLst>
          </p:cNvPr>
          <p:cNvGrpSpPr>
            <a:grpSpLocks/>
          </p:cNvGrpSpPr>
          <p:nvPr/>
        </p:nvGrpSpPr>
        <p:grpSpPr bwMode="auto">
          <a:xfrm>
            <a:off x="3040064" y="3200400"/>
            <a:ext cx="5646737" cy="990600"/>
            <a:chOff x="955" y="2016"/>
            <a:chExt cx="3557" cy="624"/>
          </a:xfrm>
        </p:grpSpPr>
        <p:sp>
          <p:nvSpPr>
            <p:cNvPr id="240719" name="Rectangle 79">
              <a:extLst>
                <a:ext uri="{FF2B5EF4-FFF2-40B4-BE49-F238E27FC236}">
                  <a16:creationId xmlns:a16="http://schemas.microsoft.com/office/drawing/2014/main" id="{023CA631-4184-4778-9D03-EC39E68E2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20" name="Rectangle 80">
              <a:extLst>
                <a:ext uri="{FF2B5EF4-FFF2-40B4-BE49-F238E27FC236}">
                  <a16:creationId xmlns:a16="http://schemas.microsoft.com/office/drawing/2014/main" id="{27733DC6-4079-432E-B1A5-6968F821E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21" name="Rectangle 81">
              <a:extLst>
                <a:ext uri="{FF2B5EF4-FFF2-40B4-BE49-F238E27FC236}">
                  <a16:creationId xmlns:a16="http://schemas.microsoft.com/office/drawing/2014/main" id="{463924D2-B224-4D9B-B0A5-22B18315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22" name="Line 82">
              <a:extLst>
                <a:ext uri="{FF2B5EF4-FFF2-40B4-BE49-F238E27FC236}">
                  <a16:creationId xmlns:a16="http://schemas.microsoft.com/office/drawing/2014/main" id="{6659C415-F6C3-4E53-A362-4C0064B6C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23" name="Line 83">
              <a:extLst>
                <a:ext uri="{FF2B5EF4-FFF2-40B4-BE49-F238E27FC236}">
                  <a16:creationId xmlns:a16="http://schemas.microsoft.com/office/drawing/2014/main" id="{46E5638F-2886-4807-A132-2A6FF5004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24" name="Line 84">
              <a:extLst>
                <a:ext uri="{FF2B5EF4-FFF2-40B4-BE49-F238E27FC236}">
                  <a16:creationId xmlns:a16="http://schemas.microsoft.com/office/drawing/2014/main" id="{B807B3B5-DD05-4B22-B4FD-B67AFD1CC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25" name="Text Box 85">
              <a:extLst>
                <a:ext uri="{FF2B5EF4-FFF2-40B4-BE49-F238E27FC236}">
                  <a16:creationId xmlns:a16="http://schemas.microsoft.com/office/drawing/2014/main" id="{B2A94DB6-6229-4048-843B-F2E79FE5F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26" name="Text Box 86">
              <a:extLst>
                <a:ext uri="{FF2B5EF4-FFF2-40B4-BE49-F238E27FC236}">
                  <a16:creationId xmlns:a16="http://schemas.microsoft.com/office/drawing/2014/main" id="{7F430614-A820-4AF4-B9DE-F2A016F75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27" name="Text Box 87">
              <a:extLst>
                <a:ext uri="{FF2B5EF4-FFF2-40B4-BE49-F238E27FC236}">
                  <a16:creationId xmlns:a16="http://schemas.microsoft.com/office/drawing/2014/main" id="{026E8E70-4FB5-486F-B6D0-7BCDEC58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28" name="Rectangle 88">
              <a:extLst>
                <a:ext uri="{FF2B5EF4-FFF2-40B4-BE49-F238E27FC236}">
                  <a16:creationId xmlns:a16="http://schemas.microsoft.com/office/drawing/2014/main" id="{3AC1BEA3-B546-4D65-AC0F-C97A45030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29" name="Rectangle 89">
              <a:extLst>
                <a:ext uri="{FF2B5EF4-FFF2-40B4-BE49-F238E27FC236}">
                  <a16:creationId xmlns:a16="http://schemas.microsoft.com/office/drawing/2014/main" id="{F96723B8-CC43-4894-B44C-0726D6A9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30" name="Rectangle 90">
              <a:extLst>
                <a:ext uri="{FF2B5EF4-FFF2-40B4-BE49-F238E27FC236}">
                  <a16:creationId xmlns:a16="http://schemas.microsoft.com/office/drawing/2014/main" id="{68FF5454-6EA6-49C0-8D6A-202553781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31" name="Line 91">
              <a:extLst>
                <a:ext uri="{FF2B5EF4-FFF2-40B4-BE49-F238E27FC236}">
                  <a16:creationId xmlns:a16="http://schemas.microsoft.com/office/drawing/2014/main" id="{B3B6E340-5EA7-428F-A272-DABB46492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2" name="Line 92">
              <a:extLst>
                <a:ext uri="{FF2B5EF4-FFF2-40B4-BE49-F238E27FC236}">
                  <a16:creationId xmlns:a16="http://schemas.microsoft.com/office/drawing/2014/main" id="{72661B08-04AA-4219-A317-2A8C7B87E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3" name="Line 93">
              <a:extLst>
                <a:ext uri="{FF2B5EF4-FFF2-40B4-BE49-F238E27FC236}">
                  <a16:creationId xmlns:a16="http://schemas.microsoft.com/office/drawing/2014/main" id="{4C13E87C-7D38-4A80-B137-C532BF474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4" name="Line 94">
              <a:extLst>
                <a:ext uri="{FF2B5EF4-FFF2-40B4-BE49-F238E27FC236}">
                  <a16:creationId xmlns:a16="http://schemas.microsoft.com/office/drawing/2014/main" id="{46BF6C27-D7C5-46BE-AD3C-E7DC6B861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35" name="Text Box 95">
              <a:extLst>
                <a:ext uri="{FF2B5EF4-FFF2-40B4-BE49-F238E27FC236}">
                  <a16:creationId xmlns:a16="http://schemas.microsoft.com/office/drawing/2014/main" id="{71506CBA-21AA-41CB-ADA6-BB979EBB6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36" name="Text Box 96">
              <a:extLst>
                <a:ext uri="{FF2B5EF4-FFF2-40B4-BE49-F238E27FC236}">
                  <a16:creationId xmlns:a16="http://schemas.microsoft.com/office/drawing/2014/main" id="{55BFBD82-6FC8-42AC-BABB-A26838BBE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37" name="Text Box 97">
              <a:extLst>
                <a:ext uri="{FF2B5EF4-FFF2-40B4-BE49-F238E27FC236}">
                  <a16:creationId xmlns:a16="http://schemas.microsoft.com/office/drawing/2014/main" id="{FC27C2E6-68CF-4782-9BDD-A04A4A530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38" name="Rectangle 98">
              <a:extLst>
                <a:ext uri="{FF2B5EF4-FFF2-40B4-BE49-F238E27FC236}">
                  <a16:creationId xmlns:a16="http://schemas.microsoft.com/office/drawing/2014/main" id="{C9CD4E3F-DF09-468E-9C30-15DC05B4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39" name="Rectangle 99">
              <a:extLst>
                <a:ext uri="{FF2B5EF4-FFF2-40B4-BE49-F238E27FC236}">
                  <a16:creationId xmlns:a16="http://schemas.microsoft.com/office/drawing/2014/main" id="{C98736BB-E949-4C93-B9C6-C034D511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40" name="Rectangle 100">
              <a:extLst>
                <a:ext uri="{FF2B5EF4-FFF2-40B4-BE49-F238E27FC236}">
                  <a16:creationId xmlns:a16="http://schemas.microsoft.com/office/drawing/2014/main" id="{E3C55559-7165-4230-97B5-7D9233217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41" name="Line 101">
              <a:extLst>
                <a:ext uri="{FF2B5EF4-FFF2-40B4-BE49-F238E27FC236}">
                  <a16:creationId xmlns:a16="http://schemas.microsoft.com/office/drawing/2014/main" id="{DC5C6E9B-7DF0-4A09-90C6-5683B4B9F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42" name="Text Box 102">
              <a:extLst>
                <a:ext uri="{FF2B5EF4-FFF2-40B4-BE49-F238E27FC236}">
                  <a16:creationId xmlns:a16="http://schemas.microsoft.com/office/drawing/2014/main" id="{1566656C-800E-4FDD-AE6E-B52AB19CA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43" name="Text Box 103">
              <a:extLst>
                <a:ext uri="{FF2B5EF4-FFF2-40B4-BE49-F238E27FC236}">
                  <a16:creationId xmlns:a16="http://schemas.microsoft.com/office/drawing/2014/main" id="{5B325624-BDBD-4A2F-A6E9-3570168E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744" name="Text Box 104">
              <a:extLst>
                <a:ext uri="{FF2B5EF4-FFF2-40B4-BE49-F238E27FC236}">
                  <a16:creationId xmlns:a16="http://schemas.microsoft.com/office/drawing/2014/main" id="{88344B51-557A-45AB-A878-C1369FBF8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45" name="Rectangle 105">
              <a:extLst>
                <a:ext uri="{FF2B5EF4-FFF2-40B4-BE49-F238E27FC236}">
                  <a16:creationId xmlns:a16="http://schemas.microsoft.com/office/drawing/2014/main" id="{3A8B36A0-580A-42B1-BF86-49FBF059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46" name="Rectangle 106">
              <a:extLst>
                <a:ext uri="{FF2B5EF4-FFF2-40B4-BE49-F238E27FC236}">
                  <a16:creationId xmlns:a16="http://schemas.microsoft.com/office/drawing/2014/main" id="{27F19876-A394-4A2A-A7D5-0A3D0E82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47" name="Line 107">
              <a:extLst>
                <a:ext uri="{FF2B5EF4-FFF2-40B4-BE49-F238E27FC236}">
                  <a16:creationId xmlns:a16="http://schemas.microsoft.com/office/drawing/2014/main" id="{616461DB-F39B-4D4A-91BF-0C4030F20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48" name="Line 108">
              <a:extLst>
                <a:ext uri="{FF2B5EF4-FFF2-40B4-BE49-F238E27FC236}">
                  <a16:creationId xmlns:a16="http://schemas.microsoft.com/office/drawing/2014/main" id="{1DE3E939-178F-4ACD-82CB-3F04E4B1B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49" name="Text Box 109">
              <a:extLst>
                <a:ext uri="{FF2B5EF4-FFF2-40B4-BE49-F238E27FC236}">
                  <a16:creationId xmlns:a16="http://schemas.microsoft.com/office/drawing/2014/main" id="{5C6699BF-DFCE-4DF7-BAFC-9756EF9C3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50" name="Text Box 110">
              <a:extLst>
                <a:ext uri="{FF2B5EF4-FFF2-40B4-BE49-F238E27FC236}">
                  <a16:creationId xmlns:a16="http://schemas.microsoft.com/office/drawing/2014/main" id="{B9261A52-7AF8-4E8D-B467-BC1B0EF46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51" name="Line 111">
              <a:extLst>
                <a:ext uri="{FF2B5EF4-FFF2-40B4-BE49-F238E27FC236}">
                  <a16:creationId xmlns:a16="http://schemas.microsoft.com/office/drawing/2014/main" id="{323BA55F-1D2A-42E1-ACCA-512052D05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2" name="Line 112">
              <a:extLst>
                <a:ext uri="{FF2B5EF4-FFF2-40B4-BE49-F238E27FC236}">
                  <a16:creationId xmlns:a16="http://schemas.microsoft.com/office/drawing/2014/main" id="{C02E69B0-CB4D-42C2-8F4C-A7EA314B8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3" name="Line 113">
              <a:extLst>
                <a:ext uri="{FF2B5EF4-FFF2-40B4-BE49-F238E27FC236}">
                  <a16:creationId xmlns:a16="http://schemas.microsoft.com/office/drawing/2014/main" id="{46A86368-3A9D-4CE5-8E5D-B062D690E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4" name="Line 114">
              <a:extLst>
                <a:ext uri="{FF2B5EF4-FFF2-40B4-BE49-F238E27FC236}">
                  <a16:creationId xmlns:a16="http://schemas.microsoft.com/office/drawing/2014/main" id="{54B612B1-1592-4A91-BE28-653476CCE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5" name="Line 115">
              <a:extLst>
                <a:ext uri="{FF2B5EF4-FFF2-40B4-BE49-F238E27FC236}">
                  <a16:creationId xmlns:a16="http://schemas.microsoft.com/office/drawing/2014/main" id="{88061231-D76D-48B4-A305-2ADB9A8D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6" name="Line 116">
              <a:extLst>
                <a:ext uri="{FF2B5EF4-FFF2-40B4-BE49-F238E27FC236}">
                  <a16:creationId xmlns:a16="http://schemas.microsoft.com/office/drawing/2014/main" id="{AC527D9D-CA4B-4170-B68A-6DB5001CC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7" name="Line 117">
              <a:extLst>
                <a:ext uri="{FF2B5EF4-FFF2-40B4-BE49-F238E27FC236}">
                  <a16:creationId xmlns:a16="http://schemas.microsoft.com/office/drawing/2014/main" id="{D065E364-B7F6-4534-9E9F-589B32BFE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758" name="Line 118">
              <a:extLst>
                <a:ext uri="{FF2B5EF4-FFF2-40B4-BE49-F238E27FC236}">
                  <a16:creationId xmlns:a16="http://schemas.microsoft.com/office/drawing/2014/main" id="{49F4C275-A6F5-451B-8408-6309CD016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759" name="Group 119">
            <a:extLst>
              <a:ext uri="{FF2B5EF4-FFF2-40B4-BE49-F238E27FC236}">
                <a16:creationId xmlns:a16="http://schemas.microsoft.com/office/drawing/2014/main" id="{8805D175-915F-4D97-97D7-F6FB4D2EFE20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191000"/>
            <a:ext cx="6261100" cy="1600200"/>
            <a:chOff x="624" y="2640"/>
            <a:chExt cx="3944" cy="1008"/>
          </a:xfrm>
        </p:grpSpPr>
        <p:sp>
          <p:nvSpPr>
            <p:cNvPr id="240760" name="Rectangle 120">
              <a:extLst>
                <a:ext uri="{FF2B5EF4-FFF2-40B4-BE49-F238E27FC236}">
                  <a16:creationId xmlns:a16="http://schemas.microsoft.com/office/drawing/2014/main" id="{16378A2E-62BE-4297-8D55-8F606D18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61" name="Line 121">
              <a:extLst>
                <a:ext uri="{FF2B5EF4-FFF2-40B4-BE49-F238E27FC236}">
                  <a16:creationId xmlns:a16="http://schemas.microsoft.com/office/drawing/2014/main" id="{63872122-FD47-4CCA-81D8-727E32079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2" name="Line 122">
              <a:extLst>
                <a:ext uri="{FF2B5EF4-FFF2-40B4-BE49-F238E27FC236}">
                  <a16:creationId xmlns:a16="http://schemas.microsoft.com/office/drawing/2014/main" id="{1605B060-E233-489C-BAD9-9BBE5F3F0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3" name="Text Box 123">
              <a:extLst>
                <a:ext uri="{FF2B5EF4-FFF2-40B4-BE49-F238E27FC236}">
                  <a16:creationId xmlns:a16="http://schemas.microsoft.com/office/drawing/2014/main" id="{E224B7F9-8184-4B7C-AFAF-2CC14E75F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0764" name="Rectangle 124">
              <a:extLst>
                <a:ext uri="{FF2B5EF4-FFF2-40B4-BE49-F238E27FC236}">
                  <a16:creationId xmlns:a16="http://schemas.microsoft.com/office/drawing/2014/main" id="{2290A3C1-D2CB-47DB-B914-2726D4AE1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65" name="Line 125">
              <a:extLst>
                <a:ext uri="{FF2B5EF4-FFF2-40B4-BE49-F238E27FC236}">
                  <a16:creationId xmlns:a16="http://schemas.microsoft.com/office/drawing/2014/main" id="{249E82BB-4B35-4C4E-9A95-92A94CA57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6" name="Line 126">
              <a:extLst>
                <a:ext uri="{FF2B5EF4-FFF2-40B4-BE49-F238E27FC236}">
                  <a16:creationId xmlns:a16="http://schemas.microsoft.com/office/drawing/2014/main" id="{5A1ACCD2-599D-4B3A-8C7C-25D8F492A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67" name="Text Box 127">
              <a:extLst>
                <a:ext uri="{FF2B5EF4-FFF2-40B4-BE49-F238E27FC236}">
                  <a16:creationId xmlns:a16="http://schemas.microsoft.com/office/drawing/2014/main" id="{8129ADC6-CCB6-49A4-94ED-6A4CBC385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0768" name="Rectangle 128">
              <a:extLst>
                <a:ext uri="{FF2B5EF4-FFF2-40B4-BE49-F238E27FC236}">
                  <a16:creationId xmlns:a16="http://schemas.microsoft.com/office/drawing/2014/main" id="{C005477D-3AB5-4F5C-A383-F7E41336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0769" name="Text Box 129">
              <a:extLst>
                <a:ext uri="{FF2B5EF4-FFF2-40B4-BE49-F238E27FC236}">
                  <a16:creationId xmlns:a16="http://schemas.microsoft.com/office/drawing/2014/main" id="{46C240C2-A63B-4498-AD5F-564CCD2C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9</a:t>
              </a:r>
            </a:p>
          </p:txBody>
        </p:sp>
        <p:sp>
          <p:nvSpPr>
            <p:cNvPr id="240770" name="Rectangle 130">
              <a:extLst>
                <a:ext uri="{FF2B5EF4-FFF2-40B4-BE49-F238E27FC236}">
                  <a16:creationId xmlns:a16="http://schemas.microsoft.com/office/drawing/2014/main" id="{8E9CA159-9C86-4533-BB2F-340C99CC1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0771" name="Line 131">
              <a:extLst>
                <a:ext uri="{FF2B5EF4-FFF2-40B4-BE49-F238E27FC236}">
                  <a16:creationId xmlns:a16="http://schemas.microsoft.com/office/drawing/2014/main" id="{C1E89C24-9131-4447-A6D7-B8E08F776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2" name="Line 132">
              <a:extLst>
                <a:ext uri="{FF2B5EF4-FFF2-40B4-BE49-F238E27FC236}">
                  <a16:creationId xmlns:a16="http://schemas.microsoft.com/office/drawing/2014/main" id="{E6DAF201-A5E4-4411-A434-83B254A1D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3" name="Text Box 133">
              <a:extLst>
                <a:ext uri="{FF2B5EF4-FFF2-40B4-BE49-F238E27FC236}">
                  <a16:creationId xmlns:a16="http://schemas.microsoft.com/office/drawing/2014/main" id="{DD74F849-57F2-4C50-9D2F-0B62FC778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10</a:t>
              </a:r>
            </a:p>
          </p:txBody>
        </p:sp>
        <p:sp>
          <p:nvSpPr>
            <p:cNvPr id="240774" name="Rectangle 134">
              <a:extLst>
                <a:ext uri="{FF2B5EF4-FFF2-40B4-BE49-F238E27FC236}">
                  <a16:creationId xmlns:a16="http://schemas.microsoft.com/office/drawing/2014/main" id="{24E5F6A1-EBCF-4637-8D94-883840EDF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75" name="Line 135">
              <a:extLst>
                <a:ext uri="{FF2B5EF4-FFF2-40B4-BE49-F238E27FC236}">
                  <a16:creationId xmlns:a16="http://schemas.microsoft.com/office/drawing/2014/main" id="{326F7657-A94E-4C79-B1AF-9C115E460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6" name="Text Box 136">
              <a:extLst>
                <a:ext uri="{FF2B5EF4-FFF2-40B4-BE49-F238E27FC236}">
                  <a16:creationId xmlns:a16="http://schemas.microsoft.com/office/drawing/2014/main" id="{4641D2A4-04CE-4154-AE47-4066CF5E5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11</a:t>
              </a:r>
            </a:p>
          </p:txBody>
        </p:sp>
        <p:sp>
          <p:nvSpPr>
            <p:cNvPr id="240777" name="Rectangle 137">
              <a:extLst>
                <a:ext uri="{FF2B5EF4-FFF2-40B4-BE49-F238E27FC236}">
                  <a16:creationId xmlns:a16="http://schemas.microsoft.com/office/drawing/2014/main" id="{D92CAE6A-4CA5-4D00-9148-F618BA5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778" name="Line 138">
              <a:extLst>
                <a:ext uri="{FF2B5EF4-FFF2-40B4-BE49-F238E27FC236}">
                  <a16:creationId xmlns:a16="http://schemas.microsoft.com/office/drawing/2014/main" id="{E49AE5C4-3CC8-4B37-885B-A64209A72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79" name="Text Box 139">
              <a:extLst>
                <a:ext uri="{FF2B5EF4-FFF2-40B4-BE49-F238E27FC236}">
                  <a16:creationId xmlns:a16="http://schemas.microsoft.com/office/drawing/2014/main" id="{9E4781B1-BCA4-4736-919D-07F1BDA1A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780" name="Rectangle 140">
              <a:extLst>
                <a:ext uri="{FF2B5EF4-FFF2-40B4-BE49-F238E27FC236}">
                  <a16:creationId xmlns:a16="http://schemas.microsoft.com/office/drawing/2014/main" id="{A7389D52-0A71-466C-A751-28BD69B0D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81" name="Line 141">
              <a:extLst>
                <a:ext uri="{FF2B5EF4-FFF2-40B4-BE49-F238E27FC236}">
                  <a16:creationId xmlns:a16="http://schemas.microsoft.com/office/drawing/2014/main" id="{3CE0F49F-3001-4B2E-B25C-1C0D03F89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2" name="Line 142">
              <a:extLst>
                <a:ext uri="{FF2B5EF4-FFF2-40B4-BE49-F238E27FC236}">
                  <a16:creationId xmlns:a16="http://schemas.microsoft.com/office/drawing/2014/main" id="{1C7F431A-4681-4D3A-AF95-C9BD1E6DC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3" name="Text Box 143">
              <a:extLst>
                <a:ext uri="{FF2B5EF4-FFF2-40B4-BE49-F238E27FC236}">
                  <a16:creationId xmlns:a16="http://schemas.microsoft.com/office/drawing/2014/main" id="{E09AE995-0683-4C96-9ABD-57497C48C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784" name="Rectangle 144">
              <a:extLst>
                <a:ext uri="{FF2B5EF4-FFF2-40B4-BE49-F238E27FC236}">
                  <a16:creationId xmlns:a16="http://schemas.microsoft.com/office/drawing/2014/main" id="{0761025A-650A-4D8C-84BD-66F5E108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785" name="Line 145">
              <a:extLst>
                <a:ext uri="{FF2B5EF4-FFF2-40B4-BE49-F238E27FC236}">
                  <a16:creationId xmlns:a16="http://schemas.microsoft.com/office/drawing/2014/main" id="{AE1BE678-1CBD-479D-A626-69D397120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6" name="Line 146">
              <a:extLst>
                <a:ext uri="{FF2B5EF4-FFF2-40B4-BE49-F238E27FC236}">
                  <a16:creationId xmlns:a16="http://schemas.microsoft.com/office/drawing/2014/main" id="{745FFFD3-86BD-42C1-8B09-BF3A42835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87" name="Text Box 147">
              <a:extLst>
                <a:ext uri="{FF2B5EF4-FFF2-40B4-BE49-F238E27FC236}">
                  <a16:creationId xmlns:a16="http://schemas.microsoft.com/office/drawing/2014/main" id="{3D8BFF58-7313-4D8A-BEF8-ADCF56A5C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788" name="Rectangle 148">
              <a:extLst>
                <a:ext uri="{FF2B5EF4-FFF2-40B4-BE49-F238E27FC236}">
                  <a16:creationId xmlns:a16="http://schemas.microsoft.com/office/drawing/2014/main" id="{F2B8FA56-2DA7-4952-A1E6-5D0383DA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789" name="Line 149">
              <a:extLst>
                <a:ext uri="{FF2B5EF4-FFF2-40B4-BE49-F238E27FC236}">
                  <a16:creationId xmlns:a16="http://schemas.microsoft.com/office/drawing/2014/main" id="{91AD947E-F5B8-4B29-8CCF-F47F8AF3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0" name="Line 150">
              <a:extLst>
                <a:ext uri="{FF2B5EF4-FFF2-40B4-BE49-F238E27FC236}">
                  <a16:creationId xmlns:a16="http://schemas.microsoft.com/office/drawing/2014/main" id="{B988027F-2592-4AF8-B0AE-CFA1DD406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1" name="Text Box 151">
              <a:extLst>
                <a:ext uri="{FF2B5EF4-FFF2-40B4-BE49-F238E27FC236}">
                  <a16:creationId xmlns:a16="http://schemas.microsoft.com/office/drawing/2014/main" id="{2E51161D-59AD-4CE2-8909-341B8BA47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792" name="Rectangle 152">
              <a:extLst>
                <a:ext uri="{FF2B5EF4-FFF2-40B4-BE49-F238E27FC236}">
                  <a16:creationId xmlns:a16="http://schemas.microsoft.com/office/drawing/2014/main" id="{1DE540A8-1C05-443D-B116-D9E0FF113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793" name="Line 153">
              <a:extLst>
                <a:ext uri="{FF2B5EF4-FFF2-40B4-BE49-F238E27FC236}">
                  <a16:creationId xmlns:a16="http://schemas.microsoft.com/office/drawing/2014/main" id="{B2716BFC-4425-4E38-AB28-AA16FBF25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4" name="Text Box 154">
              <a:extLst>
                <a:ext uri="{FF2B5EF4-FFF2-40B4-BE49-F238E27FC236}">
                  <a16:creationId xmlns:a16="http://schemas.microsoft.com/office/drawing/2014/main" id="{BBB02BDA-2CD7-4596-8B2B-12355A7F9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795" name="Rectangle 155">
              <a:extLst>
                <a:ext uri="{FF2B5EF4-FFF2-40B4-BE49-F238E27FC236}">
                  <a16:creationId xmlns:a16="http://schemas.microsoft.com/office/drawing/2014/main" id="{97F67009-7405-4763-BE26-B8B0FA3B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796" name="Line 156">
              <a:extLst>
                <a:ext uri="{FF2B5EF4-FFF2-40B4-BE49-F238E27FC236}">
                  <a16:creationId xmlns:a16="http://schemas.microsoft.com/office/drawing/2014/main" id="{53F19E99-9234-4189-A0A5-A54917D4B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7" name="Line 157">
              <a:extLst>
                <a:ext uri="{FF2B5EF4-FFF2-40B4-BE49-F238E27FC236}">
                  <a16:creationId xmlns:a16="http://schemas.microsoft.com/office/drawing/2014/main" id="{B0A28CE9-E460-408E-91DD-C50295EF7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798" name="Text Box 158">
              <a:extLst>
                <a:ext uri="{FF2B5EF4-FFF2-40B4-BE49-F238E27FC236}">
                  <a16:creationId xmlns:a16="http://schemas.microsoft.com/office/drawing/2014/main" id="{026DBB9B-7344-40E4-A5AB-DC3282D10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</p:grpSp>
      <p:grpSp>
        <p:nvGrpSpPr>
          <p:cNvPr id="240799" name="Group 159">
            <a:extLst>
              <a:ext uri="{FF2B5EF4-FFF2-40B4-BE49-F238E27FC236}">
                <a16:creationId xmlns:a16="http://schemas.microsoft.com/office/drawing/2014/main" id="{AE02E34C-5517-4789-B321-A7C2CA9F9BAA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4191000"/>
            <a:ext cx="4195763" cy="990600"/>
            <a:chOff x="720" y="2640"/>
            <a:chExt cx="2643" cy="624"/>
          </a:xfrm>
        </p:grpSpPr>
        <p:sp>
          <p:nvSpPr>
            <p:cNvPr id="240800" name="Rectangle 160">
              <a:extLst>
                <a:ext uri="{FF2B5EF4-FFF2-40B4-BE49-F238E27FC236}">
                  <a16:creationId xmlns:a16="http://schemas.microsoft.com/office/drawing/2014/main" id="{F1FA6C7B-3038-4C13-915F-2A863090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01" name="Rectangle 161">
              <a:extLst>
                <a:ext uri="{FF2B5EF4-FFF2-40B4-BE49-F238E27FC236}">
                  <a16:creationId xmlns:a16="http://schemas.microsoft.com/office/drawing/2014/main" id="{D167866D-C07C-4307-A0DD-5EB8A218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0802" name="Line 162">
              <a:extLst>
                <a:ext uri="{FF2B5EF4-FFF2-40B4-BE49-F238E27FC236}">
                  <a16:creationId xmlns:a16="http://schemas.microsoft.com/office/drawing/2014/main" id="{C96DB9B2-72EE-490C-A114-27E78CD22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03" name="Line 163">
              <a:extLst>
                <a:ext uri="{FF2B5EF4-FFF2-40B4-BE49-F238E27FC236}">
                  <a16:creationId xmlns:a16="http://schemas.microsoft.com/office/drawing/2014/main" id="{42F8F95C-5446-43AF-963B-E91725517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04" name="Text Box 164">
              <a:extLst>
                <a:ext uri="{FF2B5EF4-FFF2-40B4-BE49-F238E27FC236}">
                  <a16:creationId xmlns:a16="http://schemas.microsoft.com/office/drawing/2014/main" id="{06A2087F-1ADF-4068-80F4-8AAEECDD0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0805" name="Text Box 165">
              <a:extLst>
                <a:ext uri="{FF2B5EF4-FFF2-40B4-BE49-F238E27FC236}">
                  <a16:creationId xmlns:a16="http://schemas.microsoft.com/office/drawing/2014/main" id="{87CD55B9-14AD-4CD3-9B53-6A4807202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0806" name="Rectangle 166">
              <a:extLst>
                <a:ext uri="{FF2B5EF4-FFF2-40B4-BE49-F238E27FC236}">
                  <a16:creationId xmlns:a16="http://schemas.microsoft.com/office/drawing/2014/main" id="{1C7BBEF4-AF13-4989-885B-27A7B7C9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0807" name="Rectangle 167">
              <a:extLst>
                <a:ext uri="{FF2B5EF4-FFF2-40B4-BE49-F238E27FC236}">
                  <a16:creationId xmlns:a16="http://schemas.microsoft.com/office/drawing/2014/main" id="{F0F70DB2-6912-49E2-A0EE-DDC655AE1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0808" name="Line 168">
              <a:extLst>
                <a:ext uri="{FF2B5EF4-FFF2-40B4-BE49-F238E27FC236}">
                  <a16:creationId xmlns:a16="http://schemas.microsoft.com/office/drawing/2014/main" id="{385548EC-C3A1-44C2-9D13-27FFD8318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09" name="Line 169">
              <a:extLst>
                <a:ext uri="{FF2B5EF4-FFF2-40B4-BE49-F238E27FC236}">
                  <a16:creationId xmlns:a16="http://schemas.microsoft.com/office/drawing/2014/main" id="{39F5CA2A-220D-426E-B326-EE288D1E7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0" name="Line 170">
              <a:extLst>
                <a:ext uri="{FF2B5EF4-FFF2-40B4-BE49-F238E27FC236}">
                  <a16:creationId xmlns:a16="http://schemas.microsoft.com/office/drawing/2014/main" id="{8051EC3F-6C86-48E0-BAB6-CFC01FF52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1" name="Text Box 171">
              <a:extLst>
                <a:ext uri="{FF2B5EF4-FFF2-40B4-BE49-F238E27FC236}">
                  <a16:creationId xmlns:a16="http://schemas.microsoft.com/office/drawing/2014/main" id="{23C47947-DA7B-4975-9935-542198E95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0812" name="Text Box 172">
              <a:extLst>
                <a:ext uri="{FF2B5EF4-FFF2-40B4-BE49-F238E27FC236}">
                  <a16:creationId xmlns:a16="http://schemas.microsoft.com/office/drawing/2014/main" id="{301FCD27-69BF-4ABF-8A98-4620A2F8B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0813" name="Rectangle 173">
              <a:extLst>
                <a:ext uri="{FF2B5EF4-FFF2-40B4-BE49-F238E27FC236}">
                  <a16:creationId xmlns:a16="http://schemas.microsoft.com/office/drawing/2014/main" id="{9CAD53EF-C75D-4BA7-AB0D-28466BB6B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0814" name="Rectangle 174">
              <a:extLst>
                <a:ext uri="{FF2B5EF4-FFF2-40B4-BE49-F238E27FC236}">
                  <a16:creationId xmlns:a16="http://schemas.microsoft.com/office/drawing/2014/main" id="{DDC0B22C-0B19-44ED-B199-2FB01447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0815" name="Line 175">
              <a:extLst>
                <a:ext uri="{FF2B5EF4-FFF2-40B4-BE49-F238E27FC236}">
                  <a16:creationId xmlns:a16="http://schemas.microsoft.com/office/drawing/2014/main" id="{9994C5FE-536B-4B12-BBF2-6B196F1E4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6" name="Line 176">
              <a:extLst>
                <a:ext uri="{FF2B5EF4-FFF2-40B4-BE49-F238E27FC236}">
                  <a16:creationId xmlns:a16="http://schemas.microsoft.com/office/drawing/2014/main" id="{00AE1989-369A-4D6A-904E-21F9E5B36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0817" name="Text Box 177">
              <a:extLst>
                <a:ext uri="{FF2B5EF4-FFF2-40B4-BE49-F238E27FC236}">
                  <a16:creationId xmlns:a16="http://schemas.microsoft.com/office/drawing/2014/main" id="{352BA957-E870-4EE3-B9DE-E8528E046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0818" name="Text Box 178">
              <a:extLst>
                <a:ext uri="{FF2B5EF4-FFF2-40B4-BE49-F238E27FC236}">
                  <a16:creationId xmlns:a16="http://schemas.microsoft.com/office/drawing/2014/main" id="{469AB8B8-BED7-4B1E-A561-040606A60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0819" name="Line 179">
              <a:extLst>
                <a:ext uri="{FF2B5EF4-FFF2-40B4-BE49-F238E27FC236}">
                  <a16:creationId xmlns:a16="http://schemas.microsoft.com/office/drawing/2014/main" id="{F38EEDB8-C013-48E8-8090-02E1E922E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20" name="Line 180">
              <a:extLst>
                <a:ext uri="{FF2B5EF4-FFF2-40B4-BE49-F238E27FC236}">
                  <a16:creationId xmlns:a16="http://schemas.microsoft.com/office/drawing/2014/main" id="{9D4D3C00-4BBD-4B7D-AEFA-5FD3DB4C0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21" name="Line 181">
              <a:extLst>
                <a:ext uri="{FF2B5EF4-FFF2-40B4-BE49-F238E27FC236}">
                  <a16:creationId xmlns:a16="http://schemas.microsoft.com/office/drawing/2014/main" id="{A6FFC650-6415-4B34-B8D1-DEBB0DB0C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22" name="Line 182">
              <a:extLst>
                <a:ext uri="{FF2B5EF4-FFF2-40B4-BE49-F238E27FC236}">
                  <a16:creationId xmlns:a16="http://schemas.microsoft.com/office/drawing/2014/main" id="{A5949BDB-B4F5-4A82-A575-636D30C1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23" name="Line 183">
              <a:extLst>
                <a:ext uri="{FF2B5EF4-FFF2-40B4-BE49-F238E27FC236}">
                  <a16:creationId xmlns:a16="http://schemas.microsoft.com/office/drawing/2014/main" id="{97E012F4-B3F4-490F-ABDE-5D705F1C6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824" name="Line 184">
              <a:extLst>
                <a:ext uri="{FF2B5EF4-FFF2-40B4-BE49-F238E27FC236}">
                  <a16:creationId xmlns:a16="http://schemas.microsoft.com/office/drawing/2014/main" id="{56D285BC-D1EC-4021-8E54-8C82726FF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825" name="Text Box 185">
            <a:extLst>
              <a:ext uri="{FF2B5EF4-FFF2-40B4-BE49-F238E27FC236}">
                <a16:creationId xmlns:a16="http://schemas.microsoft.com/office/drawing/2014/main" id="{1F3D4EE2-70EB-4B57-81C6-8B8F7E35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1320801"/>
            <a:ext cx="14350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DD0111"/>
                </a:solidFill>
              </a:rPr>
              <a:t>Conquer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and</a:t>
            </a:r>
          </a:p>
          <a:p>
            <a:r>
              <a:rPr lang="en-US" altLang="en-US" sz="2800">
                <a:solidFill>
                  <a:srgbClr val="DD0111"/>
                </a:solidFill>
              </a:rPr>
              <a:t>Merge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FA6002F1-DF0A-4D8A-8078-38505EAC9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E960F-458B-4850-B1CA-ED2A6250741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D87695C7-D848-4746-BFD6-516744942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Merging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A0C6D1B1-465F-4674-96DA-5C5EEF6A4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2828" y="2751232"/>
            <a:ext cx="9070972" cy="26749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b="1" dirty="0"/>
              <a:t>Input: </a:t>
            </a:r>
            <a:r>
              <a:rPr lang="en-US" altLang="en-US" dirty="0"/>
              <a:t>Array </a:t>
            </a:r>
            <a:r>
              <a:rPr lang="en-US" altLang="en-US" dirty="0">
                <a:latin typeface="Comic Sans MS" panose="030F0702030302020204" pitchFamily="66" charset="0"/>
              </a:rPr>
              <a:t>A</a:t>
            </a:r>
            <a:r>
              <a:rPr lang="en-US" altLang="en-US" i="1" dirty="0"/>
              <a:t> </a:t>
            </a:r>
            <a:r>
              <a:rPr lang="en-US" altLang="en-US" dirty="0"/>
              <a:t>and indices </a:t>
            </a:r>
            <a:r>
              <a:rPr lang="en-US" altLang="en-US" dirty="0">
                <a:latin typeface="Comic Sans MS" panose="030F0702030302020204" pitchFamily="66" charset="0"/>
              </a:rPr>
              <a:t>p, q, r</a:t>
            </a:r>
            <a:r>
              <a:rPr lang="en-US" altLang="en-US" i="1" dirty="0"/>
              <a:t> </a:t>
            </a:r>
            <a:r>
              <a:rPr lang="en-US" altLang="en-US" dirty="0"/>
              <a:t>such that</a:t>
            </a:r>
            <a:r>
              <a:rPr lang="en-US" altLang="en-US" dirty="0">
                <a:latin typeface="Comic Sans MS" panose="030F0702030302020204" pitchFamily="66" charset="0"/>
              </a:rPr>
              <a:t>    p ≤ q &lt; r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Subarrays </a:t>
            </a:r>
            <a:r>
              <a:rPr lang="en-US" altLang="en-US" dirty="0">
                <a:latin typeface="Comic Sans MS" panose="030F0702030302020204" pitchFamily="66" charset="0"/>
              </a:rPr>
              <a:t>A[p . . q]</a:t>
            </a:r>
            <a:r>
              <a:rPr lang="en-US" altLang="en-US" dirty="0"/>
              <a:t> and </a:t>
            </a:r>
            <a:r>
              <a:rPr lang="en-US" altLang="en-US" dirty="0">
                <a:latin typeface="Comic Sans MS" panose="030F0702030302020204" pitchFamily="66" charset="0"/>
              </a:rPr>
              <a:t>A[q + 1 . . r]</a:t>
            </a:r>
            <a:r>
              <a:rPr lang="en-US" altLang="en-US" dirty="0"/>
              <a:t> are sorted</a:t>
            </a:r>
          </a:p>
          <a:p>
            <a:pPr lvl="1">
              <a:lnSpc>
                <a:spcPct val="120000"/>
              </a:lnSpc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b="1" dirty="0"/>
              <a:t>Output: </a:t>
            </a:r>
            <a:r>
              <a:rPr lang="en-US" altLang="en-US" dirty="0"/>
              <a:t>One single sorted subarray </a:t>
            </a:r>
            <a:r>
              <a:rPr lang="en-US" altLang="en-US" dirty="0">
                <a:latin typeface="Comic Sans MS" panose="030F0702030302020204" pitchFamily="66" charset="0"/>
              </a:rPr>
              <a:t>A[p . . r]</a:t>
            </a:r>
            <a:endParaRPr lang="en-US" altLang="en-US" dirty="0"/>
          </a:p>
        </p:txBody>
      </p:sp>
      <p:grpSp>
        <p:nvGrpSpPr>
          <p:cNvPr id="241668" name="Group 4">
            <a:extLst>
              <a:ext uri="{FF2B5EF4-FFF2-40B4-BE49-F238E27FC236}">
                <a16:creationId xmlns:a16="http://schemas.microsoft.com/office/drawing/2014/main" id="{EA344794-5FD5-4C6B-BEAD-6C378E3240EC}"/>
              </a:ext>
            </a:extLst>
          </p:cNvPr>
          <p:cNvGrpSpPr>
            <a:grpSpLocks/>
          </p:cNvGrpSpPr>
          <p:nvPr/>
        </p:nvGrpSpPr>
        <p:grpSpPr bwMode="auto">
          <a:xfrm>
            <a:off x="4465638" y="1317625"/>
            <a:ext cx="3098800" cy="1017588"/>
            <a:chOff x="3808" y="977"/>
            <a:chExt cx="1952" cy="641"/>
          </a:xfrm>
        </p:grpSpPr>
        <p:sp>
          <p:nvSpPr>
            <p:cNvPr id="241669" name="Text Box 5">
              <a:extLst>
                <a:ext uri="{FF2B5EF4-FFF2-40B4-BE49-F238E27FC236}">
                  <a16:creationId xmlns:a16="http://schemas.microsoft.com/office/drawing/2014/main" id="{14FD0C42-7E75-4CBD-99CD-F2BAF4763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1</a:t>
              </a:r>
            </a:p>
          </p:txBody>
        </p:sp>
        <p:sp>
          <p:nvSpPr>
            <p:cNvPr id="241670" name="Text Box 6">
              <a:extLst>
                <a:ext uri="{FF2B5EF4-FFF2-40B4-BE49-F238E27FC236}">
                  <a16:creationId xmlns:a16="http://schemas.microsoft.com/office/drawing/2014/main" id="{2227DD7F-C97D-4D5D-ABAA-43146DC0A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2</a:t>
              </a:r>
            </a:p>
          </p:txBody>
        </p:sp>
        <p:sp>
          <p:nvSpPr>
            <p:cNvPr id="241671" name="Text Box 7">
              <a:extLst>
                <a:ext uri="{FF2B5EF4-FFF2-40B4-BE49-F238E27FC236}">
                  <a16:creationId xmlns:a16="http://schemas.microsoft.com/office/drawing/2014/main" id="{2DD4489E-88A5-42FC-B014-DA69417EF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3</a:t>
              </a:r>
            </a:p>
          </p:txBody>
        </p:sp>
        <p:sp>
          <p:nvSpPr>
            <p:cNvPr id="241672" name="Text Box 8">
              <a:extLst>
                <a:ext uri="{FF2B5EF4-FFF2-40B4-BE49-F238E27FC236}">
                  <a16:creationId xmlns:a16="http://schemas.microsoft.com/office/drawing/2014/main" id="{9FDA8A18-6966-48FE-9D66-C678D4DDB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4</a:t>
              </a:r>
            </a:p>
          </p:txBody>
        </p:sp>
        <p:sp>
          <p:nvSpPr>
            <p:cNvPr id="241673" name="Text Box 9">
              <a:extLst>
                <a:ext uri="{FF2B5EF4-FFF2-40B4-BE49-F238E27FC236}">
                  <a16:creationId xmlns:a16="http://schemas.microsoft.com/office/drawing/2014/main" id="{A062C548-D9FF-4EA3-A09F-CC07F4B6B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5</a:t>
              </a:r>
            </a:p>
          </p:txBody>
        </p:sp>
        <p:sp>
          <p:nvSpPr>
            <p:cNvPr id="241674" name="Text Box 10">
              <a:extLst>
                <a:ext uri="{FF2B5EF4-FFF2-40B4-BE49-F238E27FC236}">
                  <a16:creationId xmlns:a16="http://schemas.microsoft.com/office/drawing/2014/main" id="{153D5AE5-ABD1-4E8E-97C9-CA191E400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6</a:t>
              </a:r>
            </a:p>
          </p:txBody>
        </p:sp>
        <p:sp>
          <p:nvSpPr>
            <p:cNvPr id="241675" name="Text Box 11">
              <a:extLst>
                <a:ext uri="{FF2B5EF4-FFF2-40B4-BE49-F238E27FC236}">
                  <a16:creationId xmlns:a16="http://schemas.microsoft.com/office/drawing/2014/main" id="{60C13835-80EA-41EE-9A5B-DAD0C5AC3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7</a:t>
              </a:r>
            </a:p>
          </p:txBody>
        </p:sp>
        <p:sp>
          <p:nvSpPr>
            <p:cNvPr id="241676" name="Text Box 12">
              <a:extLst>
                <a:ext uri="{FF2B5EF4-FFF2-40B4-BE49-F238E27FC236}">
                  <a16:creationId xmlns:a16="http://schemas.microsoft.com/office/drawing/2014/main" id="{C9717CB9-4354-42C2-ACE3-C80B42D2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/>
                <a:t>8</a:t>
              </a:r>
            </a:p>
          </p:txBody>
        </p:sp>
        <p:sp>
          <p:nvSpPr>
            <p:cNvPr id="241677" name="Rectangle 13">
              <a:extLst>
                <a:ext uri="{FF2B5EF4-FFF2-40B4-BE49-F238E27FC236}">
                  <a16:creationId xmlns:a16="http://schemas.microsoft.com/office/drawing/2014/main" id="{8543BDD4-F9F3-4892-A3CB-FA79AD26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241678" name="Rectangle 14">
              <a:extLst>
                <a:ext uri="{FF2B5EF4-FFF2-40B4-BE49-F238E27FC236}">
                  <a16:creationId xmlns:a16="http://schemas.microsoft.com/office/drawing/2014/main" id="{8694D8FC-E336-40C9-AE4A-AD0B50FE9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241679" name="Rectangle 15">
              <a:extLst>
                <a:ext uri="{FF2B5EF4-FFF2-40B4-BE49-F238E27FC236}">
                  <a16:creationId xmlns:a16="http://schemas.microsoft.com/office/drawing/2014/main" id="{B715BC2F-0130-4BD8-BF19-CE36C56C4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0" name="Rectangle 16">
              <a:extLst>
                <a:ext uri="{FF2B5EF4-FFF2-40B4-BE49-F238E27FC236}">
                  <a16:creationId xmlns:a16="http://schemas.microsoft.com/office/drawing/2014/main" id="{75DEB902-D00A-4FFC-8285-329050A4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241681" name="Rectangle 17">
              <a:extLst>
                <a:ext uri="{FF2B5EF4-FFF2-40B4-BE49-F238E27FC236}">
                  <a16:creationId xmlns:a16="http://schemas.microsoft.com/office/drawing/2014/main" id="{277446FB-DC46-49CE-A1D2-DF2566C5E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1682" name="Rectangle 18">
              <a:extLst>
                <a:ext uri="{FF2B5EF4-FFF2-40B4-BE49-F238E27FC236}">
                  <a16:creationId xmlns:a16="http://schemas.microsoft.com/office/drawing/2014/main" id="{F3BEB33A-B1CF-4C22-BF11-A043FA8E0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41683" name="Rectangle 19">
              <a:extLst>
                <a:ext uri="{FF2B5EF4-FFF2-40B4-BE49-F238E27FC236}">
                  <a16:creationId xmlns:a16="http://schemas.microsoft.com/office/drawing/2014/main" id="{CFFF722B-02F2-46B9-8EA5-D018D23B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241684" name="Rectangle 20">
              <a:extLst>
                <a:ext uri="{FF2B5EF4-FFF2-40B4-BE49-F238E27FC236}">
                  <a16:creationId xmlns:a16="http://schemas.microsoft.com/office/drawing/2014/main" id="{953DCFE6-13E6-415F-8224-B77F02865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CE77C1B6-06F6-4253-ACCC-156CD6893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86" name="Line 22">
              <a:extLst>
                <a:ext uri="{FF2B5EF4-FFF2-40B4-BE49-F238E27FC236}">
                  <a16:creationId xmlns:a16="http://schemas.microsoft.com/office/drawing/2014/main" id="{0EDFFCE3-DD64-481C-8208-DB6E01E34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87" name="Line 23">
              <a:extLst>
                <a:ext uri="{FF2B5EF4-FFF2-40B4-BE49-F238E27FC236}">
                  <a16:creationId xmlns:a16="http://schemas.microsoft.com/office/drawing/2014/main" id="{DB870199-D9B0-4437-99BE-F3FCEDEBD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88" name="Line 24">
              <a:extLst>
                <a:ext uri="{FF2B5EF4-FFF2-40B4-BE49-F238E27FC236}">
                  <a16:creationId xmlns:a16="http://schemas.microsoft.com/office/drawing/2014/main" id="{4FD7902D-CB69-4C18-8D00-8624DD414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89" name="Line 25">
              <a:extLst>
                <a:ext uri="{FF2B5EF4-FFF2-40B4-BE49-F238E27FC236}">
                  <a16:creationId xmlns:a16="http://schemas.microsoft.com/office/drawing/2014/main" id="{72A48838-FBDF-4FC8-B2FB-87B362DEC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0" name="Line 26">
              <a:extLst>
                <a:ext uri="{FF2B5EF4-FFF2-40B4-BE49-F238E27FC236}">
                  <a16:creationId xmlns:a16="http://schemas.microsoft.com/office/drawing/2014/main" id="{F0BEC2AA-70D3-48DD-B9CF-FBFD54180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1" name="Line 27">
              <a:extLst>
                <a:ext uri="{FF2B5EF4-FFF2-40B4-BE49-F238E27FC236}">
                  <a16:creationId xmlns:a16="http://schemas.microsoft.com/office/drawing/2014/main" id="{43A76B7D-F05C-40E8-8A33-A179D7CC2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2" name="Line 28">
              <a:extLst>
                <a:ext uri="{FF2B5EF4-FFF2-40B4-BE49-F238E27FC236}">
                  <a16:creationId xmlns:a16="http://schemas.microsoft.com/office/drawing/2014/main" id="{7ACF21AB-B459-4A1C-B22C-36DD53363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3" name="Line 29">
              <a:extLst>
                <a:ext uri="{FF2B5EF4-FFF2-40B4-BE49-F238E27FC236}">
                  <a16:creationId xmlns:a16="http://schemas.microsoft.com/office/drawing/2014/main" id="{3EFAC019-5ECB-4DF3-A866-2871A0BFD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4" name="Line 30">
              <a:extLst>
                <a:ext uri="{FF2B5EF4-FFF2-40B4-BE49-F238E27FC236}">
                  <a16:creationId xmlns:a16="http://schemas.microsoft.com/office/drawing/2014/main" id="{BDA544FF-706A-4D3E-90CF-E0D1F2015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5" name="Line 31">
              <a:extLst>
                <a:ext uri="{FF2B5EF4-FFF2-40B4-BE49-F238E27FC236}">
                  <a16:creationId xmlns:a16="http://schemas.microsoft.com/office/drawing/2014/main" id="{6B9EF19D-9886-49CF-9380-233B6782F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6" name="Line 32">
              <a:extLst>
                <a:ext uri="{FF2B5EF4-FFF2-40B4-BE49-F238E27FC236}">
                  <a16:creationId xmlns:a16="http://schemas.microsoft.com/office/drawing/2014/main" id="{27680CA8-B4F8-4959-906E-DF038B290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7" name="Text Box 33">
              <a:extLst>
                <a:ext uri="{FF2B5EF4-FFF2-40B4-BE49-F238E27FC236}">
                  <a16:creationId xmlns:a16="http://schemas.microsoft.com/office/drawing/2014/main" id="{78D642EE-EFA6-47EB-863F-0CA2B6A37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41698" name="Line 34">
              <a:extLst>
                <a:ext uri="{FF2B5EF4-FFF2-40B4-BE49-F238E27FC236}">
                  <a16:creationId xmlns:a16="http://schemas.microsoft.com/office/drawing/2014/main" id="{264D014C-A547-40E8-A39D-ADC187E43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9" name="Text Box 35">
              <a:extLst>
                <a:ext uri="{FF2B5EF4-FFF2-40B4-BE49-F238E27FC236}">
                  <a16:creationId xmlns:a16="http://schemas.microsoft.com/office/drawing/2014/main" id="{B992EE33-E6FE-47C0-A579-93A1E739A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  <p:sp>
          <p:nvSpPr>
            <p:cNvPr id="241700" name="Line 36">
              <a:extLst>
                <a:ext uri="{FF2B5EF4-FFF2-40B4-BE49-F238E27FC236}">
                  <a16:creationId xmlns:a16="http://schemas.microsoft.com/office/drawing/2014/main" id="{7A3EB344-0467-474E-87B0-4ABBB54C6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01" name="Text Box 37">
              <a:extLst>
                <a:ext uri="{FF2B5EF4-FFF2-40B4-BE49-F238E27FC236}">
                  <a16:creationId xmlns:a16="http://schemas.microsoft.com/office/drawing/2014/main" id="{42604796-6C9D-4CF9-80D2-8D114152A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CC0000"/>
                  </a:solidFill>
                  <a:latin typeface="Comic Sans MS" panose="030F0702030302020204" pitchFamily="66" charset="0"/>
                </a:rPr>
                <a:t>q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Words>722</Words>
  <Application>Microsoft Office PowerPoint</Application>
  <PresentationFormat>Widescreen</PresentationFormat>
  <Paragraphs>472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Monotype Corsiva</vt:lpstr>
      <vt:lpstr>Office Theme</vt:lpstr>
      <vt:lpstr>Merge Sort</vt:lpstr>
      <vt:lpstr>Divide-and-Conquer</vt:lpstr>
      <vt:lpstr>Merge Sort Approach</vt:lpstr>
      <vt:lpstr>Merge Sort</vt:lpstr>
      <vt:lpstr>Example – n Power of 2</vt:lpstr>
      <vt:lpstr>Example – n Power of 2</vt:lpstr>
      <vt:lpstr>Example – n Not a Power of 2</vt:lpstr>
      <vt:lpstr>Example – n Not a Power of 2</vt:lpstr>
      <vt:lpstr>Merging</vt:lpstr>
      <vt:lpstr>Merging</vt:lpstr>
      <vt:lpstr>Merge Sort -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and real time application</dc:title>
  <dc:creator>yazad dumasia</dc:creator>
  <cp:lastModifiedBy>CSE_IT</cp:lastModifiedBy>
  <cp:revision>125</cp:revision>
  <dcterms:created xsi:type="dcterms:W3CDTF">2016-09-23T17:17:32Z</dcterms:created>
  <dcterms:modified xsi:type="dcterms:W3CDTF">2019-10-22T08:16:59Z</dcterms:modified>
</cp:coreProperties>
</file>