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309" r:id="rId23"/>
    <p:sldId id="310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4F17F-DFF8-40D1-9A78-5AD54E3C4F5C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DC34E-DF87-4098-ADA5-7EE6DA12D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4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DC34E-DF87-4098-ADA5-7EE6DA12DF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9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C8BD4-EDB9-4B6A-979C-7FB06579AFCD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0" y="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F6A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0" y="10033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F6A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-1270" y="20066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E69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-1270" y="30225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5D68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1270" y="40259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C6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-1270" y="50419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5B66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521700" y="604519"/>
            <a:ext cx="48260" cy="100330"/>
          </a:xfrm>
          <a:custGeom>
            <a:avLst/>
            <a:gdLst/>
            <a:ahLst/>
            <a:cxnLst/>
            <a:rect l="l" t="t" r="r" b="b"/>
            <a:pathLst>
              <a:path w="48259" h="100329">
                <a:moveTo>
                  <a:pt x="0" y="100329"/>
                </a:moveTo>
                <a:lnTo>
                  <a:pt x="48259" y="100329"/>
                </a:lnTo>
                <a:lnTo>
                  <a:pt x="48259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A66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-1270" y="604519"/>
            <a:ext cx="8436610" cy="100330"/>
          </a:xfrm>
          <a:custGeom>
            <a:avLst/>
            <a:gdLst/>
            <a:ahLst/>
            <a:cxnLst/>
            <a:rect l="l" t="t" r="r" b="b"/>
            <a:pathLst>
              <a:path w="8436610" h="100329">
                <a:moveTo>
                  <a:pt x="0" y="100329"/>
                </a:moveTo>
                <a:lnTo>
                  <a:pt x="8436610" y="100329"/>
                </a:lnTo>
                <a:lnTo>
                  <a:pt x="843661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A66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521700" y="704850"/>
            <a:ext cx="48260" cy="101600"/>
          </a:xfrm>
          <a:custGeom>
            <a:avLst/>
            <a:gdLst/>
            <a:ahLst/>
            <a:cxnLst/>
            <a:rect l="l" t="t" r="r" b="b"/>
            <a:pathLst>
              <a:path w="48259" h="101600">
                <a:moveTo>
                  <a:pt x="0" y="101600"/>
                </a:moveTo>
                <a:lnTo>
                  <a:pt x="48259" y="101600"/>
                </a:lnTo>
                <a:lnTo>
                  <a:pt x="48259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964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-1270" y="704850"/>
            <a:ext cx="8436610" cy="101600"/>
          </a:xfrm>
          <a:custGeom>
            <a:avLst/>
            <a:gdLst/>
            <a:ahLst/>
            <a:cxnLst/>
            <a:rect l="l" t="t" r="r" b="b"/>
            <a:pathLst>
              <a:path w="8436610" h="101600">
                <a:moveTo>
                  <a:pt x="0" y="101600"/>
                </a:moveTo>
                <a:lnTo>
                  <a:pt x="8436610" y="101600"/>
                </a:lnTo>
                <a:lnTo>
                  <a:pt x="843661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964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1700" y="806450"/>
            <a:ext cx="48260" cy="100330"/>
          </a:xfrm>
          <a:custGeom>
            <a:avLst/>
            <a:gdLst/>
            <a:ahLst/>
            <a:cxnLst/>
            <a:rect l="l" t="t" r="r" b="b"/>
            <a:pathLst>
              <a:path w="48259" h="100330">
                <a:moveTo>
                  <a:pt x="0" y="100329"/>
                </a:moveTo>
                <a:lnTo>
                  <a:pt x="48259" y="100329"/>
                </a:lnTo>
                <a:lnTo>
                  <a:pt x="48259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86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-1270" y="806450"/>
            <a:ext cx="8436610" cy="100330"/>
          </a:xfrm>
          <a:custGeom>
            <a:avLst/>
            <a:gdLst/>
            <a:ahLst/>
            <a:cxnLst/>
            <a:rect l="l" t="t" r="r" b="b"/>
            <a:pathLst>
              <a:path w="8436610" h="100330">
                <a:moveTo>
                  <a:pt x="0" y="100329"/>
                </a:moveTo>
                <a:lnTo>
                  <a:pt x="8436610" y="100329"/>
                </a:lnTo>
                <a:lnTo>
                  <a:pt x="843661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86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521700" y="906780"/>
            <a:ext cx="48260" cy="101600"/>
          </a:xfrm>
          <a:custGeom>
            <a:avLst/>
            <a:gdLst/>
            <a:ahLst/>
            <a:cxnLst/>
            <a:rect l="l" t="t" r="r" b="b"/>
            <a:pathLst>
              <a:path w="48259" h="101600">
                <a:moveTo>
                  <a:pt x="0" y="101600"/>
                </a:moveTo>
                <a:lnTo>
                  <a:pt x="48259" y="101600"/>
                </a:lnTo>
                <a:lnTo>
                  <a:pt x="48259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86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-1270" y="906780"/>
            <a:ext cx="8436610" cy="101600"/>
          </a:xfrm>
          <a:custGeom>
            <a:avLst/>
            <a:gdLst/>
            <a:ahLst/>
            <a:cxnLst/>
            <a:rect l="l" t="t" r="r" b="b"/>
            <a:pathLst>
              <a:path w="8436610" h="101600">
                <a:moveTo>
                  <a:pt x="0" y="101600"/>
                </a:moveTo>
                <a:lnTo>
                  <a:pt x="8436610" y="101600"/>
                </a:lnTo>
                <a:lnTo>
                  <a:pt x="843661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86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521700" y="1008380"/>
            <a:ext cx="48260" cy="100330"/>
          </a:xfrm>
          <a:custGeom>
            <a:avLst/>
            <a:gdLst/>
            <a:ahLst/>
            <a:cxnLst/>
            <a:rect l="l" t="t" r="r" b="b"/>
            <a:pathLst>
              <a:path w="48259" h="100330">
                <a:moveTo>
                  <a:pt x="0" y="100330"/>
                </a:moveTo>
                <a:lnTo>
                  <a:pt x="48259" y="100330"/>
                </a:lnTo>
                <a:lnTo>
                  <a:pt x="48259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576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-1270" y="1008380"/>
            <a:ext cx="8436610" cy="100330"/>
          </a:xfrm>
          <a:custGeom>
            <a:avLst/>
            <a:gdLst/>
            <a:ahLst/>
            <a:cxnLst/>
            <a:rect l="l" t="t" r="r" b="b"/>
            <a:pathLst>
              <a:path w="8436610" h="100330">
                <a:moveTo>
                  <a:pt x="0" y="100330"/>
                </a:moveTo>
                <a:lnTo>
                  <a:pt x="8436610" y="100330"/>
                </a:lnTo>
                <a:lnTo>
                  <a:pt x="843661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576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-1270" y="110871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660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-1270" y="120903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55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-1270" y="131063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545E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-1270" y="141096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35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-1270" y="151256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25D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-1270" y="161290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15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-1270" y="171450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05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-1270" y="181482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05A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-1270" y="191642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4F59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-1270" y="201676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4E5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-1270" y="211708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D57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-1270" y="221868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4C5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-1270" y="231902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B5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-1270" y="242062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4A54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-1270" y="252095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4953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-1270" y="262127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952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-1270" y="272287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4851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-1270" y="282321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75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-1270" y="292481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4650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-1270" y="302513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54F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-1270" y="312673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444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-1270" y="322707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34D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-1270" y="332867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424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-1270" y="342900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414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-1270" y="352932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14A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-1270" y="363092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404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-1270" y="373125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3F48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-1270" y="383285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3E4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-1270" y="393319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3D46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-1270" y="403479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3C45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-1270" y="413512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599"/>
                </a:moveTo>
                <a:lnTo>
                  <a:pt x="9146540" y="101599"/>
                </a:lnTo>
                <a:lnTo>
                  <a:pt x="914654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3B4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-1270" y="423672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3A4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-1270" y="433705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3943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-1270" y="443737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394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-1270" y="453897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3841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-1270" y="463930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3740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-1270" y="474090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363F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-1270" y="484124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35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-1270" y="494157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599"/>
                </a:moveTo>
                <a:lnTo>
                  <a:pt x="9146540" y="101599"/>
                </a:lnTo>
                <a:lnTo>
                  <a:pt x="914654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343D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-1270" y="504317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333C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-1270" y="514350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33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-1270" y="524510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333A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-1270" y="534542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3139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-1270" y="544702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3038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-1270" y="554735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599"/>
                </a:moveTo>
                <a:lnTo>
                  <a:pt x="9146540" y="101599"/>
                </a:lnTo>
                <a:lnTo>
                  <a:pt x="914654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2F3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-1270" y="564895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2E37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-1270" y="574929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2D36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-1270" y="584962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599"/>
                </a:moveTo>
                <a:lnTo>
                  <a:pt x="9146540" y="101599"/>
                </a:lnTo>
                <a:lnTo>
                  <a:pt x="914654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2C35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-1270" y="595122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2B34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-1270" y="605155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2A33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-1270" y="615315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2A33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-1270" y="625347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293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-1270" y="635380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599"/>
                </a:moveTo>
                <a:lnTo>
                  <a:pt x="9146540" y="101599"/>
                </a:lnTo>
                <a:lnTo>
                  <a:pt x="914654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2830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-1270" y="645540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272F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-1270" y="655574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599"/>
                </a:moveTo>
                <a:lnTo>
                  <a:pt x="9146540" y="101599"/>
                </a:lnTo>
                <a:lnTo>
                  <a:pt x="914654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26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-1270" y="665734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252D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0" y="6757669"/>
            <a:ext cx="9144000" cy="100330"/>
          </a:xfrm>
          <a:custGeom>
            <a:avLst/>
            <a:gdLst/>
            <a:ahLst/>
            <a:cxnLst/>
            <a:rect l="l" t="t" r="r" b="b"/>
            <a:pathLst>
              <a:path w="9144000" h="100329">
                <a:moveTo>
                  <a:pt x="0" y="10032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100329"/>
                </a:lnTo>
                <a:lnTo>
                  <a:pt x="0" y="100329"/>
                </a:lnTo>
                <a:close/>
              </a:path>
            </a:pathLst>
          </a:custGeom>
          <a:solidFill>
            <a:srgbClr val="242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8435340" y="572769"/>
            <a:ext cx="86360" cy="574040"/>
          </a:xfrm>
          <a:custGeom>
            <a:avLst/>
            <a:gdLst/>
            <a:ahLst/>
            <a:cxnLst/>
            <a:rect l="l" t="t" r="r" b="b"/>
            <a:pathLst>
              <a:path w="86359" h="574040">
                <a:moveTo>
                  <a:pt x="86359" y="0"/>
                </a:moveTo>
                <a:lnTo>
                  <a:pt x="0" y="0"/>
                </a:lnTo>
                <a:lnTo>
                  <a:pt x="0" y="574039"/>
                </a:lnTo>
                <a:lnTo>
                  <a:pt x="86359" y="574039"/>
                </a:lnTo>
                <a:lnTo>
                  <a:pt x="86359" y="0"/>
                </a:lnTo>
                <a:close/>
              </a:path>
            </a:pathLst>
          </a:custGeom>
          <a:solidFill>
            <a:srgbClr val="F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8569959" y="572769"/>
            <a:ext cx="575310" cy="574040"/>
          </a:xfrm>
          <a:custGeom>
            <a:avLst/>
            <a:gdLst/>
            <a:ahLst/>
            <a:cxnLst/>
            <a:rect l="l" t="t" r="r" b="b"/>
            <a:pathLst>
              <a:path w="575309" h="574040">
                <a:moveTo>
                  <a:pt x="575310" y="0"/>
                </a:moveTo>
                <a:lnTo>
                  <a:pt x="0" y="0"/>
                </a:lnTo>
                <a:lnTo>
                  <a:pt x="0" y="574039"/>
                </a:lnTo>
                <a:lnTo>
                  <a:pt x="575310" y="574039"/>
                </a:lnTo>
                <a:lnTo>
                  <a:pt x="575310" y="0"/>
                </a:lnTo>
                <a:close/>
              </a:path>
            </a:pathLst>
          </a:custGeom>
          <a:solidFill>
            <a:srgbClr val="F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8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2E399-232C-4992-9C02-4AB60EEE0450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8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21EDD-D605-4ECD-8575-5F684087FD2D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0" y="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F6A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0" y="10033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F6A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-1270" y="20066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E69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-1270" y="30225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5D68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1270" y="40259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C6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-1270" y="50419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5B66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521700" y="604519"/>
            <a:ext cx="48260" cy="100330"/>
          </a:xfrm>
          <a:custGeom>
            <a:avLst/>
            <a:gdLst/>
            <a:ahLst/>
            <a:cxnLst/>
            <a:rect l="l" t="t" r="r" b="b"/>
            <a:pathLst>
              <a:path w="48259" h="100329">
                <a:moveTo>
                  <a:pt x="0" y="100329"/>
                </a:moveTo>
                <a:lnTo>
                  <a:pt x="48259" y="100329"/>
                </a:lnTo>
                <a:lnTo>
                  <a:pt x="48259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A66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-1270" y="604519"/>
            <a:ext cx="8436610" cy="100330"/>
          </a:xfrm>
          <a:custGeom>
            <a:avLst/>
            <a:gdLst/>
            <a:ahLst/>
            <a:cxnLst/>
            <a:rect l="l" t="t" r="r" b="b"/>
            <a:pathLst>
              <a:path w="8436610" h="100329">
                <a:moveTo>
                  <a:pt x="0" y="100329"/>
                </a:moveTo>
                <a:lnTo>
                  <a:pt x="8436610" y="100329"/>
                </a:lnTo>
                <a:lnTo>
                  <a:pt x="843661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A66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521700" y="704850"/>
            <a:ext cx="48260" cy="101600"/>
          </a:xfrm>
          <a:custGeom>
            <a:avLst/>
            <a:gdLst/>
            <a:ahLst/>
            <a:cxnLst/>
            <a:rect l="l" t="t" r="r" b="b"/>
            <a:pathLst>
              <a:path w="48259" h="101600">
                <a:moveTo>
                  <a:pt x="0" y="101600"/>
                </a:moveTo>
                <a:lnTo>
                  <a:pt x="48259" y="101600"/>
                </a:lnTo>
                <a:lnTo>
                  <a:pt x="48259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964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-1270" y="704850"/>
            <a:ext cx="8436610" cy="101600"/>
          </a:xfrm>
          <a:custGeom>
            <a:avLst/>
            <a:gdLst/>
            <a:ahLst/>
            <a:cxnLst/>
            <a:rect l="l" t="t" r="r" b="b"/>
            <a:pathLst>
              <a:path w="8436610" h="101600">
                <a:moveTo>
                  <a:pt x="0" y="101600"/>
                </a:moveTo>
                <a:lnTo>
                  <a:pt x="8436610" y="101600"/>
                </a:lnTo>
                <a:lnTo>
                  <a:pt x="843661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964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1700" y="806450"/>
            <a:ext cx="48260" cy="100330"/>
          </a:xfrm>
          <a:custGeom>
            <a:avLst/>
            <a:gdLst/>
            <a:ahLst/>
            <a:cxnLst/>
            <a:rect l="l" t="t" r="r" b="b"/>
            <a:pathLst>
              <a:path w="48259" h="100330">
                <a:moveTo>
                  <a:pt x="0" y="100329"/>
                </a:moveTo>
                <a:lnTo>
                  <a:pt x="48259" y="100329"/>
                </a:lnTo>
                <a:lnTo>
                  <a:pt x="48259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86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-1270" y="806450"/>
            <a:ext cx="8436610" cy="100330"/>
          </a:xfrm>
          <a:custGeom>
            <a:avLst/>
            <a:gdLst/>
            <a:ahLst/>
            <a:cxnLst/>
            <a:rect l="l" t="t" r="r" b="b"/>
            <a:pathLst>
              <a:path w="8436610" h="100330">
                <a:moveTo>
                  <a:pt x="0" y="100329"/>
                </a:moveTo>
                <a:lnTo>
                  <a:pt x="8436610" y="100329"/>
                </a:lnTo>
                <a:lnTo>
                  <a:pt x="843661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86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521700" y="906780"/>
            <a:ext cx="48260" cy="101600"/>
          </a:xfrm>
          <a:custGeom>
            <a:avLst/>
            <a:gdLst/>
            <a:ahLst/>
            <a:cxnLst/>
            <a:rect l="l" t="t" r="r" b="b"/>
            <a:pathLst>
              <a:path w="48259" h="101600">
                <a:moveTo>
                  <a:pt x="0" y="101600"/>
                </a:moveTo>
                <a:lnTo>
                  <a:pt x="48259" y="101600"/>
                </a:lnTo>
                <a:lnTo>
                  <a:pt x="48259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86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-1270" y="906780"/>
            <a:ext cx="8436610" cy="101600"/>
          </a:xfrm>
          <a:custGeom>
            <a:avLst/>
            <a:gdLst/>
            <a:ahLst/>
            <a:cxnLst/>
            <a:rect l="l" t="t" r="r" b="b"/>
            <a:pathLst>
              <a:path w="8436610" h="101600">
                <a:moveTo>
                  <a:pt x="0" y="101600"/>
                </a:moveTo>
                <a:lnTo>
                  <a:pt x="8436610" y="101600"/>
                </a:lnTo>
                <a:lnTo>
                  <a:pt x="843661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86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521700" y="1008380"/>
            <a:ext cx="48260" cy="100330"/>
          </a:xfrm>
          <a:custGeom>
            <a:avLst/>
            <a:gdLst/>
            <a:ahLst/>
            <a:cxnLst/>
            <a:rect l="l" t="t" r="r" b="b"/>
            <a:pathLst>
              <a:path w="48259" h="100330">
                <a:moveTo>
                  <a:pt x="0" y="100330"/>
                </a:moveTo>
                <a:lnTo>
                  <a:pt x="48259" y="100330"/>
                </a:lnTo>
                <a:lnTo>
                  <a:pt x="48259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576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-1270" y="1008380"/>
            <a:ext cx="8436610" cy="100330"/>
          </a:xfrm>
          <a:custGeom>
            <a:avLst/>
            <a:gdLst/>
            <a:ahLst/>
            <a:cxnLst/>
            <a:rect l="l" t="t" r="r" b="b"/>
            <a:pathLst>
              <a:path w="8436610" h="100330">
                <a:moveTo>
                  <a:pt x="0" y="100330"/>
                </a:moveTo>
                <a:lnTo>
                  <a:pt x="8436610" y="100330"/>
                </a:lnTo>
                <a:lnTo>
                  <a:pt x="843661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576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-1270" y="110871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660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-1270" y="120903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55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-1270" y="131063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545E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-1270" y="141096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35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-1270" y="151256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25D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-1270" y="161290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15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-1270" y="171450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05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-1270" y="181482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05A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-1270" y="191642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4F59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-1270" y="201676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4E5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-1270" y="211708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D57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-1270" y="221868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4C5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-1270" y="231902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B5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-1270" y="242062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4A54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-1270" y="252095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4953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-1270" y="262127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952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-1270" y="272287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4851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-1270" y="282321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75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-1270" y="292481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4650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-1270" y="302513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54F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-1270" y="312673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444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-1270" y="322707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34D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-1270" y="332867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424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-1270" y="342900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414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-1270" y="352932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14A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-1270" y="363092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404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-1270" y="373125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3F48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-1270" y="383285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3E4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-1270" y="393319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3D46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-1270" y="403479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3C45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-1270" y="413512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599"/>
                </a:moveTo>
                <a:lnTo>
                  <a:pt x="9146540" y="101599"/>
                </a:lnTo>
                <a:lnTo>
                  <a:pt x="914654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3B4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-1270" y="423672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3A4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-1270" y="433705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3943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-1270" y="443737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394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-1270" y="453897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3841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-1270" y="463930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3740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-1270" y="474090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363F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-1270" y="484124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35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-1270" y="494157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599"/>
                </a:moveTo>
                <a:lnTo>
                  <a:pt x="9146540" y="101599"/>
                </a:lnTo>
                <a:lnTo>
                  <a:pt x="914654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343D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-1270" y="504317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333C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-1270" y="514350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33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-1270" y="524510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333A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-1270" y="534542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3139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-1270" y="544702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3038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-1270" y="554735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599"/>
                </a:moveTo>
                <a:lnTo>
                  <a:pt x="9146540" y="101599"/>
                </a:lnTo>
                <a:lnTo>
                  <a:pt x="914654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2F3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-1270" y="564895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2E37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-1270" y="574929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2D36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-1270" y="584962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599"/>
                </a:moveTo>
                <a:lnTo>
                  <a:pt x="9146540" y="101599"/>
                </a:lnTo>
                <a:lnTo>
                  <a:pt x="914654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2C35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-1270" y="595122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2B34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-1270" y="605155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2A33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-1270" y="615315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2A33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-1270" y="625347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293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-1270" y="635380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599"/>
                </a:moveTo>
                <a:lnTo>
                  <a:pt x="9146540" y="101599"/>
                </a:lnTo>
                <a:lnTo>
                  <a:pt x="914654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2830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-1270" y="645540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272F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-1270" y="655574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599"/>
                </a:moveTo>
                <a:lnTo>
                  <a:pt x="9146540" y="101599"/>
                </a:lnTo>
                <a:lnTo>
                  <a:pt x="914654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26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-1270" y="665734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252D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0" y="6757669"/>
            <a:ext cx="9144000" cy="100330"/>
          </a:xfrm>
          <a:custGeom>
            <a:avLst/>
            <a:gdLst/>
            <a:ahLst/>
            <a:cxnLst/>
            <a:rect l="l" t="t" r="r" b="b"/>
            <a:pathLst>
              <a:path w="9144000" h="100329">
                <a:moveTo>
                  <a:pt x="0" y="10032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100329"/>
                </a:lnTo>
                <a:lnTo>
                  <a:pt x="0" y="100329"/>
                </a:lnTo>
                <a:close/>
              </a:path>
            </a:pathLst>
          </a:custGeom>
          <a:solidFill>
            <a:srgbClr val="242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8435340" y="572769"/>
            <a:ext cx="86360" cy="574040"/>
          </a:xfrm>
          <a:custGeom>
            <a:avLst/>
            <a:gdLst/>
            <a:ahLst/>
            <a:cxnLst/>
            <a:rect l="l" t="t" r="r" b="b"/>
            <a:pathLst>
              <a:path w="86359" h="574040">
                <a:moveTo>
                  <a:pt x="86359" y="0"/>
                </a:moveTo>
                <a:lnTo>
                  <a:pt x="0" y="0"/>
                </a:lnTo>
                <a:lnTo>
                  <a:pt x="0" y="574039"/>
                </a:lnTo>
                <a:lnTo>
                  <a:pt x="86359" y="574039"/>
                </a:lnTo>
                <a:lnTo>
                  <a:pt x="86359" y="0"/>
                </a:lnTo>
                <a:close/>
              </a:path>
            </a:pathLst>
          </a:custGeom>
          <a:solidFill>
            <a:srgbClr val="F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8569959" y="572769"/>
            <a:ext cx="575310" cy="574040"/>
          </a:xfrm>
          <a:custGeom>
            <a:avLst/>
            <a:gdLst/>
            <a:ahLst/>
            <a:cxnLst/>
            <a:rect l="l" t="t" r="r" b="b"/>
            <a:pathLst>
              <a:path w="575309" h="574040">
                <a:moveTo>
                  <a:pt x="575310" y="0"/>
                </a:moveTo>
                <a:lnTo>
                  <a:pt x="0" y="0"/>
                </a:lnTo>
                <a:lnTo>
                  <a:pt x="0" y="574039"/>
                </a:lnTo>
                <a:lnTo>
                  <a:pt x="575310" y="574039"/>
                </a:lnTo>
                <a:lnTo>
                  <a:pt x="575310" y="0"/>
                </a:lnTo>
                <a:close/>
              </a:path>
            </a:pathLst>
          </a:custGeom>
          <a:solidFill>
            <a:srgbClr val="F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8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13BB-0720-465C-9E9A-61CEBED17940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E2545-8DAE-4E63-AFAE-69285E8F9CE4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0" y="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F6A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0" y="10033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F6A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-1270" y="20066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E69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-1270" y="30225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5D68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1270" y="40259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C6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-1270" y="50419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5B66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521700" y="604519"/>
            <a:ext cx="48260" cy="100330"/>
          </a:xfrm>
          <a:custGeom>
            <a:avLst/>
            <a:gdLst/>
            <a:ahLst/>
            <a:cxnLst/>
            <a:rect l="l" t="t" r="r" b="b"/>
            <a:pathLst>
              <a:path w="48259" h="100329">
                <a:moveTo>
                  <a:pt x="0" y="100329"/>
                </a:moveTo>
                <a:lnTo>
                  <a:pt x="48259" y="100329"/>
                </a:lnTo>
                <a:lnTo>
                  <a:pt x="48259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A66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-1270" y="604519"/>
            <a:ext cx="8436610" cy="100330"/>
          </a:xfrm>
          <a:custGeom>
            <a:avLst/>
            <a:gdLst/>
            <a:ahLst/>
            <a:cxnLst/>
            <a:rect l="l" t="t" r="r" b="b"/>
            <a:pathLst>
              <a:path w="8436610" h="100329">
                <a:moveTo>
                  <a:pt x="0" y="100329"/>
                </a:moveTo>
                <a:lnTo>
                  <a:pt x="8436610" y="100329"/>
                </a:lnTo>
                <a:lnTo>
                  <a:pt x="843661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A66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521700" y="704850"/>
            <a:ext cx="48260" cy="101600"/>
          </a:xfrm>
          <a:custGeom>
            <a:avLst/>
            <a:gdLst/>
            <a:ahLst/>
            <a:cxnLst/>
            <a:rect l="l" t="t" r="r" b="b"/>
            <a:pathLst>
              <a:path w="48259" h="101600">
                <a:moveTo>
                  <a:pt x="0" y="101600"/>
                </a:moveTo>
                <a:lnTo>
                  <a:pt x="48259" y="101600"/>
                </a:lnTo>
                <a:lnTo>
                  <a:pt x="48259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964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-1270" y="704850"/>
            <a:ext cx="8436610" cy="101600"/>
          </a:xfrm>
          <a:custGeom>
            <a:avLst/>
            <a:gdLst/>
            <a:ahLst/>
            <a:cxnLst/>
            <a:rect l="l" t="t" r="r" b="b"/>
            <a:pathLst>
              <a:path w="8436610" h="101600">
                <a:moveTo>
                  <a:pt x="0" y="101600"/>
                </a:moveTo>
                <a:lnTo>
                  <a:pt x="8436610" y="101600"/>
                </a:lnTo>
                <a:lnTo>
                  <a:pt x="843661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964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1700" y="806450"/>
            <a:ext cx="48260" cy="100330"/>
          </a:xfrm>
          <a:custGeom>
            <a:avLst/>
            <a:gdLst/>
            <a:ahLst/>
            <a:cxnLst/>
            <a:rect l="l" t="t" r="r" b="b"/>
            <a:pathLst>
              <a:path w="48259" h="100330">
                <a:moveTo>
                  <a:pt x="0" y="100329"/>
                </a:moveTo>
                <a:lnTo>
                  <a:pt x="48259" y="100329"/>
                </a:lnTo>
                <a:lnTo>
                  <a:pt x="48259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86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-1270" y="806450"/>
            <a:ext cx="8436610" cy="100330"/>
          </a:xfrm>
          <a:custGeom>
            <a:avLst/>
            <a:gdLst/>
            <a:ahLst/>
            <a:cxnLst/>
            <a:rect l="l" t="t" r="r" b="b"/>
            <a:pathLst>
              <a:path w="8436610" h="100330">
                <a:moveTo>
                  <a:pt x="0" y="100329"/>
                </a:moveTo>
                <a:lnTo>
                  <a:pt x="8436610" y="100329"/>
                </a:lnTo>
                <a:lnTo>
                  <a:pt x="843661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86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521700" y="906780"/>
            <a:ext cx="48260" cy="101600"/>
          </a:xfrm>
          <a:custGeom>
            <a:avLst/>
            <a:gdLst/>
            <a:ahLst/>
            <a:cxnLst/>
            <a:rect l="l" t="t" r="r" b="b"/>
            <a:pathLst>
              <a:path w="48259" h="101600">
                <a:moveTo>
                  <a:pt x="0" y="101600"/>
                </a:moveTo>
                <a:lnTo>
                  <a:pt x="48259" y="101600"/>
                </a:lnTo>
                <a:lnTo>
                  <a:pt x="48259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86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-1270" y="906780"/>
            <a:ext cx="8436610" cy="101600"/>
          </a:xfrm>
          <a:custGeom>
            <a:avLst/>
            <a:gdLst/>
            <a:ahLst/>
            <a:cxnLst/>
            <a:rect l="l" t="t" r="r" b="b"/>
            <a:pathLst>
              <a:path w="8436610" h="101600">
                <a:moveTo>
                  <a:pt x="0" y="101600"/>
                </a:moveTo>
                <a:lnTo>
                  <a:pt x="8436610" y="101600"/>
                </a:lnTo>
                <a:lnTo>
                  <a:pt x="843661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86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521700" y="1008380"/>
            <a:ext cx="48260" cy="100330"/>
          </a:xfrm>
          <a:custGeom>
            <a:avLst/>
            <a:gdLst/>
            <a:ahLst/>
            <a:cxnLst/>
            <a:rect l="l" t="t" r="r" b="b"/>
            <a:pathLst>
              <a:path w="48259" h="100330">
                <a:moveTo>
                  <a:pt x="0" y="100330"/>
                </a:moveTo>
                <a:lnTo>
                  <a:pt x="48259" y="100330"/>
                </a:lnTo>
                <a:lnTo>
                  <a:pt x="48259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576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-1270" y="1008380"/>
            <a:ext cx="8436610" cy="100330"/>
          </a:xfrm>
          <a:custGeom>
            <a:avLst/>
            <a:gdLst/>
            <a:ahLst/>
            <a:cxnLst/>
            <a:rect l="l" t="t" r="r" b="b"/>
            <a:pathLst>
              <a:path w="8436610" h="100330">
                <a:moveTo>
                  <a:pt x="0" y="100330"/>
                </a:moveTo>
                <a:lnTo>
                  <a:pt x="8436610" y="100330"/>
                </a:lnTo>
                <a:lnTo>
                  <a:pt x="843661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576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-1270" y="110871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660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-1270" y="120903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55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-1270" y="131063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545E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-1270" y="141096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35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-1270" y="151256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25D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-1270" y="161290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15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-1270" y="171450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505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-1270" y="181482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505A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-1270" y="191642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4F59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-1270" y="201676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4E58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-1270" y="211708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D57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-1270" y="221868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4C5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-1270" y="231902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B5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-1270" y="242062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4A54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-1270" y="252095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30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4953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-1270" y="262127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952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497840"/>
            <a:ext cx="426021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85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005" y="1734820"/>
            <a:ext cx="7793989" cy="461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C309-9F78-48B3-BF1D-1D4C3EB306D4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8935" y="1698518"/>
            <a:ext cx="4876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2735" algn="l"/>
              </a:tabLst>
            </a:pPr>
            <a:r>
              <a:rPr sz="4800" b="1" spc="-5" dirty="0">
                <a:latin typeface="Arial"/>
                <a:cs typeface="Arial"/>
              </a:rPr>
              <a:t>Graph	Traversals</a:t>
            </a:r>
            <a:endParaRPr sz="4800" b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3710" y="3082290"/>
            <a:ext cx="3109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Depth-First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Search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7335" y="3595370"/>
            <a:ext cx="1508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Think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FDE3E4F-DC6C-4A86-86F0-207B968C047C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50" y="467359"/>
            <a:ext cx="7363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DFS: </a:t>
            </a:r>
            <a:r>
              <a:rPr spc="-10" dirty="0"/>
              <a:t>Start </a:t>
            </a:r>
            <a:r>
              <a:rPr spc="-5" dirty="0"/>
              <a:t>with Node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4495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1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2590800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8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8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4419600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6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2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3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4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0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3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1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4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5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30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49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0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7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49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3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235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73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0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67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49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086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6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378700" y="2152650"/>
            <a:ext cx="254000" cy="28067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6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06470" y="5700747"/>
            <a:ext cx="66357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663690" y="5215890"/>
            <a:ext cx="1528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Push 7, Push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2CE6A5A-C635-4E0D-A52B-61CDB2C4DE2F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450" y="537209"/>
            <a:ext cx="7363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DFS: </a:t>
            </a:r>
            <a:r>
              <a:rPr spc="-10" dirty="0"/>
              <a:t>Start </a:t>
            </a:r>
            <a:r>
              <a:rPr spc="-5" dirty="0"/>
              <a:t>with Node</a:t>
            </a:r>
            <a:r>
              <a:rPr spc="-25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4495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1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2590800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8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8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4419600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6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2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3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4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0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3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1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4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5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30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49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0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7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49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3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235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73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0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67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49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086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6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378700" y="2708909"/>
            <a:ext cx="254000" cy="225044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6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529069" y="5243547"/>
            <a:ext cx="179768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Pop/Visit/Mark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06470" y="5700747"/>
            <a:ext cx="9194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E0A198A-1AF7-4B84-B581-27F1154AC6D4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450" y="528320"/>
            <a:ext cx="7363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DFS: </a:t>
            </a:r>
            <a:r>
              <a:rPr spc="-10" dirty="0"/>
              <a:t>Start </a:t>
            </a:r>
            <a:r>
              <a:rPr spc="-5" dirty="0"/>
              <a:t>with Node</a:t>
            </a:r>
            <a:r>
              <a:rPr spc="-25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4495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1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2590800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8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8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4419600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6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2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3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4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0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3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1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4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5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30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49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0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7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49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3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235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73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0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67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49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086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6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378700" y="2152650"/>
            <a:ext cx="254000" cy="28067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6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06470" y="5700747"/>
            <a:ext cx="91948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72630" y="5215890"/>
            <a:ext cx="711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Push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75C7EEA-5926-4989-A2D9-D157C64D3770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450" y="609600"/>
            <a:ext cx="7363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DFS: </a:t>
            </a:r>
            <a:r>
              <a:rPr spc="-10" dirty="0"/>
              <a:t>Start </a:t>
            </a:r>
            <a:r>
              <a:rPr spc="-5" dirty="0"/>
              <a:t>with Node</a:t>
            </a:r>
            <a:r>
              <a:rPr spc="-25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4495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1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2590800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8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8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4419600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6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2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3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4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0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3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1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4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5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30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49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0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7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49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3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235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73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0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67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49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086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6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378700" y="2708909"/>
            <a:ext cx="254000" cy="225044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6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06470" y="5700747"/>
            <a:ext cx="117475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529069" y="5215890"/>
            <a:ext cx="1797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Pop/Mark/Visit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84EC6F9-1B92-4431-96BC-C210B17BA8FC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450" y="571500"/>
            <a:ext cx="7363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DFS: </a:t>
            </a:r>
            <a:r>
              <a:rPr spc="-10" dirty="0"/>
              <a:t>Start </a:t>
            </a:r>
            <a:r>
              <a:rPr spc="-5" dirty="0"/>
              <a:t>with Node</a:t>
            </a:r>
            <a:r>
              <a:rPr spc="-25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4495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1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2590800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8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8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4419600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6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2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3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4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0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3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1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4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5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30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49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0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7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49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3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235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73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0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67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49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086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6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378700" y="3265170"/>
            <a:ext cx="254000" cy="16941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6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529069" y="5243547"/>
            <a:ext cx="179768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Pop/Mark/Visit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06470" y="5700747"/>
            <a:ext cx="143065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  <a:tab pos="129032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	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6DAB8D5-AFA0-40E9-B1EB-4D03485DD299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0" y="533400"/>
            <a:ext cx="7363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DFS: </a:t>
            </a:r>
            <a:r>
              <a:rPr spc="-10" dirty="0"/>
              <a:t>Start </a:t>
            </a:r>
            <a:r>
              <a:rPr spc="-5" dirty="0"/>
              <a:t>with Node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4495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1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2590800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8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8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4419600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6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2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3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4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0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3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1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4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5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30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49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0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7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49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3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235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73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0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67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49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086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6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378700" y="2708909"/>
            <a:ext cx="254000" cy="225044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6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06470" y="5700747"/>
            <a:ext cx="143065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  <a:tab pos="129032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	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72630" y="5215890"/>
            <a:ext cx="711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Push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899A59D-997D-4ACA-ADB8-2514BA8EA9B6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450" y="566420"/>
            <a:ext cx="7363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DFS: </a:t>
            </a:r>
            <a:r>
              <a:rPr spc="-10" dirty="0"/>
              <a:t>Start </a:t>
            </a:r>
            <a:r>
              <a:rPr spc="-5" dirty="0"/>
              <a:t>with Node</a:t>
            </a:r>
            <a:r>
              <a:rPr spc="-25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4495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1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2590800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8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8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4419600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6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2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3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4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0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3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1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4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5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30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49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0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7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49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3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235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73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0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67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49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086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6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378700" y="3265170"/>
            <a:ext cx="254000" cy="16941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6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06470" y="5700747"/>
            <a:ext cx="16859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  <a:tab pos="1290320" algn="l"/>
                <a:tab pos="154559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	7	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529069" y="5215890"/>
            <a:ext cx="1797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Pop/Mark/Visit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1E788BB-B27E-4B18-9C65-BEF50C1820D7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650" y="833120"/>
            <a:ext cx="7363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DFS: </a:t>
            </a:r>
            <a:r>
              <a:rPr spc="-10" dirty="0"/>
              <a:t>Start </a:t>
            </a:r>
            <a:r>
              <a:rPr spc="-5" dirty="0"/>
              <a:t>with Node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4495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1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2590800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8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8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4419600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6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2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3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4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0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3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1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4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5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30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49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0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7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49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3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235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73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0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67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49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086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6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378700" y="3821429"/>
            <a:ext cx="254000" cy="113792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483350" y="5243547"/>
            <a:ext cx="188722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Pop (don’t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visit)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06470" y="5700747"/>
            <a:ext cx="168592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  <a:tab pos="1290320" algn="l"/>
                <a:tab pos="154559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	7	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A2BE96D-135B-4A51-9D85-5FDC7ABCE82F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650" y="833120"/>
            <a:ext cx="7363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DFS: </a:t>
            </a:r>
            <a:r>
              <a:rPr spc="-10" dirty="0"/>
              <a:t>Start </a:t>
            </a:r>
            <a:r>
              <a:rPr spc="-5" dirty="0"/>
              <a:t>with Node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4495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1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2590800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8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8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4419600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6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2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3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4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0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3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1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4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5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30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49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0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7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49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3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235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73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0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67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49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086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6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454900" y="456819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06470" y="5700747"/>
            <a:ext cx="19418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  <a:tab pos="1290320" algn="l"/>
                <a:tab pos="1545590" algn="l"/>
                <a:tab pos="180149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	7	6	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529069" y="5215890"/>
            <a:ext cx="1797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Pop/Mark/Visit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0252844-81B8-4F61-B80A-B20F864AD162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650" y="833120"/>
            <a:ext cx="7363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DFS: </a:t>
            </a:r>
            <a:r>
              <a:rPr spc="-10" dirty="0"/>
              <a:t>Start </a:t>
            </a:r>
            <a:r>
              <a:rPr spc="-5" dirty="0"/>
              <a:t>with Node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4495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1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2590800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8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8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4419600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6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2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3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4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0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3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1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4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5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30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49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0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7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49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3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235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73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0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67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49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086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6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483350" y="5215890"/>
            <a:ext cx="1887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Pop (don’t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visit)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506470" y="5700747"/>
            <a:ext cx="19418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  <a:tab pos="1290320" algn="l"/>
                <a:tab pos="1545590" algn="l"/>
                <a:tab pos="180149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	7	6	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Date Placeholder 7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6DCEB94-7C8D-4997-9F78-83D5B8BF194F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84200"/>
            <a:ext cx="1997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E</a:t>
            </a:r>
            <a:r>
              <a:rPr sz="4000" spc="-20" dirty="0">
                <a:latin typeface="Arial"/>
                <a:cs typeface="Arial"/>
              </a:rPr>
              <a:t>x</a:t>
            </a:r>
            <a:r>
              <a:rPr sz="4000" spc="-5" dirty="0">
                <a:latin typeface="Arial"/>
                <a:cs typeface="Arial"/>
              </a:rPr>
              <a:t>a</a:t>
            </a:r>
            <a:r>
              <a:rPr sz="4000" dirty="0">
                <a:latin typeface="Arial"/>
                <a:cs typeface="Arial"/>
              </a:rPr>
              <a:t>m</a:t>
            </a:r>
            <a:r>
              <a:rPr sz="4000" spc="-5" dirty="0">
                <a:latin typeface="Arial"/>
                <a:cs typeface="Arial"/>
              </a:rPr>
              <a:t>ple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5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1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2590800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8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8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4419600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6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2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3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4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0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3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1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4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5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30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49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0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7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49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3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235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73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0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67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49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065020" y="5596890"/>
            <a:ext cx="5539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979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Policy:	Visit adjacent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nodes in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increasing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index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Date Placeholder 6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98E1021-CC7A-4064-A50D-B386D551BA72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650" y="833120"/>
            <a:ext cx="7363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DFS: </a:t>
            </a:r>
            <a:r>
              <a:rPr spc="-10" dirty="0"/>
              <a:t>Start </a:t>
            </a:r>
            <a:r>
              <a:rPr spc="-5" dirty="0"/>
              <a:t>with Node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4495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1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2590800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8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8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4419600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6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2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3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4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0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3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1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4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5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30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49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0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7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49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3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235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73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0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67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49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086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6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132319" y="5215890"/>
            <a:ext cx="592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506470" y="5700747"/>
            <a:ext cx="19418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  <a:tab pos="779145" algn="l"/>
                <a:tab pos="1034415" algn="l"/>
                <a:tab pos="1290320" algn="l"/>
                <a:tab pos="1545590" algn="l"/>
                <a:tab pos="180149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	7	6	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Date Placeholder 7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5732501-ED35-43F6-A155-2369B7D4D10F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5361" y="512201"/>
            <a:ext cx="603083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DFS: </a:t>
            </a:r>
            <a:r>
              <a:rPr spc="-10" dirty="0"/>
              <a:t>Start </a:t>
            </a:r>
            <a:r>
              <a:rPr spc="-5" dirty="0"/>
              <a:t>with Node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2750" y="1168400"/>
            <a:ext cx="57715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1745" algn="l"/>
              </a:tabLst>
            </a:pPr>
            <a:r>
              <a:rPr sz="4400" spc="-5" dirty="0">
                <a:solidFill>
                  <a:srgbClr val="FF8500"/>
                </a:solidFill>
                <a:latin typeface="Times New Roman"/>
                <a:cs typeface="Times New Roman"/>
              </a:rPr>
              <a:t>Note:</a:t>
            </a:r>
            <a:r>
              <a:rPr sz="4400" spc="10" dirty="0">
                <a:solidFill>
                  <a:srgbClr val="FF850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8500"/>
                </a:solidFill>
                <a:latin typeface="Times New Roman"/>
                <a:cs typeface="Times New Roman"/>
              </a:rPr>
              <a:t>edge</a:t>
            </a:r>
            <a:r>
              <a:rPr sz="4400" spc="5" dirty="0">
                <a:solidFill>
                  <a:srgbClr val="FF8500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FF8500"/>
                </a:solidFill>
                <a:latin typeface="Times New Roman"/>
                <a:cs typeface="Times New Roman"/>
              </a:rPr>
              <a:t>(0,3)	removed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1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2590800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88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7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8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0800" y="4419600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6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02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65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03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91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4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50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91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53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95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01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61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95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71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654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43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425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48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330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67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949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67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549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53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235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91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473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0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67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949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599179" y="5700747"/>
            <a:ext cx="19418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8605" algn="l"/>
                <a:tab pos="523240" algn="l"/>
                <a:tab pos="779145" algn="l"/>
                <a:tab pos="1034415" algn="l"/>
                <a:tab pos="1290320" algn="l"/>
                <a:tab pos="1546225" algn="l"/>
                <a:tab pos="180149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7	6	2	4	3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7" name="Date Placeholder 6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99C33EB-AD59-4265-A4B6-E95410F221FD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0757" y="2722879"/>
            <a:ext cx="6875145" cy="100330"/>
          </a:xfrm>
          <a:custGeom>
            <a:avLst/>
            <a:gdLst/>
            <a:ahLst/>
            <a:cxnLst/>
            <a:rect l="l" t="t" r="r" b="b"/>
            <a:pathLst>
              <a:path w="6875145" h="100330">
                <a:moveTo>
                  <a:pt x="0" y="100330"/>
                </a:moveTo>
                <a:lnTo>
                  <a:pt x="6874512" y="100330"/>
                </a:lnTo>
                <a:lnTo>
                  <a:pt x="6874512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4851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722879"/>
            <a:ext cx="2196465" cy="100330"/>
          </a:xfrm>
          <a:custGeom>
            <a:avLst/>
            <a:gdLst/>
            <a:ahLst/>
            <a:cxnLst/>
            <a:rect l="l" t="t" r="r" b="b"/>
            <a:pathLst>
              <a:path w="2196465" h="100330">
                <a:moveTo>
                  <a:pt x="0" y="100330"/>
                </a:moveTo>
                <a:lnTo>
                  <a:pt x="2195832" y="100330"/>
                </a:lnTo>
                <a:lnTo>
                  <a:pt x="2195832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4851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70757" y="2823210"/>
            <a:ext cx="6875145" cy="101600"/>
          </a:xfrm>
          <a:custGeom>
            <a:avLst/>
            <a:gdLst/>
            <a:ahLst/>
            <a:cxnLst/>
            <a:rect l="l" t="t" r="r" b="b"/>
            <a:pathLst>
              <a:path w="6875145" h="101600">
                <a:moveTo>
                  <a:pt x="0" y="101600"/>
                </a:moveTo>
                <a:lnTo>
                  <a:pt x="6874512" y="101600"/>
                </a:lnTo>
                <a:lnTo>
                  <a:pt x="6874512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75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2823210"/>
            <a:ext cx="2196465" cy="101600"/>
          </a:xfrm>
          <a:custGeom>
            <a:avLst/>
            <a:gdLst/>
            <a:ahLst/>
            <a:cxnLst/>
            <a:rect l="l" t="t" r="r" b="b"/>
            <a:pathLst>
              <a:path w="2196465" h="101600">
                <a:moveTo>
                  <a:pt x="0" y="101600"/>
                </a:moveTo>
                <a:lnTo>
                  <a:pt x="2195832" y="101600"/>
                </a:lnTo>
                <a:lnTo>
                  <a:pt x="2195832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75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0757" y="2924810"/>
            <a:ext cx="6875145" cy="100330"/>
          </a:xfrm>
          <a:custGeom>
            <a:avLst/>
            <a:gdLst/>
            <a:ahLst/>
            <a:cxnLst/>
            <a:rect l="l" t="t" r="r" b="b"/>
            <a:pathLst>
              <a:path w="6875145" h="100330">
                <a:moveTo>
                  <a:pt x="0" y="100329"/>
                </a:moveTo>
                <a:lnTo>
                  <a:pt x="6874512" y="100329"/>
                </a:lnTo>
                <a:lnTo>
                  <a:pt x="6874512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4650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2924810"/>
            <a:ext cx="2196465" cy="100330"/>
          </a:xfrm>
          <a:custGeom>
            <a:avLst/>
            <a:gdLst/>
            <a:ahLst/>
            <a:cxnLst/>
            <a:rect l="l" t="t" r="r" b="b"/>
            <a:pathLst>
              <a:path w="2196465" h="100330">
                <a:moveTo>
                  <a:pt x="0" y="100329"/>
                </a:moveTo>
                <a:lnTo>
                  <a:pt x="2195832" y="100329"/>
                </a:lnTo>
                <a:lnTo>
                  <a:pt x="2195832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4650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70757" y="3025139"/>
            <a:ext cx="6875145" cy="101600"/>
          </a:xfrm>
          <a:custGeom>
            <a:avLst/>
            <a:gdLst/>
            <a:ahLst/>
            <a:cxnLst/>
            <a:rect l="l" t="t" r="r" b="b"/>
            <a:pathLst>
              <a:path w="6875145" h="101600">
                <a:moveTo>
                  <a:pt x="0" y="101600"/>
                </a:moveTo>
                <a:lnTo>
                  <a:pt x="6874512" y="101600"/>
                </a:lnTo>
                <a:lnTo>
                  <a:pt x="6874512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54F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3025139"/>
            <a:ext cx="2196465" cy="101600"/>
          </a:xfrm>
          <a:custGeom>
            <a:avLst/>
            <a:gdLst/>
            <a:ahLst/>
            <a:cxnLst/>
            <a:rect l="l" t="t" r="r" b="b"/>
            <a:pathLst>
              <a:path w="2196465" h="101600">
                <a:moveTo>
                  <a:pt x="0" y="101600"/>
                </a:moveTo>
                <a:lnTo>
                  <a:pt x="2195832" y="101600"/>
                </a:lnTo>
                <a:lnTo>
                  <a:pt x="2195832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54F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70757" y="3126739"/>
            <a:ext cx="6875145" cy="100330"/>
          </a:xfrm>
          <a:custGeom>
            <a:avLst/>
            <a:gdLst/>
            <a:ahLst/>
            <a:cxnLst/>
            <a:rect l="l" t="t" r="r" b="b"/>
            <a:pathLst>
              <a:path w="6875145" h="100330">
                <a:moveTo>
                  <a:pt x="0" y="100330"/>
                </a:moveTo>
                <a:lnTo>
                  <a:pt x="6874512" y="100330"/>
                </a:lnTo>
                <a:lnTo>
                  <a:pt x="6874512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444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3126739"/>
            <a:ext cx="2196465" cy="100330"/>
          </a:xfrm>
          <a:custGeom>
            <a:avLst/>
            <a:gdLst/>
            <a:ahLst/>
            <a:cxnLst/>
            <a:rect l="l" t="t" r="r" b="b"/>
            <a:pathLst>
              <a:path w="2196465" h="100330">
                <a:moveTo>
                  <a:pt x="0" y="100330"/>
                </a:moveTo>
                <a:lnTo>
                  <a:pt x="2195832" y="100330"/>
                </a:lnTo>
                <a:lnTo>
                  <a:pt x="2195832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444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70757" y="3227070"/>
            <a:ext cx="6875145" cy="101600"/>
          </a:xfrm>
          <a:custGeom>
            <a:avLst/>
            <a:gdLst/>
            <a:ahLst/>
            <a:cxnLst/>
            <a:rect l="l" t="t" r="r" b="b"/>
            <a:pathLst>
              <a:path w="6875145" h="101600">
                <a:moveTo>
                  <a:pt x="0" y="101600"/>
                </a:moveTo>
                <a:lnTo>
                  <a:pt x="6874512" y="101600"/>
                </a:lnTo>
                <a:lnTo>
                  <a:pt x="6874512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34D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270" y="3227070"/>
            <a:ext cx="2196465" cy="101600"/>
          </a:xfrm>
          <a:custGeom>
            <a:avLst/>
            <a:gdLst/>
            <a:ahLst/>
            <a:cxnLst/>
            <a:rect l="l" t="t" r="r" b="b"/>
            <a:pathLst>
              <a:path w="2196465" h="101600">
                <a:moveTo>
                  <a:pt x="0" y="101600"/>
                </a:moveTo>
                <a:lnTo>
                  <a:pt x="2195832" y="101600"/>
                </a:lnTo>
                <a:lnTo>
                  <a:pt x="2195832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34D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70757" y="3328670"/>
            <a:ext cx="6875145" cy="100330"/>
          </a:xfrm>
          <a:custGeom>
            <a:avLst/>
            <a:gdLst/>
            <a:ahLst/>
            <a:cxnLst/>
            <a:rect l="l" t="t" r="r" b="b"/>
            <a:pathLst>
              <a:path w="6875145" h="100329">
                <a:moveTo>
                  <a:pt x="0" y="100329"/>
                </a:moveTo>
                <a:lnTo>
                  <a:pt x="6874512" y="100329"/>
                </a:lnTo>
                <a:lnTo>
                  <a:pt x="6874512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424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270" y="3328670"/>
            <a:ext cx="2196465" cy="100330"/>
          </a:xfrm>
          <a:custGeom>
            <a:avLst/>
            <a:gdLst/>
            <a:ahLst/>
            <a:cxnLst/>
            <a:rect l="l" t="t" r="r" b="b"/>
            <a:pathLst>
              <a:path w="2196465" h="100329">
                <a:moveTo>
                  <a:pt x="0" y="100329"/>
                </a:moveTo>
                <a:lnTo>
                  <a:pt x="2195832" y="100329"/>
                </a:lnTo>
                <a:lnTo>
                  <a:pt x="2195832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424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70757" y="3429000"/>
            <a:ext cx="6875145" cy="100330"/>
          </a:xfrm>
          <a:custGeom>
            <a:avLst/>
            <a:gdLst/>
            <a:ahLst/>
            <a:cxnLst/>
            <a:rect l="l" t="t" r="r" b="b"/>
            <a:pathLst>
              <a:path w="6875145" h="100329">
                <a:moveTo>
                  <a:pt x="0" y="100329"/>
                </a:moveTo>
                <a:lnTo>
                  <a:pt x="6874512" y="100329"/>
                </a:lnTo>
                <a:lnTo>
                  <a:pt x="6874512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414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270" y="3429000"/>
            <a:ext cx="2196465" cy="100330"/>
          </a:xfrm>
          <a:custGeom>
            <a:avLst/>
            <a:gdLst/>
            <a:ahLst/>
            <a:cxnLst/>
            <a:rect l="l" t="t" r="r" b="b"/>
            <a:pathLst>
              <a:path w="2196465" h="100329">
                <a:moveTo>
                  <a:pt x="0" y="100329"/>
                </a:moveTo>
                <a:lnTo>
                  <a:pt x="2195832" y="100329"/>
                </a:lnTo>
                <a:lnTo>
                  <a:pt x="2195832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414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70757" y="3529329"/>
            <a:ext cx="6875145" cy="101600"/>
          </a:xfrm>
          <a:custGeom>
            <a:avLst/>
            <a:gdLst/>
            <a:ahLst/>
            <a:cxnLst/>
            <a:rect l="l" t="t" r="r" b="b"/>
            <a:pathLst>
              <a:path w="6875145" h="101600">
                <a:moveTo>
                  <a:pt x="0" y="101600"/>
                </a:moveTo>
                <a:lnTo>
                  <a:pt x="6874512" y="101600"/>
                </a:lnTo>
                <a:lnTo>
                  <a:pt x="6874512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14A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270" y="3529329"/>
            <a:ext cx="2196465" cy="101600"/>
          </a:xfrm>
          <a:custGeom>
            <a:avLst/>
            <a:gdLst/>
            <a:ahLst/>
            <a:cxnLst/>
            <a:rect l="l" t="t" r="r" b="b"/>
            <a:pathLst>
              <a:path w="2196465" h="101600">
                <a:moveTo>
                  <a:pt x="0" y="101600"/>
                </a:moveTo>
                <a:lnTo>
                  <a:pt x="2195832" y="101600"/>
                </a:lnTo>
                <a:lnTo>
                  <a:pt x="2195832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414A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70757" y="3630929"/>
            <a:ext cx="6875145" cy="100330"/>
          </a:xfrm>
          <a:custGeom>
            <a:avLst/>
            <a:gdLst/>
            <a:ahLst/>
            <a:cxnLst/>
            <a:rect l="l" t="t" r="r" b="b"/>
            <a:pathLst>
              <a:path w="6875145" h="100329">
                <a:moveTo>
                  <a:pt x="0" y="100330"/>
                </a:moveTo>
                <a:lnTo>
                  <a:pt x="6874512" y="100330"/>
                </a:lnTo>
                <a:lnTo>
                  <a:pt x="6874512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404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270" y="3630929"/>
            <a:ext cx="2196465" cy="100330"/>
          </a:xfrm>
          <a:custGeom>
            <a:avLst/>
            <a:gdLst/>
            <a:ahLst/>
            <a:cxnLst/>
            <a:rect l="l" t="t" r="r" b="b"/>
            <a:pathLst>
              <a:path w="2196465" h="100329">
                <a:moveTo>
                  <a:pt x="0" y="100330"/>
                </a:moveTo>
                <a:lnTo>
                  <a:pt x="2195832" y="100330"/>
                </a:lnTo>
                <a:lnTo>
                  <a:pt x="2195832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404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0757" y="3731259"/>
            <a:ext cx="6875145" cy="101600"/>
          </a:xfrm>
          <a:custGeom>
            <a:avLst/>
            <a:gdLst/>
            <a:ahLst/>
            <a:cxnLst/>
            <a:rect l="l" t="t" r="r" b="b"/>
            <a:pathLst>
              <a:path w="6875145" h="101600">
                <a:moveTo>
                  <a:pt x="0" y="101600"/>
                </a:moveTo>
                <a:lnTo>
                  <a:pt x="6874512" y="101600"/>
                </a:lnTo>
                <a:lnTo>
                  <a:pt x="6874512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3F48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270" y="3731259"/>
            <a:ext cx="2196465" cy="101600"/>
          </a:xfrm>
          <a:custGeom>
            <a:avLst/>
            <a:gdLst/>
            <a:ahLst/>
            <a:cxnLst/>
            <a:rect l="l" t="t" r="r" b="b"/>
            <a:pathLst>
              <a:path w="2196465" h="101600">
                <a:moveTo>
                  <a:pt x="0" y="101600"/>
                </a:moveTo>
                <a:lnTo>
                  <a:pt x="2195832" y="101600"/>
                </a:lnTo>
                <a:lnTo>
                  <a:pt x="2195832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3F48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70757" y="3832859"/>
            <a:ext cx="6875145" cy="100330"/>
          </a:xfrm>
          <a:custGeom>
            <a:avLst/>
            <a:gdLst/>
            <a:ahLst/>
            <a:cxnLst/>
            <a:rect l="l" t="t" r="r" b="b"/>
            <a:pathLst>
              <a:path w="6875145" h="100329">
                <a:moveTo>
                  <a:pt x="0" y="100329"/>
                </a:moveTo>
                <a:lnTo>
                  <a:pt x="6874512" y="100329"/>
                </a:lnTo>
                <a:lnTo>
                  <a:pt x="6874512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3E4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-1270" y="3832859"/>
            <a:ext cx="2196465" cy="100330"/>
          </a:xfrm>
          <a:custGeom>
            <a:avLst/>
            <a:gdLst/>
            <a:ahLst/>
            <a:cxnLst/>
            <a:rect l="l" t="t" r="r" b="b"/>
            <a:pathLst>
              <a:path w="2196465" h="100329">
                <a:moveTo>
                  <a:pt x="0" y="100329"/>
                </a:moveTo>
                <a:lnTo>
                  <a:pt x="2195832" y="100329"/>
                </a:lnTo>
                <a:lnTo>
                  <a:pt x="2195832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3E4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-1270" y="393319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3D46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-1270" y="403479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3C45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-1270" y="413512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599"/>
                </a:moveTo>
                <a:lnTo>
                  <a:pt x="9146540" y="101599"/>
                </a:lnTo>
                <a:lnTo>
                  <a:pt x="914654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3B4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-1270" y="423672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3A4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-1270" y="433705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3943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1270" y="443737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394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-1270" y="453897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3841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-1270" y="463930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3740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-1270" y="474090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363F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-1270" y="484124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353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-1270" y="494157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599"/>
                </a:moveTo>
                <a:lnTo>
                  <a:pt x="9146540" y="101599"/>
                </a:lnTo>
                <a:lnTo>
                  <a:pt x="914654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343D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-1270" y="504317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333C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-1270" y="514350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33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-1270" y="524510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333A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-1270" y="534542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3139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-1270" y="544702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3038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-1270" y="554735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599"/>
                </a:moveTo>
                <a:lnTo>
                  <a:pt x="9146540" y="101599"/>
                </a:lnTo>
                <a:lnTo>
                  <a:pt x="914654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2F3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270" y="564895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2E37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-1270" y="574929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2D36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-1270" y="584962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599"/>
                </a:moveTo>
                <a:lnTo>
                  <a:pt x="9146540" y="101599"/>
                </a:lnTo>
                <a:lnTo>
                  <a:pt x="914654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2C35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1270" y="595122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2B34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-1270" y="605155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600"/>
                </a:moveTo>
                <a:lnTo>
                  <a:pt x="9146540" y="101600"/>
                </a:lnTo>
                <a:lnTo>
                  <a:pt x="914654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2A33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1270" y="615315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2A33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-1270" y="625347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30"/>
                </a:moveTo>
                <a:lnTo>
                  <a:pt x="9146540" y="100330"/>
                </a:lnTo>
                <a:lnTo>
                  <a:pt x="9146540" y="0"/>
                </a:lnTo>
                <a:lnTo>
                  <a:pt x="0" y="0"/>
                </a:lnTo>
                <a:lnTo>
                  <a:pt x="0" y="100330"/>
                </a:lnTo>
                <a:close/>
              </a:path>
            </a:pathLst>
          </a:custGeom>
          <a:solidFill>
            <a:srgbClr val="293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-1270" y="6353809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599"/>
                </a:moveTo>
                <a:lnTo>
                  <a:pt x="9146540" y="101599"/>
                </a:lnTo>
                <a:lnTo>
                  <a:pt x="914654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2830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-1270" y="6455409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272F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-1270" y="6555740"/>
            <a:ext cx="9146540" cy="101600"/>
          </a:xfrm>
          <a:custGeom>
            <a:avLst/>
            <a:gdLst/>
            <a:ahLst/>
            <a:cxnLst/>
            <a:rect l="l" t="t" r="r" b="b"/>
            <a:pathLst>
              <a:path w="9146540" h="101600">
                <a:moveTo>
                  <a:pt x="0" y="101599"/>
                </a:moveTo>
                <a:lnTo>
                  <a:pt x="9146540" y="101599"/>
                </a:lnTo>
                <a:lnTo>
                  <a:pt x="9146540" y="0"/>
                </a:lnTo>
                <a:lnTo>
                  <a:pt x="0" y="0"/>
                </a:lnTo>
                <a:lnTo>
                  <a:pt x="0" y="101599"/>
                </a:lnTo>
                <a:close/>
              </a:path>
            </a:pathLst>
          </a:custGeom>
          <a:solidFill>
            <a:srgbClr val="262E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-1270" y="6657340"/>
            <a:ext cx="9146540" cy="100330"/>
          </a:xfrm>
          <a:custGeom>
            <a:avLst/>
            <a:gdLst/>
            <a:ahLst/>
            <a:cxnLst/>
            <a:rect l="l" t="t" r="r" b="b"/>
            <a:pathLst>
              <a:path w="9146540" h="100329">
                <a:moveTo>
                  <a:pt x="0" y="100329"/>
                </a:moveTo>
                <a:lnTo>
                  <a:pt x="9146540" y="100329"/>
                </a:lnTo>
                <a:lnTo>
                  <a:pt x="9146540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252D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6757669"/>
            <a:ext cx="9144000" cy="100330"/>
          </a:xfrm>
          <a:custGeom>
            <a:avLst/>
            <a:gdLst/>
            <a:ahLst/>
            <a:cxnLst/>
            <a:rect l="l" t="t" r="r" b="b"/>
            <a:pathLst>
              <a:path w="9144000" h="100329">
                <a:moveTo>
                  <a:pt x="0" y="10032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100329"/>
                </a:lnTo>
                <a:lnTo>
                  <a:pt x="0" y="100329"/>
                </a:lnTo>
                <a:close/>
              </a:path>
            </a:pathLst>
          </a:custGeom>
          <a:solidFill>
            <a:srgbClr val="242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35340" y="572769"/>
            <a:ext cx="86360" cy="574040"/>
          </a:xfrm>
          <a:custGeom>
            <a:avLst/>
            <a:gdLst/>
            <a:ahLst/>
            <a:cxnLst/>
            <a:rect l="l" t="t" r="r" b="b"/>
            <a:pathLst>
              <a:path w="86359" h="574040">
                <a:moveTo>
                  <a:pt x="86359" y="0"/>
                </a:moveTo>
                <a:lnTo>
                  <a:pt x="0" y="0"/>
                </a:lnTo>
                <a:lnTo>
                  <a:pt x="0" y="574039"/>
                </a:lnTo>
                <a:lnTo>
                  <a:pt x="86359" y="574039"/>
                </a:lnTo>
                <a:lnTo>
                  <a:pt x="86359" y="0"/>
                </a:lnTo>
                <a:close/>
              </a:path>
            </a:pathLst>
          </a:custGeom>
          <a:solidFill>
            <a:srgbClr val="F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69959" y="572769"/>
            <a:ext cx="575310" cy="574040"/>
          </a:xfrm>
          <a:custGeom>
            <a:avLst/>
            <a:gdLst/>
            <a:ahLst/>
            <a:cxnLst/>
            <a:rect l="l" t="t" r="r" b="b"/>
            <a:pathLst>
              <a:path w="575309" h="574040">
                <a:moveTo>
                  <a:pt x="575310" y="0"/>
                </a:moveTo>
                <a:lnTo>
                  <a:pt x="0" y="0"/>
                </a:lnTo>
                <a:lnTo>
                  <a:pt x="0" y="574039"/>
                </a:lnTo>
                <a:lnTo>
                  <a:pt x="575310" y="574039"/>
                </a:lnTo>
                <a:lnTo>
                  <a:pt x="575310" y="0"/>
                </a:lnTo>
                <a:close/>
              </a:path>
            </a:pathLst>
          </a:custGeom>
          <a:solidFill>
            <a:srgbClr val="F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82590" y="1911350"/>
            <a:ext cx="815340" cy="777240"/>
          </a:xfrm>
          <a:custGeom>
            <a:avLst/>
            <a:gdLst/>
            <a:ahLst/>
            <a:cxnLst/>
            <a:rect l="l" t="t" r="r" b="b"/>
            <a:pathLst>
              <a:path w="815339" h="777239">
                <a:moveTo>
                  <a:pt x="407670" y="0"/>
                </a:moveTo>
                <a:lnTo>
                  <a:pt x="359020" y="2524"/>
                </a:lnTo>
                <a:lnTo>
                  <a:pt x="312308" y="9930"/>
                </a:lnTo>
                <a:lnTo>
                  <a:pt x="267802" y="21968"/>
                </a:lnTo>
                <a:lnTo>
                  <a:pt x="225767" y="38388"/>
                </a:lnTo>
                <a:lnTo>
                  <a:pt x="186470" y="58941"/>
                </a:lnTo>
                <a:lnTo>
                  <a:pt x="150178" y="83375"/>
                </a:lnTo>
                <a:lnTo>
                  <a:pt x="117157" y="111442"/>
                </a:lnTo>
                <a:lnTo>
                  <a:pt x="87674" y="142891"/>
                </a:lnTo>
                <a:lnTo>
                  <a:pt x="61995" y="177473"/>
                </a:lnTo>
                <a:lnTo>
                  <a:pt x="40388" y="214937"/>
                </a:lnTo>
                <a:lnTo>
                  <a:pt x="23118" y="255033"/>
                </a:lnTo>
                <a:lnTo>
                  <a:pt x="10452" y="297513"/>
                </a:lnTo>
                <a:lnTo>
                  <a:pt x="2657" y="342125"/>
                </a:lnTo>
                <a:lnTo>
                  <a:pt x="0" y="388620"/>
                </a:lnTo>
                <a:lnTo>
                  <a:pt x="2657" y="434880"/>
                </a:lnTo>
                <a:lnTo>
                  <a:pt x="10452" y="479326"/>
                </a:lnTo>
                <a:lnTo>
                  <a:pt x="23118" y="521702"/>
                </a:lnTo>
                <a:lnTo>
                  <a:pt x="40388" y="561747"/>
                </a:lnTo>
                <a:lnTo>
                  <a:pt x="61995" y="599204"/>
                </a:lnTo>
                <a:lnTo>
                  <a:pt x="87674" y="633815"/>
                </a:lnTo>
                <a:lnTo>
                  <a:pt x="117157" y="665321"/>
                </a:lnTo>
                <a:lnTo>
                  <a:pt x="150178" y="693464"/>
                </a:lnTo>
                <a:lnTo>
                  <a:pt x="186470" y="717986"/>
                </a:lnTo>
                <a:lnTo>
                  <a:pt x="225767" y="738629"/>
                </a:lnTo>
                <a:lnTo>
                  <a:pt x="267802" y="755133"/>
                </a:lnTo>
                <a:lnTo>
                  <a:pt x="312308" y="767242"/>
                </a:lnTo>
                <a:lnTo>
                  <a:pt x="359020" y="774697"/>
                </a:lnTo>
                <a:lnTo>
                  <a:pt x="407670" y="777239"/>
                </a:lnTo>
                <a:lnTo>
                  <a:pt x="456319" y="774697"/>
                </a:lnTo>
                <a:lnTo>
                  <a:pt x="503031" y="767242"/>
                </a:lnTo>
                <a:lnTo>
                  <a:pt x="547537" y="755133"/>
                </a:lnTo>
                <a:lnTo>
                  <a:pt x="589572" y="738629"/>
                </a:lnTo>
                <a:lnTo>
                  <a:pt x="628869" y="717986"/>
                </a:lnTo>
                <a:lnTo>
                  <a:pt x="665161" y="693464"/>
                </a:lnTo>
                <a:lnTo>
                  <a:pt x="698182" y="665321"/>
                </a:lnTo>
                <a:lnTo>
                  <a:pt x="727665" y="633815"/>
                </a:lnTo>
                <a:lnTo>
                  <a:pt x="753344" y="599204"/>
                </a:lnTo>
                <a:lnTo>
                  <a:pt x="774951" y="561747"/>
                </a:lnTo>
                <a:lnTo>
                  <a:pt x="792221" y="521702"/>
                </a:lnTo>
                <a:lnTo>
                  <a:pt x="804887" y="479326"/>
                </a:lnTo>
                <a:lnTo>
                  <a:pt x="812682" y="434880"/>
                </a:lnTo>
                <a:lnTo>
                  <a:pt x="815339" y="388620"/>
                </a:lnTo>
                <a:lnTo>
                  <a:pt x="812682" y="342125"/>
                </a:lnTo>
                <a:lnTo>
                  <a:pt x="804887" y="297513"/>
                </a:lnTo>
                <a:lnTo>
                  <a:pt x="792221" y="255033"/>
                </a:lnTo>
                <a:lnTo>
                  <a:pt x="774951" y="214937"/>
                </a:lnTo>
                <a:lnTo>
                  <a:pt x="753344" y="177473"/>
                </a:lnTo>
                <a:lnTo>
                  <a:pt x="727665" y="142891"/>
                </a:lnTo>
                <a:lnTo>
                  <a:pt x="698182" y="111442"/>
                </a:lnTo>
                <a:lnTo>
                  <a:pt x="665161" y="83375"/>
                </a:lnTo>
                <a:lnTo>
                  <a:pt x="628869" y="58941"/>
                </a:lnTo>
                <a:lnTo>
                  <a:pt x="589572" y="38388"/>
                </a:lnTo>
                <a:lnTo>
                  <a:pt x="547537" y="21968"/>
                </a:lnTo>
                <a:lnTo>
                  <a:pt x="503031" y="9930"/>
                </a:lnTo>
                <a:lnTo>
                  <a:pt x="456319" y="2524"/>
                </a:lnTo>
                <a:lnTo>
                  <a:pt x="407670" y="0"/>
                </a:lnTo>
                <a:close/>
              </a:path>
            </a:pathLst>
          </a:custGeom>
          <a:solidFill>
            <a:srgbClr val="F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82590" y="1911350"/>
            <a:ext cx="815340" cy="777240"/>
          </a:xfrm>
          <a:custGeom>
            <a:avLst/>
            <a:gdLst/>
            <a:ahLst/>
            <a:cxnLst/>
            <a:rect l="l" t="t" r="r" b="b"/>
            <a:pathLst>
              <a:path w="815339" h="777239">
                <a:moveTo>
                  <a:pt x="407670" y="0"/>
                </a:moveTo>
                <a:lnTo>
                  <a:pt x="456319" y="2524"/>
                </a:lnTo>
                <a:lnTo>
                  <a:pt x="503031" y="9930"/>
                </a:lnTo>
                <a:lnTo>
                  <a:pt x="547537" y="21968"/>
                </a:lnTo>
                <a:lnTo>
                  <a:pt x="589572" y="38388"/>
                </a:lnTo>
                <a:lnTo>
                  <a:pt x="628869" y="58941"/>
                </a:lnTo>
                <a:lnTo>
                  <a:pt x="665161" y="83375"/>
                </a:lnTo>
                <a:lnTo>
                  <a:pt x="698182" y="111442"/>
                </a:lnTo>
                <a:lnTo>
                  <a:pt x="727665" y="142891"/>
                </a:lnTo>
                <a:lnTo>
                  <a:pt x="753344" y="177473"/>
                </a:lnTo>
                <a:lnTo>
                  <a:pt x="774951" y="214937"/>
                </a:lnTo>
                <a:lnTo>
                  <a:pt x="792221" y="255033"/>
                </a:lnTo>
                <a:lnTo>
                  <a:pt x="804887" y="297513"/>
                </a:lnTo>
                <a:lnTo>
                  <a:pt x="812682" y="342125"/>
                </a:lnTo>
                <a:lnTo>
                  <a:pt x="815339" y="388620"/>
                </a:lnTo>
                <a:lnTo>
                  <a:pt x="812682" y="434880"/>
                </a:lnTo>
                <a:lnTo>
                  <a:pt x="804887" y="479326"/>
                </a:lnTo>
                <a:lnTo>
                  <a:pt x="792221" y="521702"/>
                </a:lnTo>
                <a:lnTo>
                  <a:pt x="774951" y="561747"/>
                </a:lnTo>
                <a:lnTo>
                  <a:pt x="753344" y="599204"/>
                </a:lnTo>
                <a:lnTo>
                  <a:pt x="727665" y="633815"/>
                </a:lnTo>
                <a:lnTo>
                  <a:pt x="698182" y="665321"/>
                </a:lnTo>
                <a:lnTo>
                  <a:pt x="665161" y="693464"/>
                </a:lnTo>
                <a:lnTo>
                  <a:pt x="628869" y="717986"/>
                </a:lnTo>
                <a:lnTo>
                  <a:pt x="589572" y="738629"/>
                </a:lnTo>
                <a:lnTo>
                  <a:pt x="547537" y="755133"/>
                </a:lnTo>
                <a:lnTo>
                  <a:pt x="503031" y="767242"/>
                </a:lnTo>
                <a:lnTo>
                  <a:pt x="456319" y="774697"/>
                </a:lnTo>
                <a:lnTo>
                  <a:pt x="407670" y="777239"/>
                </a:lnTo>
                <a:lnTo>
                  <a:pt x="359020" y="774697"/>
                </a:lnTo>
                <a:lnTo>
                  <a:pt x="312308" y="767242"/>
                </a:lnTo>
                <a:lnTo>
                  <a:pt x="267802" y="755133"/>
                </a:lnTo>
                <a:lnTo>
                  <a:pt x="225767" y="738629"/>
                </a:lnTo>
                <a:lnTo>
                  <a:pt x="186470" y="717986"/>
                </a:lnTo>
                <a:lnTo>
                  <a:pt x="150178" y="693464"/>
                </a:lnTo>
                <a:lnTo>
                  <a:pt x="117157" y="665321"/>
                </a:lnTo>
                <a:lnTo>
                  <a:pt x="87674" y="633815"/>
                </a:lnTo>
                <a:lnTo>
                  <a:pt x="61995" y="599204"/>
                </a:lnTo>
                <a:lnTo>
                  <a:pt x="40388" y="561747"/>
                </a:lnTo>
                <a:lnTo>
                  <a:pt x="23118" y="521702"/>
                </a:lnTo>
                <a:lnTo>
                  <a:pt x="10452" y="479326"/>
                </a:lnTo>
                <a:lnTo>
                  <a:pt x="2657" y="434880"/>
                </a:lnTo>
                <a:lnTo>
                  <a:pt x="0" y="388620"/>
                </a:lnTo>
                <a:lnTo>
                  <a:pt x="2657" y="342125"/>
                </a:lnTo>
                <a:lnTo>
                  <a:pt x="10452" y="297513"/>
                </a:lnTo>
                <a:lnTo>
                  <a:pt x="23118" y="255033"/>
                </a:lnTo>
                <a:lnTo>
                  <a:pt x="40388" y="214937"/>
                </a:lnTo>
                <a:lnTo>
                  <a:pt x="61995" y="177473"/>
                </a:lnTo>
                <a:lnTo>
                  <a:pt x="87674" y="142891"/>
                </a:lnTo>
                <a:lnTo>
                  <a:pt x="117157" y="111442"/>
                </a:lnTo>
                <a:lnTo>
                  <a:pt x="150178" y="83375"/>
                </a:lnTo>
                <a:lnTo>
                  <a:pt x="186470" y="58941"/>
                </a:lnTo>
                <a:lnTo>
                  <a:pt x="225767" y="38388"/>
                </a:lnTo>
                <a:lnTo>
                  <a:pt x="267802" y="21968"/>
                </a:lnTo>
                <a:lnTo>
                  <a:pt x="312308" y="9930"/>
                </a:lnTo>
                <a:lnTo>
                  <a:pt x="359020" y="2524"/>
                </a:lnTo>
                <a:lnTo>
                  <a:pt x="407670" y="0"/>
                </a:lnTo>
                <a:close/>
              </a:path>
            </a:pathLst>
          </a:custGeom>
          <a:ln w="19048">
            <a:solidFill>
              <a:srgbClr val="273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82590" y="1911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273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97929" y="268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273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24989" y="1911350"/>
            <a:ext cx="815340" cy="777240"/>
          </a:xfrm>
          <a:custGeom>
            <a:avLst/>
            <a:gdLst/>
            <a:ahLst/>
            <a:cxnLst/>
            <a:rect l="l" t="t" r="r" b="b"/>
            <a:pathLst>
              <a:path w="815339" h="777239">
                <a:moveTo>
                  <a:pt x="407670" y="0"/>
                </a:moveTo>
                <a:lnTo>
                  <a:pt x="359020" y="2524"/>
                </a:lnTo>
                <a:lnTo>
                  <a:pt x="312308" y="9930"/>
                </a:lnTo>
                <a:lnTo>
                  <a:pt x="267802" y="21968"/>
                </a:lnTo>
                <a:lnTo>
                  <a:pt x="225767" y="38388"/>
                </a:lnTo>
                <a:lnTo>
                  <a:pt x="186470" y="58941"/>
                </a:lnTo>
                <a:lnTo>
                  <a:pt x="150178" y="83375"/>
                </a:lnTo>
                <a:lnTo>
                  <a:pt x="117157" y="111442"/>
                </a:lnTo>
                <a:lnTo>
                  <a:pt x="87674" y="142891"/>
                </a:lnTo>
                <a:lnTo>
                  <a:pt x="61995" y="177473"/>
                </a:lnTo>
                <a:lnTo>
                  <a:pt x="40388" y="214937"/>
                </a:lnTo>
                <a:lnTo>
                  <a:pt x="23118" y="255033"/>
                </a:lnTo>
                <a:lnTo>
                  <a:pt x="10452" y="297513"/>
                </a:lnTo>
                <a:lnTo>
                  <a:pt x="2657" y="342125"/>
                </a:lnTo>
                <a:lnTo>
                  <a:pt x="0" y="388620"/>
                </a:lnTo>
                <a:lnTo>
                  <a:pt x="2657" y="434880"/>
                </a:lnTo>
                <a:lnTo>
                  <a:pt x="10452" y="479326"/>
                </a:lnTo>
                <a:lnTo>
                  <a:pt x="23118" y="521702"/>
                </a:lnTo>
                <a:lnTo>
                  <a:pt x="40388" y="561747"/>
                </a:lnTo>
                <a:lnTo>
                  <a:pt x="61995" y="599204"/>
                </a:lnTo>
                <a:lnTo>
                  <a:pt x="87674" y="633815"/>
                </a:lnTo>
                <a:lnTo>
                  <a:pt x="117157" y="665321"/>
                </a:lnTo>
                <a:lnTo>
                  <a:pt x="150178" y="693464"/>
                </a:lnTo>
                <a:lnTo>
                  <a:pt x="186470" y="717986"/>
                </a:lnTo>
                <a:lnTo>
                  <a:pt x="225767" y="738629"/>
                </a:lnTo>
                <a:lnTo>
                  <a:pt x="267802" y="755133"/>
                </a:lnTo>
                <a:lnTo>
                  <a:pt x="312308" y="767242"/>
                </a:lnTo>
                <a:lnTo>
                  <a:pt x="359020" y="774697"/>
                </a:lnTo>
                <a:lnTo>
                  <a:pt x="407670" y="777239"/>
                </a:lnTo>
                <a:lnTo>
                  <a:pt x="456319" y="774697"/>
                </a:lnTo>
                <a:lnTo>
                  <a:pt x="503031" y="767242"/>
                </a:lnTo>
                <a:lnTo>
                  <a:pt x="547537" y="755133"/>
                </a:lnTo>
                <a:lnTo>
                  <a:pt x="589572" y="738629"/>
                </a:lnTo>
                <a:lnTo>
                  <a:pt x="628869" y="717986"/>
                </a:lnTo>
                <a:lnTo>
                  <a:pt x="665161" y="693464"/>
                </a:lnTo>
                <a:lnTo>
                  <a:pt x="698182" y="665321"/>
                </a:lnTo>
                <a:lnTo>
                  <a:pt x="727665" y="633815"/>
                </a:lnTo>
                <a:lnTo>
                  <a:pt x="753344" y="599204"/>
                </a:lnTo>
                <a:lnTo>
                  <a:pt x="774951" y="561747"/>
                </a:lnTo>
                <a:lnTo>
                  <a:pt x="792221" y="521702"/>
                </a:lnTo>
                <a:lnTo>
                  <a:pt x="804887" y="479326"/>
                </a:lnTo>
                <a:lnTo>
                  <a:pt x="812682" y="434880"/>
                </a:lnTo>
                <a:lnTo>
                  <a:pt x="815340" y="388620"/>
                </a:lnTo>
                <a:lnTo>
                  <a:pt x="812682" y="342125"/>
                </a:lnTo>
                <a:lnTo>
                  <a:pt x="804887" y="297513"/>
                </a:lnTo>
                <a:lnTo>
                  <a:pt x="792221" y="255033"/>
                </a:lnTo>
                <a:lnTo>
                  <a:pt x="774951" y="214937"/>
                </a:lnTo>
                <a:lnTo>
                  <a:pt x="753344" y="177473"/>
                </a:lnTo>
                <a:lnTo>
                  <a:pt x="727665" y="142891"/>
                </a:lnTo>
                <a:lnTo>
                  <a:pt x="698182" y="111442"/>
                </a:lnTo>
                <a:lnTo>
                  <a:pt x="665161" y="83375"/>
                </a:lnTo>
                <a:lnTo>
                  <a:pt x="628869" y="58941"/>
                </a:lnTo>
                <a:lnTo>
                  <a:pt x="589572" y="38388"/>
                </a:lnTo>
                <a:lnTo>
                  <a:pt x="547537" y="21968"/>
                </a:lnTo>
                <a:lnTo>
                  <a:pt x="503031" y="9930"/>
                </a:lnTo>
                <a:lnTo>
                  <a:pt x="456319" y="2524"/>
                </a:lnTo>
                <a:lnTo>
                  <a:pt x="407670" y="0"/>
                </a:lnTo>
                <a:close/>
              </a:path>
            </a:pathLst>
          </a:custGeom>
          <a:solidFill>
            <a:srgbClr val="F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24989" y="1911350"/>
            <a:ext cx="815340" cy="777240"/>
          </a:xfrm>
          <a:custGeom>
            <a:avLst/>
            <a:gdLst/>
            <a:ahLst/>
            <a:cxnLst/>
            <a:rect l="l" t="t" r="r" b="b"/>
            <a:pathLst>
              <a:path w="815339" h="777239">
                <a:moveTo>
                  <a:pt x="407670" y="0"/>
                </a:moveTo>
                <a:lnTo>
                  <a:pt x="456319" y="2524"/>
                </a:lnTo>
                <a:lnTo>
                  <a:pt x="503031" y="9930"/>
                </a:lnTo>
                <a:lnTo>
                  <a:pt x="547537" y="21968"/>
                </a:lnTo>
                <a:lnTo>
                  <a:pt x="589572" y="38388"/>
                </a:lnTo>
                <a:lnTo>
                  <a:pt x="628869" y="58941"/>
                </a:lnTo>
                <a:lnTo>
                  <a:pt x="665161" y="83375"/>
                </a:lnTo>
                <a:lnTo>
                  <a:pt x="698182" y="111442"/>
                </a:lnTo>
                <a:lnTo>
                  <a:pt x="727665" y="142891"/>
                </a:lnTo>
                <a:lnTo>
                  <a:pt x="753344" y="177473"/>
                </a:lnTo>
                <a:lnTo>
                  <a:pt x="774951" y="214937"/>
                </a:lnTo>
                <a:lnTo>
                  <a:pt x="792221" y="255033"/>
                </a:lnTo>
                <a:lnTo>
                  <a:pt x="804887" y="297513"/>
                </a:lnTo>
                <a:lnTo>
                  <a:pt x="812682" y="342125"/>
                </a:lnTo>
                <a:lnTo>
                  <a:pt x="815340" y="388620"/>
                </a:lnTo>
                <a:lnTo>
                  <a:pt x="812682" y="434880"/>
                </a:lnTo>
                <a:lnTo>
                  <a:pt x="804887" y="479326"/>
                </a:lnTo>
                <a:lnTo>
                  <a:pt x="792221" y="521702"/>
                </a:lnTo>
                <a:lnTo>
                  <a:pt x="774951" y="561747"/>
                </a:lnTo>
                <a:lnTo>
                  <a:pt x="753344" y="599204"/>
                </a:lnTo>
                <a:lnTo>
                  <a:pt x="727665" y="633815"/>
                </a:lnTo>
                <a:lnTo>
                  <a:pt x="698182" y="665321"/>
                </a:lnTo>
                <a:lnTo>
                  <a:pt x="665161" y="693464"/>
                </a:lnTo>
                <a:lnTo>
                  <a:pt x="628869" y="717986"/>
                </a:lnTo>
                <a:lnTo>
                  <a:pt x="589572" y="738629"/>
                </a:lnTo>
                <a:lnTo>
                  <a:pt x="547537" y="755133"/>
                </a:lnTo>
                <a:lnTo>
                  <a:pt x="503031" y="767242"/>
                </a:lnTo>
                <a:lnTo>
                  <a:pt x="456319" y="774697"/>
                </a:lnTo>
                <a:lnTo>
                  <a:pt x="407670" y="777239"/>
                </a:lnTo>
                <a:lnTo>
                  <a:pt x="359020" y="774697"/>
                </a:lnTo>
                <a:lnTo>
                  <a:pt x="312308" y="767242"/>
                </a:lnTo>
                <a:lnTo>
                  <a:pt x="267802" y="755133"/>
                </a:lnTo>
                <a:lnTo>
                  <a:pt x="225767" y="738629"/>
                </a:lnTo>
                <a:lnTo>
                  <a:pt x="186470" y="717986"/>
                </a:lnTo>
                <a:lnTo>
                  <a:pt x="150178" y="693464"/>
                </a:lnTo>
                <a:lnTo>
                  <a:pt x="117157" y="665321"/>
                </a:lnTo>
                <a:lnTo>
                  <a:pt x="87674" y="633815"/>
                </a:lnTo>
                <a:lnTo>
                  <a:pt x="61995" y="599204"/>
                </a:lnTo>
                <a:lnTo>
                  <a:pt x="40388" y="561747"/>
                </a:lnTo>
                <a:lnTo>
                  <a:pt x="23118" y="521702"/>
                </a:lnTo>
                <a:lnTo>
                  <a:pt x="10452" y="479326"/>
                </a:lnTo>
                <a:lnTo>
                  <a:pt x="2657" y="434880"/>
                </a:lnTo>
                <a:lnTo>
                  <a:pt x="0" y="388620"/>
                </a:lnTo>
                <a:lnTo>
                  <a:pt x="2657" y="342125"/>
                </a:lnTo>
                <a:lnTo>
                  <a:pt x="10452" y="297513"/>
                </a:lnTo>
                <a:lnTo>
                  <a:pt x="23118" y="255033"/>
                </a:lnTo>
                <a:lnTo>
                  <a:pt x="40388" y="214937"/>
                </a:lnTo>
                <a:lnTo>
                  <a:pt x="61995" y="177473"/>
                </a:lnTo>
                <a:lnTo>
                  <a:pt x="87674" y="142891"/>
                </a:lnTo>
                <a:lnTo>
                  <a:pt x="117157" y="111442"/>
                </a:lnTo>
                <a:lnTo>
                  <a:pt x="150178" y="83375"/>
                </a:lnTo>
                <a:lnTo>
                  <a:pt x="186470" y="58941"/>
                </a:lnTo>
                <a:lnTo>
                  <a:pt x="225767" y="38388"/>
                </a:lnTo>
                <a:lnTo>
                  <a:pt x="267802" y="21968"/>
                </a:lnTo>
                <a:lnTo>
                  <a:pt x="312308" y="9930"/>
                </a:lnTo>
                <a:lnTo>
                  <a:pt x="359020" y="2524"/>
                </a:lnTo>
                <a:lnTo>
                  <a:pt x="407670" y="0"/>
                </a:lnTo>
                <a:close/>
              </a:path>
            </a:pathLst>
          </a:custGeom>
          <a:ln w="19048">
            <a:solidFill>
              <a:srgbClr val="273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24989" y="1911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273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40329" y="26885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273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64540" y="810259"/>
            <a:ext cx="7533005" cy="177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the DFS and BFS for this</a:t>
            </a:r>
            <a:r>
              <a:rPr sz="36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graph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50">
              <a:latin typeface="Times New Roman"/>
              <a:cs typeface="Times New Roman"/>
            </a:endParaRPr>
          </a:p>
          <a:p>
            <a:pPr marL="1271270">
              <a:lnSpc>
                <a:spcPct val="100000"/>
              </a:lnSpc>
              <a:tabLst>
                <a:tab pos="4928235" algn="l"/>
              </a:tabLst>
            </a:pPr>
            <a:r>
              <a:rPr sz="3600" dirty="0">
                <a:latin typeface="Arial"/>
                <a:cs typeface="Arial"/>
              </a:rPr>
              <a:t>2	1</a:t>
            </a:r>
            <a:endParaRPr sz="36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482590" y="3968750"/>
            <a:ext cx="815340" cy="777240"/>
          </a:xfrm>
          <a:custGeom>
            <a:avLst/>
            <a:gdLst/>
            <a:ahLst/>
            <a:cxnLst/>
            <a:rect l="l" t="t" r="r" b="b"/>
            <a:pathLst>
              <a:path w="815339" h="777239">
                <a:moveTo>
                  <a:pt x="407670" y="0"/>
                </a:moveTo>
                <a:lnTo>
                  <a:pt x="359020" y="2524"/>
                </a:lnTo>
                <a:lnTo>
                  <a:pt x="312308" y="9930"/>
                </a:lnTo>
                <a:lnTo>
                  <a:pt x="267802" y="21968"/>
                </a:lnTo>
                <a:lnTo>
                  <a:pt x="225767" y="38388"/>
                </a:lnTo>
                <a:lnTo>
                  <a:pt x="186470" y="58941"/>
                </a:lnTo>
                <a:lnTo>
                  <a:pt x="150178" y="83375"/>
                </a:lnTo>
                <a:lnTo>
                  <a:pt x="117157" y="111442"/>
                </a:lnTo>
                <a:lnTo>
                  <a:pt x="87674" y="142891"/>
                </a:lnTo>
                <a:lnTo>
                  <a:pt x="61995" y="177473"/>
                </a:lnTo>
                <a:lnTo>
                  <a:pt x="40388" y="214937"/>
                </a:lnTo>
                <a:lnTo>
                  <a:pt x="23118" y="255033"/>
                </a:lnTo>
                <a:lnTo>
                  <a:pt x="10452" y="297513"/>
                </a:lnTo>
                <a:lnTo>
                  <a:pt x="2657" y="342125"/>
                </a:lnTo>
                <a:lnTo>
                  <a:pt x="0" y="388619"/>
                </a:lnTo>
                <a:lnTo>
                  <a:pt x="2657" y="434880"/>
                </a:lnTo>
                <a:lnTo>
                  <a:pt x="10452" y="479326"/>
                </a:lnTo>
                <a:lnTo>
                  <a:pt x="23118" y="521702"/>
                </a:lnTo>
                <a:lnTo>
                  <a:pt x="40388" y="561747"/>
                </a:lnTo>
                <a:lnTo>
                  <a:pt x="61995" y="599204"/>
                </a:lnTo>
                <a:lnTo>
                  <a:pt x="87674" y="633815"/>
                </a:lnTo>
                <a:lnTo>
                  <a:pt x="117157" y="665321"/>
                </a:lnTo>
                <a:lnTo>
                  <a:pt x="150178" y="693464"/>
                </a:lnTo>
                <a:lnTo>
                  <a:pt x="186470" y="717986"/>
                </a:lnTo>
                <a:lnTo>
                  <a:pt x="225767" y="738629"/>
                </a:lnTo>
                <a:lnTo>
                  <a:pt x="267802" y="755133"/>
                </a:lnTo>
                <a:lnTo>
                  <a:pt x="312308" y="767242"/>
                </a:lnTo>
                <a:lnTo>
                  <a:pt x="359020" y="774697"/>
                </a:lnTo>
                <a:lnTo>
                  <a:pt x="407670" y="777239"/>
                </a:lnTo>
                <a:lnTo>
                  <a:pt x="456319" y="774697"/>
                </a:lnTo>
                <a:lnTo>
                  <a:pt x="503031" y="767242"/>
                </a:lnTo>
                <a:lnTo>
                  <a:pt x="547537" y="755133"/>
                </a:lnTo>
                <a:lnTo>
                  <a:pt x="589572" y="738629"/>
                </a:lnTo>
                <a:lnTo>
                  <a:pt x="628869" y="717986"/>
                </a:lnTo>
                <a:lnTo>
                  <a:pt x="665161" y="693464"/>
                </a:lnTo>
                <a:lnTo>
                  <a:pt x="698182" y="665321"/>
                </a:lnTo>
                <a:lnTo>
                  <a:pt x="727665" y="633815"/>
                </a:lnTo>
                <a:lnTo>
                  <a:pt x="753344" y="599204"/>
                </a:lnTo>
                <a:lnTo>
                  <a:pt x="774951" y="561747"/>
                </a:lnTo>
                <a:lnTo>
                  <a:pt x="792221" y="521702"/>
                </a:lnTo>
                <a:lnTo>
                  <a:pt x="804887" y="479326"/>
                </a:lnTo>
                <a:lnTo>
                  <a:pt x="812682" y="434880"/>
                </a:lnTo>
                <a:lnTo>
                  <a:pt x="815339" y="388619"/>
                </a:lnTo>
                <a:lnTo>
                  <a:pt x="812682" y="342125"/>
                </a:lnTo>
                <a:lnTo>
                  <a:pt x="804887" y="297513"/>
                </a:lnTo>
                <a:lnTo>
                  <a:pt x="792221" y="255033"/>
                </a:lnTo>
                <a:lnTo>
                  <a:pt x="774951" y="214937"/>
                </a:lnTo>
                <a:lnTo>
                  <a:pt x="753344" y="177473"/>
                </a:lnTo>
                <a:lnTo>
                  <a:pt x="727665" y="142891"/>
                </a:lnTo>
                <a:lnTo>
                  <a:pt x="698182" y="111442"/>
                </a:lnTo>
                <a:lnTo>
                  <a:pt x="665161" y="83375"/>
                </a:lnTo>
                <a:lnTo>
                  <a:pt x="628869" y="58941"/>
                </a:lnTo>
                <a:lnTo>
                  <a:pt x="589572" y="38388"/>
                </a:lnTo>
                <a:lnTo>
                  <a:pt x="547537" y="21968"/>
                </a:lnTo>
                <a:lnTo>
                  <a:pt x="503031" y="9930"/>
                </a:lnTo>
                <a:lnTo>
                  <a:pt x="456319" y="2524"/>
                </a:lnTo>
                <a:lnTo>
                  <a:pt x="407670" y="0"/>
                </a:lnTo>
                <a:close/>
              </a:path>
            </a:pathLst>
          </a:custGeom>
          <a:solidFill>
            <a:srgbClr val="F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82590" y="3968750"/>
            <a:ext cx="815340" cy="777240"/>
          </a:xfrm>
          <a:custGeom>
            <a:avLst/>
            <a:gdLst/>
            <a:ahLst/>
            <a:cxnLst/>
            <a:rect l="l" t="t" r="r" b="b"/>
            <a:pathLst>
              <a:path w="815339" h="777239">
                <a:moveTo>
                  <a:pt x="407670" y="0"/>
                </a:moveTo>
                <a:lnTo>
                  <a:pt x="456319" y="2524"/>
                </a:lnTo>
                <a:lnTo>
                  <a:pt x="503031" y="9930"/>
                </a:lnTo>
                <a:lnTo>
                  <a:pt x="547537" y="21968"/>
                </a:lnTo>
                <a:lnTo>
                  <a:pt x="589572" y="38388"/>
                </a:lnTo>
                <a:lnTo>
                  <a:pt x="628869" y="58941"/>
                </a:lnTo>
                <a:lnTo>
                  <a:pt x="665161" y="83375"/>
                </a:lnTo>
                <a:lnTo>
                  <a:pt x="698182" y="111442"/>
                </a:lnTo>
                <a:lnTo>
                  <a:pt x="727665" y="142891"/>
                </a:lnTo>
                <a:lnTo>
                  <a:pt x="753344" y="177473"/>
                </a:lnTo>
                <a:lnTo>
                  <a:pt x="774951" y="214937"/>
                </a:lnTo>
                <a:lnTo>
                  <a:pt x="792221" y="255033"/>
                </a:lnTo>
                <a:lnTo>
                  <a:pt x="804887" y="297513"/>
                </a:lnTo>
                <a:lnTo>
                  <a:pt x="812682" y="342125"/>
                </a:lnTo>
                <a:lnTo>
                  <a:pt x="815339" y="388619"/>
                </a:lnTo>
                <a:lnTo>
                  <a:pt x="812682" y="434880"/>
                </a:lnTo>
                <a:lnTo>
                  <a:pt x="804887" y="479326"/>
                </a:lnTo>
                <a:lnTo>
                  <a:pt x="792221" y="521702"/>
                </a:lnTo>
                <a:lnTo>
                  <a:pt x="774951" y="561747"/>
                </a:lnTo>
                <a:lnTo>
                  <a:pt x="753344" y="599204"/>
                </a:lnTo>
                <a:lnTo>
                  <a:pt x="727665" y="633815"/>
                </a:lnTo>
                <a:lnTo>
                  <a:pt x="698182" y="665321"/>
                </a:lnTo>
                <a:lnTo>
                  <a:pt x="665161" y="693464"/>
                </a:lnTo>
                <a:lnTo>
                  <a:pt x="628869" y="717986"/>
                </a:lnTo>
                <a:lnTo>
                  <a:pt x="589572" y="738629"/>
                </a:lnTo>
                <a:lnTo>
                  <a:pt x="547537" y="755133"/>
                </a:lnTo>
                <a:lnTo>
                  <a:pt x="503031" y="767242"/>
                </a:lnTo>
                <a:lnTo>
                  <a:pt x="456319" y="774697"/>
                </a:lnTo>
                <a:lnTo>
                  <a:pt x="407670" y="777239"/>
                </a:lnTo>
                <a:lnTo>
                  <a:pt x="359020" y="774697"/>
                </a:lnTo>
                <a:lnTo>
                  <a:pt x="312308" y="767242"/>
                </a:lnTo>
                <a:lnTo>
                  <a:pt x="267802" y="755133"/>
                </a:lnTo>
                <a:lnTo>
                  <a:pt x="225767" y="738629"/>
                </a:lnTo>
                <a:lnTo>
                  <a:pt x="186470" y="717986"/>
                </a:lnTo>
                <a:lnTo>
                  <a:pt x="150178" y="693464"/>
                </a:lnTo>
                <a:lnTo>
                  <a:pt x="117157" y="665321"/>
                </a:lnTo>
                <a:lnTo>
                  <a:pt x="87674" y="633815"/>
                </a:lnTo>
                <a:lnTo>
                  <a:pt x="61995" y="599204"/>
                </a:lnTo>
                <a:lnTo>
                  <a:pt x="40388" y="561747"/>
                </a:lnTo>
                <a:lnTo>
                  <a:pt x="23118" y="521702"/>
                </a:lnTo>
                <a:lnTo>
                  <a:pt x="10452" y="479326"/>
                </a:lnTo>
                <a:lnTo>
                  <a:pt x="2657" y="434880"/>
                </a:lnTo>
                <a:lnTo>
                  <a:pt x="0" y="388619"/>
                </a:lnTo>
                <a:lnTo>
                  <a:pt x="2657" y="342125"/>
                </a:lnTo>
                <a:lnTo>
                  <a:pt x="10452" y="297513"/>
                </a:lnTo>
                <a:lnTo>
                  <a:pt x="23118" y="255033"/>
                </a:lnTo>
                <a:lnTo>
                  <a:pt x="40388" y="214937"/>
                </a:lnTo>
                <a:lnTo>
                  <a:pt x="61995" y="177473"/>
                </a:lnTo>
                <a:lnTo>
                  <a:pt x="87674" y="142891"/>
                </a:lnTo>
                <a:lnTo>
                  <a:pt x="117157" y="111442"/>
                </a:lnTo>
                <a:lnTo>
                  <a:pt x="150178" y="83375"/>
                </a:lnTo>
                <a:lnTo>
                  <a:pt x="186470" y="58941"/>
                </a:lnTo>
                <a:lnTo>
                  <a:pt x="225767" y="38388"/>
                </a:lnTo>
                <a:lnTo>
                  <a:pt x="267802" y="21968"/>
                </a:lnTo>
                <a:lnTo>
                  <a:pt x="312308" y="9930"/>
                </a:lnTo>
                <a:lnTo>
                  <a:pt x="359020" y="2524"/>
                </a:lnTo>
                <a:lnTo>
                  <a:pt x="407670" y="0"/>
                </a:lnTo>
                <a:close/>
              </a:path>
            </a:pathLst>
          </a:custGeom>
          <a:ln w="19048">
            <a:solidFill>
              <a:srgbClr val="273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82590" y="396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273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97929" y="4745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273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680709" y="4070350"/>
            <a:ext cx="28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824989" y="3968750"/>
            <a:ext cx="815340" cy="777240"/>
          </a:xfrm>
          <a:custGeom>
            <a:avLst/>
            <a:gdLst/>
            <a:ahLst/>
            <a:cxnLst/>
            <a:rect l="l" t="t" r="r" b="b"/>
            <a:pathLst>
              <a:path w="815339" h="777239">
                <a:moveTo>
                  <a:pt x="407670" y="0"/>
                </a:moveTo>
                <a:lnTo>
                  <a:pt x="359020" y="2524"/>
                </a:lnTo>
                <a:lnTo>
                  <a:pt x="312308" y="9930"/>
                </a:lnTo>
                <a:lnTo>
                  <a:pt x="267802" y="21968"/>
                </a:lnTo>
                <a:lnTo>
                  <a:pt x="225767" y="38388"/>
                </a:lnTo>
                <a:lnTo>
                  <a:pt x="186470" y="58941"/>
                </a:lnTo>
                <a:lnTo>
                  <a:pt x="150178" y="83375"/>
                </a:lnTo>
                <a:lnTo>
                  <a:pt x="117157" y="111442"/>
                </a:lnTo>
                <a:lnTo>
                  <a:pt x="87674" y="142891"/>
                </a:lnTo>
                <a:lnTo>
                  <a:pt x="61995" y="177473"/>
                </a:lnTo>
                <a:lnTo>
                  <a:pt x="40388" y="214937"/>
                </a:lnTo>
                <a:lnTo>
                  <a:pt x="23118" y="255033"/>
                </a:lnTo>
                <a:lnTo>
                  <a:pt x="10452" y="297513"/>
                </a:lnTo>
                <a:lnTo>
                  <a:pt x="2657" y="342125"/>
                </a:lnTo>
                <a:lnTo>
                  <a:pt x="0" y="388619"/>
                </a:lnTo>
                <a:lnTo>
                  <a:pt x="2657" y="434880"/>
                </a:lnTo>
                <a:lnTo>
                  <a:pt x="10452" y="479326"/>
                </a:lnTo>
                <a:lnTo>
                  <a:pt x="23118" y="521702"/>
                </a:lnTo>
                <a:lnTo>
                  <a:pt x="40388" y="561747"/>
                </a:lnTo>
                <a:lnTo>
                  <a:pt x="61995" y="599204"/>
                </a:lnTo>
                <a:lnTo>
                  <a:pt x="87674" y="633815"/>
                </a:lnTo>
                <a:lnTo>
                  <a:pt x="117157" y="665321"/>
                </a:lnTo>
                <a:lnTo>
                  <a:pt x="150178" y="693464"/>
                </a:lnTo>
                <a:lnTo>
                  <a:pt x="186470" y="717986"/>
                </a:lnTo>
                <a:lnTo>
                  <a:pt x="225767" y="738629"/>
                </a:lnTo>
                <a:lnTo>
                  <a:pt x="267802" y="755133"/>
                </a:lnTo>
                <a:lnTo>
                  <a:pt x="312308" y="767242"/>
                </a:lnTo>
                <a:lnTo>
                  <a:pt x="359020" y="774697"/>
                </a:lnTo>
                <a:lnTo>
                  <a:pt x="407670" y="777239"/>
                </a:lnTo>
                <a:lnTo>
                  <a:pt x="456319" y="774697"/>
                </a:lnTo>
                <a:lnTo>
                  <a:pt x="503031" y="767242"/>
                </a:lnTo>
                <a:lnTo>
                  <a:pt x="547537" y="755133"/>
                </a:lnTo>
                <a:lnTo>
                  <a:pt x="589572" y="738629"/>
                </a:lnTo>
                <a:lnTo>
                  <a:pt x="628869" y="717986"/>
                </a:lnTo>
                <a:lnTo>
                  <a:pt x="665161" y="693464"/>
                </a:lnTo>
                <a:lnTo>
                  <a:pt x="698182" y="665321"/>
                </a:lnTo>
                <a:lnTo>
                  <a:pt x="727665" y="633815"/>
                </a:lnTo>
                <a:lnTo>
                  <a:pt x="753344" y="599204"/>
                </a:lnTo>
                <a:lnTo>
                  <a:pt x="774951" y="561747"/>
                </a:lnTo>
                <a:lnTo>
                  <a:pt x="792221" y="521702"/>
                </a:lnTo>
                <a:lnTo>
                  <a:pt x="804887" y="479326"/>
                </a:lnTo>
                <a:lnTo>
                  <a:pt x="812682" y="434880"/>
                </a:lnTo>
                <a:lnTo>
                  <a:pt x="815340" y="388619"/>
                </a:lnTo>
                <a:lnTo>
                  <a:pt x="812682" y="342125"/>
                </a:lnTo>
                <a:lnTo>
                  <a:pt x="804887" y="297513"/>
                </a:lnTo>
                <a:lnTo>
                  <a:pt x="792221" y="255033"/>
                </a:lnTo>
                <a:lnTo>
                  <a:pt x="774951" y="214937"/>
                </a:lnTo>
                <a:lnTo>
                  <a:pt x="753344" y="177473"/>
                </a:lnTo>
                <a:lnTo>
                  <a:pt x="727665" y="142891"/>
                </a:lnTo>
                <a:lnTo>
                  <a:pt x="698182" y="111442"/>
                </a:lnTo>
                <a:lnTo>
                  <a:pt x="665161" y="83375"/>
                </a:lnTo>
                <a:lnTo>
                  <a:pt x="628869" y="58941"/>
                </a:lnTo>
                <a:lnTo>
                  <a:pt x="589572" y="38388"/>
                </a:lnTo>
                <a:lnTo>
                  <a:pt x="547537" y="21968"/>
                </a:lnTo>
                <a:lnTo>
                  <a:pt x="503031" y="9930"/>
                </a:lnTo>
                <a:lnTo>
                  <a:pt x="456319" y="2524"/>
                </a:lnTo>
                <a:lnTo>
                  <a:pt x="407670" y="0"/>
                </a:lnTo>
                <a:close/>
              </a:path>
            </a:pathLst>
          </a:custGeom>
          <a:solidFill>
            <a:srgbClr val="F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24989" y="3968750"/>
            <a:ext cx="815340" cy="777240"/>
          </a:xfrm>
          <a:custGeom>
            <a:avLst/>
            <a:gdLst/>
            <a:ahLst/>
            <a:cxnLst/>
            <a:rect l="l" t="t" r="r" b="b"/>
            <a:pathLst>
              <a:path w="815339" h="777239">
                <a:moveTo>
                  <a:pt x="407670" y="0"/>
                </a:moveTo>
                <a:lnTo>
                  <a:pt x="456319" y="2524"/>
                </a:lnTo>
                <a:lnTo>
                  <a:pt x="503031" y="9930"/>
                </a:lnTo>
                <a:lnTo>
                  <a:pt x="547537" y="21968"/>
                </a:lnTo>
                <a:lnTo>
                  <a:pt x="589572" y="38388"/>
                </a:lnTo>
                <a:lnTo>
                  <a:pt x="628869" y="58941"/>
                </a:lnTo>
                <a:lnTo>
                  <a:pt x="665161" y="83375"/>
                </a:lnTo>
                <a:lnTo>
                  <a:pt x="698182" y="111442"/>
                </a:lnTo>
                <a:lnTo>
                  <a:pt x="727665" y="142891"/>
                </a:lnTo>
                <a:lnTo>
                  <a:pt x="753344" y="177473"/>
                </a:lnTo>
                <a:lnTo>
                  <a:pt x="774951" y="214937"/>
                </a:lnTo>
                <a:lnTo>
                  <a:pt x="792221" y="255033"/>
                </a:lnTo>
                <a:lnTo>
                  <a:pt x="804887" y="297513"/>
                </a:lnTo>
                <a:lnTo>
                  <a:pt x="812682" y="342125"/>
                </a:lnTo>
                <a:lnTo>
                  <a:pt x="815340" y="388619"/>
                </a:lnTo>
                <a:lnTo>
                  <a:pt x="812682" y="434880"/>
                </a:lnTo>
                <a:lnTo>
                  <a:pt x="804887" y="479326"/>
                </a:lnTo>
                <a:lnTo>
                  <a:pt x="792221" y="521702"/>
                </a:lnTo>
                <a:lnTo>
                  <a:pt x="774951" y="561747"/>
                </a:lnTo>
                <a:lnTo>
                  <a:pt x="753344" y="599204"/>
                </a:lnTo>
                <a:lnTo>
                  <a:pt x="727665" y="633815"/>
                </a:lnTo>
                <a:lnTo>
                  <a:pt x="698182" y="665321"/>
                </a:lnTo>
                <a:lnTo>
                  <a:pt x="665161" y="693464"/>
                </a:lnTo>
                <a:lnTo>
                  <a:pt x="628869" y="717986"/>
                </a:lnTo>
                <a:lnTo>
                  <a:pt x="589572" y="738629"/>
                </a:lnTo>
                <a:lnTo>
                  <a:pt x="547537" y="755133"/>
                </a:lnTo>
                <a:lnTo>
                  <a:pt x="503031" y="767242"/>
                </a:lnTo>
                <a:lnTo>
                  <a:pt x="456319" y="774697"/>
                </a:lnTo>
                <a:lnTo>
                  <a:pt x="407670" y="777239"/>
                </a:lnTo>
                <a:lnTo>
                  <a:pt x="359020" y="774697"/>
                </a:lnTo>
                <a:lnTo>
                  <a:pt x="312308" y="767242"/>
                </a:lnTo>
                <a:lnTo>
                  <a:pt x="267802" y="755133"/>
                </a:lnTo>
                <a:lnTo>
                  <a:pt x="225767" y="738629"/>
                </a:lnTo>
                <a:lnTo>
                  <a:pt x="186470" y="717986"/>
                </a:lnTo>
                <a:lnTo>
                  <a:pt x="150178" y="693464"/>
                </a:lnTo>
                <a:lnTo>
                  <a:pt x="117157" y="665321"/>
                </a:lnTo>
                <a:lnTo>
                  <a:pt x="87674" y="633815"/>
                </a:lnTo>
                <a:lnTo>
                  <a:pt x="61995" y="599204"/>
                </a:lnTo>
                <a:lnTo>
                  <a:pt x="40388" y="561747"/>
                </a:lnTo>
                <a:lnTo>
                  <a:pt x="23118" y="521702"/>
                </a:lnTo>
                <a:lnTo>
                  <a:pt x="10452" y="479326"/>
                </a:lnTo>
                <a:lnTo>
                  <a:pt x="2657" y="434880"/>
                </a:lnTo>
                <a:lnTo>
                  <a:pt x="0" y="388619"/>
                </a:lnTo>
                <a:lnTo>
                  <a:pt x="2657" y="342125"/>
                </a:lnTo>
                <a:lnTo>
                  <a:pt x="10452" y="297513"/>
                </a:lnTo>
                <a:lnTo>
                  <a:pt x="23118" y="255033"/>
                </a:lnTo>
                <a:lnTo>
                  <a:pt x="40388" y="214937"/>
                </a:lnTo>
                <a:lnTo>
                  <a:pt x="61995" y="177473"/>
                </a:lnTo>
                <a:lnTo>
                  <a:pt x="87674" y="142891"/>
                </a:lnTo>
                <a:lnTo>
                  <a:pt x="117157" y="111442"/>
                </a:lnTo>
                <a:lnTo>
                  <a:pt x="150178" y="83375"/>
                </a:lnTo>
                <a:lnTo>
                  <a:pt x="186470" y="58941"/>
                </a:lnTo>
                <a:lnTo>
                  <a:pt x="225767" y="38388"/>
                </a:lnTo>
                <a:lnTo>
                  <a:pt x="267802" y="21968"/>
                </a:lnTo>
                <a:lnTo>
                  <a:pt x="312308" y="9930"/>
                </a:lnTo>
                <a:lnTo>
                  <a:pt x="359020" y="2524"/>
                </a:lnTo>
                <a:lnTo>
                  <a:pt x="407670" y="0"/>
                </a:lnTo>
                <a:close/>
              </a:path>
            </a:pathLst>
          </a:custGeom>
          <a:ln w="19048">
            <a:solidFill>
              <a:srgbClr val="273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24989" y="39687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273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40329" y="4745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273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023110" y="4070350"/>
            <a:ext cx="28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149340" y="5709920"/>
            <a:ext cx="815340" cy="779780"/>
          </a:xfrm>
          <a:custGeom>
            <a:avLst/>
            <a:gdLst/>
            <a:ahLst/>
            <a:cxnLst/>
            <a:rect l="l" t="t" r="r" b="b"/>
            <a:pathLst>
              <a:path w="815340" h="779779">
                <a:moveTo>
                  <a:pt x="407669" y="0"/>
                </a:moveTo>
                <a:lnTo>
                  <a:pt x="359020" y="2542"/>
                </a:lnTo>
                <a:lnTo>
                  <a:pt x="312308" y="10000"/>
                </a:lnTo>
                <a:lnTo>
                  <a:pt x="267802" y="22118"/>
                </a:lnTo>
                <a:lnTo>
                  <a:pt x="225767" y="38640"/>
                </a:lnTo>
                <a:lnTo>
                  <a:pt x="186470" y="59311"/>
                </a:lnTo>
                <a:lnTo>
                  <a:pt x="150178" y="83875"/>
                </a:lnTo>
                <a:lnTo>
                  <a:pt x="117157" y="112077"/>
                </a:lnTo>
                <a:lnTo>
                  <a:pt x="87674" y="143661"/>
                </a:lnTo>
                <a:lnTo>
                  <a:pt x="61995" y="178372"/>
                </a:lnTo>
                <a:lnTo>
                  <a:pt x="40388" y="215955"/>
                </a:lnTo>
                <a:lnTo>
                  <a:pt x="23118" y="256154"/>
                </a:lnTo>
                <a:lnTo>
                  <a:pt x="10452" y="298712"/>
                </a:lnTo>
                <a:lnTo>
                  <a:pt x="2657" y="343376"/>
                </a:lnTo>
                <a:lnTo>
                  <a:pt x="0" y="389889"/>
                </a:lnTo>
                <a:lnTo>
                  <a:pt x="2657" y="436403"/>
                </a:lnTo>
                <a:lnTo>
                  <a:pt x="10452" y="481067"/>
                </a:lnTo>
                <a:lnTo>
                  <a:pt x="23118" y="523625"/>
                </a:lnTo>
                <a:lnTo>
                  <a:pt x="40388" y="563824"/>
                </a:lnTo>
                <a:lnTo>
                  <a:pt x="61995" y="601407"/>
                </a:lnTo>
                <a:lnTo>
                  <a:pt x="87674" y="636118"/>
                </a:lnTo>
                <a:lnTo>
                  <a:pt x="117157" y="667702"/>
                </a:lnTo>
                <a:lnTo>
                  <a:pt x="150178" y="695904"/>
                </a:lnTo>
                <a:lnTo>
                  <a:pt x="186470" y="720468"/>
                </a:lnTo>
                <a:lnTo>
                  <a:pt x="225767" y="741139"/>
                </a:lnTo>
                <a:lnTo>
                  <a:pt x="267802" y="757661"/>
                </a:lnTo>
                <a:lnTo>
                  <a:pt x="312308" y="769779"/>
                </a:lnTo>
                <a:lnTo>
                  <a:pt x="359020" y="777237"/>
                </a:lnTo>
                <a:lnTo>
                  <a:pt x="407669" y="779779"/>
                </a:lnTo>
                <a:lnTo>
                  <a:pt x="456319" y="777237"/>
                </a:lnTo>
                <a:lnTo>
                  <a:pt x="503031" y="769779"/>
                </a:lnTo>
                <a:lnTo>
                  <a:pt x="547537" y="757661"/>
                </a:lnTo>
                <a:lnTo>
                  <a:pt x="589572" y="741139"/>
                </a:lnTo>
                <a:lnTo>
                  <a:pt x="628869" y="720468"/>
                </a:lnTo>
                <a:lnTo>
                  <a:pt x="665161" y="695904"/>
                </a:lnTo>
                <a:lnTo>
                  <a:pt x="698182" y="667702"/>
                </a:lnTo>
                <a:lnTo>
                  <a:pt x="727665" y="636118"/>
                </a:lnTo>
                <a:lnTo>
                  <a:pt x="753344" y="601407"/>
                </a:lnTo>
                <a:lnTo>
                  <a:pt x="774951" y="563824"/>
                </a:lnTo>
                <a:lnTo>
                  <a:pt x="792221" y="523625"/>
                </a:lnTo>
                <a:lnTo>
                  <a:pt x="804887" y="481067"/>
                </a:lnTo>
                <a:lnTo>
                  <a:pt x="812682" y="436403"/>
                </a:lnTo>
                <a:lnTo>
                  <a:pt x="815339" y="389889"/>
                </a:lnTo>
                <a:lnTo>
                  <a:pt x="812682" y="343376"/>
                </a:lnTo>
                <a:lnTo>
                  <a:pt x="804887" y="298712"/>
                </a:lnTo>
                <a:lnTo>
                  <a:pt x="792221" y="256154"/>
                </a:lnTo>
                <a:lnTo>
                  <a:pt x="774951" y="215955"/>
                </a:lnTo>
                <a:lnTo>
                  <a:pt x="753344" y="178372"/>
                </a:lnTo>
                <a:lnTo>
                  <a:pt x="727665" y="143661"/>
                </a:lnTo>
                <a:lnTo>
                  <a:pt x="698182" y="112077"/>
                </a:lnTo>
                <a:lnTo>
                  <a:pt x="665161" y="83875"/>
                </a:lnTo>
                <a:lnTo>
                  <a:pt x="628869" y="59311"/>
                </a:lnTo>
                <a:lnTo>
                  <a:pt x="589572" y="38640"/>
                </a:lnTo>
                <a:lnTo>
                  <a:pt x="547537" y="22118"/>
                </a:lnTo>
                <a:lnTo>
                  <a:pt x="503031" y="10000"/>
                </a:lnTo>
                <a:lnTo>
                  <a:pt x="456319" y="2542"/>
                </a:lnTo>
                <a:lnTo>
                  <a:pt x="407669" y="0"/>
                </a:lnTo>
                <a:close/>
              </a:path>
            </a:pathLst>
          </a:custGeom>
          <a:solidFill>
            <a:srgbClr val="F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49340" y="5709920"/>
            <a:ext cx="815340" cy="779780"/>
          </a:xfrm>
          <a:custGeom>
            <a:avLst/>
            <a:gdLst/>
            <a:ahLst/>
            <a:cxnLst/>
            <a:rect l="l" t="t" r="r" b="b"/>
            <a:pathLst>
              <a:path w="815340" h="779779">
                <a:moveTo>
                  <a:pt x="407669" y="0"/>
                </a:moveTo>
                <a:lnTo>
                  <a:pt x="456319" y="2542"/>
                </a:lnTo>
                <a:lnTo>
                  <a:pt x="503031" y="10000"/>
                </a:lnTo>
                <a:lnTo>
                  <a:pt x="547537" y="22118"/>
                </a:lnTo>
                <a:lnTo>
                  <a:pt x="589572" y="38640"/>
                </a:lnTo>
                <a:lnTo>
                  <a:pt x="628869" y="59311"/>
                </a:lnTo>
                <a:lnTo>
                  <a:pt x="665161" y="83875"/>
                </a:lnTo>
                <a:lnTo>
                  <a:pt x="698182" y="112077"/>
                </a:lnTo>
                <a:lnTo>
                  <a:pt x="727665" y="143661"/>
                </a:lnTo>
                <a:lnTo>
                  <a:pt x="753344" y="178372"/>
                </a:lnTo>
                <a:lnTo>
                  <a:pt x="774951" y="215955"/>
                </a:lnTo>
                <a:lnTo>
                  <a:pt x="792221" y="256154"/>
                </a:lnTo>
                <a:lnTo>
                  <a:pt x="804887" y="298712"/>
                </a:lnTo>
                <a:lnTo>
                  <a:pt x="812682" y="343376"/>
                </a:lnTo>
                <a:lnTo>
                  <a:pt x="815339" y="389889"/>
                </a:lnTo>
                <a:lnTo>
                  <a:pt x="812682" y="436403"/>
                </a:lnTo>
                <a:lnTo>
                  <a:pt x="804887" y="481067"/>
                </a:lnTo>
                <a:lnTo>
                  <a:pt x="792221" y="523625"/>
                </a:lnTo>
                <a:lnTo>
                  <a:pt x="774951" y="563824"/>
                </a:lnTo>
                <a:lnTo>
                  <a:pt x="753344" y="601407"/>
                </a:lnTo>
                <a:lnTo>
                  <a:pt x="727665" y="636118"/>
                </a:lnTo>
                <a:lnTo>
                  <a:pt x="698182" y="667702"/>
                </a:lnTo>
                <a:lnTo>
                  <a:pt x="665161" y="695904"/>
                </a:lnTo>
                <a:lnTo>
                  <a:pt x="628869" y="720468"/>
                </a:lnTo>
                <a:lnTo>
                  <a:pt x="589572" y="741139"/>
                </a:lnTo>
                <a:lnTo>
                  <a:pt x="547537" y="757661"/>
                </a:lnTo>
                <a:lnTo>
                  <a:pt x="503031" y="769779"/>
                </a:lnTo>
                <a:lnTo>
                  <a:pt x="456319" y="777237"/>
                </a:lnTo>
                <a:lnTo>
                  <a:pt x="407669" y="779779"/>
                </a:lnTo>
                <a:lnTo>
                  <a:pt x="359020" y="777237"/>
                </a:lnTo>
                <a:lnTo>
                  <a:pt x="312308" y="769779"/>
                </a:lnTo>
                <a:lnTo>
                  <a:pt x="267802" y="757661"/>
                </a:lnTo>
                <a:lnTo>
                  <a:pt x="225767" y="741139"/>
                </a:lnTo>
                <a:lnTo>
                  <a:pt x="186470" y="720468"/>
                </a:lnTo>
                <a:lnTo>
                  <a:pt x="150178" y="695904"/>
                </a:lnTo>
                <a:lnTo>
                  <a:pt x="117157" y="667702"/>
                </a:lnTo>
                <a:lnTo>
                  <a:pt x="87674" y="636118"/>
                </a:lnTo>
                <a:lnTo>
                  <a:pt x="61995" y="601407"/>
                </a:lnTo>
                <a:lnTo>
                  <a:pt x="40388" y="563824"/>
                </a:lnTo>
                <a:lnTo>
                  <a:pt x="23118" y="523625"/>
                </a:lnTo>
                <a:lnTo>
                  <a:pt x="10452" y="481067"/>
                </a:lnTo>
                <a:lnTo>
                  <a:pt x="2657" y="436403"/>
                </a:lnTo>
                <a:lnTo>
                  <a:pt x="0" y="389889"/>
                </a:lnTo>
                <a:lnTo>
                  <a:pt x="2657" y="343376"/>
                </a:lnTo>
                <a:lnTo>
                  <a:pt x="10452" y="298712"/>
                </a:lnTo>
                <a:lnTo>
                  <a:pt x="23118" y="256154"/>
                </a:lnTo>
                <a:lnTo>
                  <a:pt x="40388" y="215955"/>
                </a:lnTo>
                <a:lnTo>
                  <a:pt x="61995" y="178372"/>
                </a:lnTo>
                <a:lnTo>
                  <a:pt x="87674" y="143661"/>
                </a:lnTo>
                <a:lnTo>
                  <a:pt x="117157" y="112077"/>
                </a:lnTo>
                <a:lnTo>
                  <a:pt x="150178" y="83875"/>
                </a:lnTo>
                <a:lnTo>
                  <a:pt x="186470" y="59311"/>
                </a:lnTo>
                <a:lnTo>
                  <a:pt x="225767" y="38640"/>
                </a:lnTo>
                <a:lnTo>
                  <a:pt x="267802" y="22118"/>
                </a:lnTo>
                <a:lnTo>
                  <a:pt x="312308" y="10000"/>
                </a:lnTo>
                <a:lnTo>
                  <a:pt x="359020" y="2542"/>
                </a:lnTo>
                <a:lnTo>
                  <a:pt x="407669" y="0"/>
                </a:lnTo>
                <a:close/>
              </a:path>
            </a:pathLst>
          </a:custGeom>
          <a:ln w="19048">
            <a:solidFill>
              <a:srgbClr val="273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49340" y="5709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273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64680" y="648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273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347459" y="5812790"/>
            <a:ext cx="28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5</a:t>
            </a:r>
            <a:endParaRPr sz="36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472689" y="5709920"/>
            <a:ext cx="815340" cy="779780"/>
          </a:xfrm>
          <a:custGeom>
            <a:avLst/>
            <a:gdLst/>
            <a:ahLst/>
            <a:cxnLst/>
            <a:rect l="l" t="t" r="r" b="b"/>
            <a:pathLst>
              <a:path w="815339" h="779779">
                <a:moveTo>
                  <a:pt x="407670" y="0"/>
                </a:moveTo>
                <a:lnTo>
                  <a:pt x="359020" y="2542"/>
                </a:lnTo>
                <a:lnTo>
                  <a:pt x="312308" y="10000"/>
                </a:lnTo>
                <a:lnTo>
                  <a:pt x="267802" y="22118"/>
                </a:lnTo>
                <a:lnTo>
                  <a:pt x="225767" y="38640"/>
                </a:lnTo>
                <a:lnTo>
                  <a:pt x="186470" y="59311"/>
                </a:lnTo>
                <a:lnTo>
                  <a:pt x="150178" y="83875"/>
                </a:lnTo>
                <a:lnTo>
                  <a:pt x="117157" y="112077"/>
                </a:lnTo>
                <a:lnTo>
                  <a:pt x="87674" y="143661"/>
                </a:lnTo>
                <a:lnTo>
                  <a:pt x="61995" y="178372"/>
                </a:lnTo>
                <a:lnTo>
                  <a:pt x="40388" y="215955"/>
                </a:lnTo>
                <a:lnTo>
                  <a:pt x="23118" y="256154"/>
                </a:lnTo>
                <a:lnTo>
                  <a:pt x="10452" y="298712"/>
                </a:lnTo>
                <a:lnTo>
                  <a:pt x="2657" y="343376"/>
                </a:lnTo>
                <a:lnTo>
                  <a:pt x="0" y="389889"/>
                </a:lnTo>
                <a:lnTo>
                  <a:pt x="2657" y="436403"/>
                </a:lnTo>
                <a:lnTo>
                  <a:pt x="10452" y="481067"/>
                </a:lnTo>
                <a:lnTo>
                  <a:pt x="23118" y="523625"/>
                </a:lnTo>
                <a:lnTo>
                  <a:pt x="40388" y="563824"/>
                </a:lnTo>
                <a:lnTo>
                  <a:pt x="61995" y="601407"/>
                </a:lnTo>
                <a:lnTo>
                  <a:pt x="87674" y="636118"/>
                </a:lnTo>
                <a:lnTo>
                  <a:pt x="117157" y="667702"/>
                </a:lnTo>
                <a:lnTo>
                  <a:pt x="150178" y="695904"/>
                </a:lnTo>
                <a:lnTo>
                  <a:pt x="186470" y="720468"/>
                </a:lnTo>
                <a:lnTo>
                  <a:pt x="225767" y="741139"/>
                </a:lnTo>
                <a:lnTo>
                  <a:pt x="267802" y="757661"/>
                </a:lnTo>
                <a:lnTo>
                  <a:pt x="312308" y="769779"/>
                </a:lnTo>
                <a:lnTo>
                  <a:pt x="359020" y="777237"/>
                </a:lnTo>
                <a:lnTo>
                  <a:pt x="407670" y="779779"/>
                </a:lnTo>
                <a:lnTo>
                  <a:pt x="456085" y="777237"/>
                </a:lnTo>
                <a:lnTo>
                  <a:pt x="502631" y="769779"/>
                </a:lnTo>
                <a:lnTo>
                  <a:pt x="547033" y="757661"/>
                </a:lnTo>
                <a:lnTo>
                  <a:pt x="589017" y="741139"/>
                </a:lnTo>
                <a:lnTo>
                  <a:pt x="628307" y="720468"/>
                </a:lnTo>
                <a:lnTo>
                  <a:pt x="664628" y="695904"/>
                </a:lnTo>
                <a:lnTo>
                  <a:pt x="697706" y="667702"/>
                </a:lnTo>
                <a:lnTo>
                  <a:pt x="727265" y="636118"/>
                </a:lnTo>
                <a:lnTo>
                  <a:pt x="753031" y="601407"/>
                </a:lnTo>
                <a:lnTo>
                  <a:pt x="774729" y="563824"/>
                </a:lnTo>
                <a:lnTo>
                  <a:pt x="792084" y="523625"/>
                </a:lnTo>
                <a:lnTo>
                  <a:pt x="804820" y="481067"/>
                </a:lnTo>
                <a:lnTo>
                  <a:pt x="812664" y="436403"/>
                </a:lnTo>
                <a:lnTo>
                  <a:pt x="815339" y="389889"/>
                </a:lnTo>
                <a:lnTo>
                  <a:pt x="812664" y="343376"/>
                </a:lnTo>
                <a:lnTo>
                  <a:pt x="804820" y="298712"/>
                </a:lnTo>
                <a:lnTo>
                  <a:pt x="792084" y="256154"/>
                </a:lnTo>
                <a:lnTo>
                  <a:pt x="774729" y="215955"/>
                </a:lnTo>
                <a:lnTo>
                  <a:pt x="753031" y="178372"/>
                </a:lnTo>
                <a:lnTo>
                  <a:pt x="727265" y="143661"/>
                </a:lnTo>
                <a:lnTo>
                  <a:pt x="697706" y="112077"/>
                </a:lnTo>
                <a:lnTo>
                  <a:pt x="664628" y="83875"/>
                </a:lnTo>
                <a:lnTo>
                  <a:pt x="628307" y="59311"/>
                </a:lnTo>
                <a:lnTo>
                  <a:pt x="589017" y="38640"/>
                </a:lnTo>
                <a:lnTo>
                  <a:pt x="547033" y="22118"/>
                </a:lnTo>
                <a:lnTo>
                  <a:pt x="502631" y="10000"/>
                </a:lnTo>
                <a:lnTo>
                  <a:pt x="456085" y="2542"/>
                </a:lnTo>
                <a:lnTo>
                  <a:pt x="407670" y="0"/>
                </a:lnTo>
                <a:close/>
              </a:path>
            </a:pathLst>
          </a:custGeom>
          <a:solidFill>
            <a:srgbClr val="F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72689" y="5709920"/>
            <a:ext cx="815340" cy="779780"/>
          </a:xfrm>
          <a:custGeom>
            <a:avLst/>
            <a:gdLst/>
            <a:ahLst/>
            <a:cxnLst/>
            <a:rect l="l" t="t" r="r" b="b"/>
            <a:pathLst>
              <a:path w="815339" h="779779">
                <a:moveTo>
                  <a:pt x="407670" y="0"/>
                </a:moveTo>
                <a:lnTo>
                  <a:pt x="456085" y="2542"/>
                </a:lnTo>
                <a:lnTo>
                  <a:pt x="502631" y="10000"/>
                </a:lnTo>
                <a:lnTo>
                  <a:pt x="547033" y="22118"/>
                </a:lnTo>
                <a:lnTo>
                  <a:pt x="589017" y="38640"/>
                </a:lnTo>
                <a:lnTo>
                  <a:pt x="628307" y="59311"/>
                </a:lnTo>
                <a:lnTo>
                  <a:pt x="664628" y="83875"/>
                </a:lnTo>
                <a:lnTo>
                  <a:pt x="697706" y="112077"/>
                </a:lnTo>
                <a:lnTo>
                  <a:pt x="727265" y="143661"/>
                </a:lnTo>
                <a:lnTo>
                  <a:pt x="753031" y="178372"/>
                </a:lnTo>
                <a:lnTo>
                  <a:pt x="774729" y="215955"/>
                </a:lnTo>
                <a:lnTo>
                  <a:pt x="792084" y="256154"/>
                </a:lnTo>
                <a:lnTo>
                  <a:pt x="804820" y="298712"/>
                </a:lnTo>
                <a:lnTo>
                  <a:pt x="812664" y="343376"/>
                </a:lnTo>
                <a:lnTo>
                  <a:pt x="815339" y="389889"/>
                </a:lnTo>
                <a:lnTo>
                  <a:pt x="812664" y="436403"/>
                </a:lnTo>
                <a:lnTo>
                  <a:pt x="804820" y="481067"/>
                </a:lnTo>
                <a:lnTo>
                  <a:pt x="792084" y="523625"/>
                </a:lnTo>
                <a:lnTo>
                  <a:pt x="774729" y="563824"/>
                </a:lnTo>
                <a:lnTo>
                  <a:pt x="753031" y="601407"/>
                </a:lnTo>
                <a:lnTo>
                  <a:pt x="727265" y="636118"/>
                </a:lnTo>
                <a:lnTo>
                  <a:pt x="697706" y="667702"/>
                </a:lnTo>
                <a:lnTo>
                  <a:pt x="664628" y="695904"/>
                </a:lnTo>
                <a:lnTo>
                  <a:pt x="628307" y="720468"/>
                </a:lnTo>
                <a:lnTo>
                  <a:pt x="589017" y="741139"/>
                </a:lnTo>
                <a:lnTo>
                  <a:pt x="547033" y="757661"/>
                </a:lnTo>
                <a:lnTo>
                  <a:pt x="502631" y="769779"/>
                </a:lnTo>
                <a:lnTo>
                  <a:pt x="456085" y="777237"/>
                </a:lnTo>
                <a:lnTo>
                  <a:pt x="407670" y="779779"/>
                </a:lnTo>
                <a:lnTo>
                  <a:pt x="359020" y="777237"/>
                </a:lnTo>
                <a:lnTo>
                  <a:pt x="312308" y="769779"/>
                </a:lnTo>
                <a:lnTo>
                  <a:pt x="267802" y="757661"/>
                </a:lnTo>
                <a:lnTo>
                  <a:pt x="225767" y="741139"/>
                </a:lnTo>
                <a:lnTo>
                  <a:pt x="186470" y="720468"/>
                </a:lnTo>
                <a:lnTo>
                  <a:pt x="150178" y="695904"/>
                </a:lnTo>
                <a:lnTo>
                  <a:pt x="117157" y="667702"/>
                </a:lnTo>
                <a:lnTo>
                  <a:pt x="87674" y="636118"/>
                </a:lnTo>
                <a:lnTo>
                  <a:pt x="61995" y="601407"/>
                </a:lnTo>
                <a:lnTo>
                  <a:pt x="40388" y="563824"/>
                </a:lnTo>
                <a:lnTo>
                  <a:pt x="23118" y="523625"/>
                </a:lnTo>
                <a:lnTo>
                  <a:pt x="10452" y="481067"/>
                </a:lnTo>
                <a:lnTo>
                  <a:pt x="2657" y="436403"/>
                </a:lnTo>
                <a:lnTo>
                  <a:pt x="0" y="389889"/>
                </a:lnTo>
                <a:lnTo>
                  <a:pt x="2657" y="343376"/>
                </a:lnTo>
                <a:lnTo>
                  <a:pt x="10452" y="298712"/>
                </a:lnTo>
                <a:lnTo>
                  <a:pt x="23118" y="256154"/>
                </a:lnTo>
                <a:lnTo>
                  <a:pt x="40388" y="215955"/>
                </a:lnTo>
                <a:lnTo>
                  <a:pt x="61995" y="178372"/>
                </a:lnTo>
                <a:lnTo>
                  <a:pt x="87674" y="143661"/>
                </a:lnTo>
                <a:lnTo>
                  <a:pt x="117157" y="112077"/>
                </a:lnTo>
                <a:lnTo>
                  <a:pt x="150178" y="83875"/>
                </a:lnTo>
                <a:lnTo>
                  <a:pt x="186470" y="59311"/>
                </a:lnTo>
                <a:lnTo>
                  <a:pt x="225767" y="38640"/>
                </a:lnTo>
                <a:lnTo>
                  <a:pt x="267802" y="22118"/>
                </a:lnTo>
                <a:lnTo>
                  <a:pt x="312308" y="10000"/>
                </a:lnTo>
                <a:lnTo>
                  <a:pt x="359020" y="2542"/>
                </a:lnTo>
                <a:lnTo>
                  <a:pt x="407670" y="0"/>
                </a:lnTo>
                <a:close/>
              </a:path>
            </a:pathLst>
          </a:custGeom>
          <a:ln w="19048">
            <a:solidFill>
              <a:srgbClr val="273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72689" y="5709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273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88029" y="648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273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2670810" y="5812790"/>
            <a:ext cx="28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7</a:t>
            </a:r>
            <a:endParaRPr sz="36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678419" y="4486909"/>
            <a:ext cx="814069" cy="778510"/>
          </a:xfrm>
          <a:custGeom>
            <a:avLst/>
            <a:gdLst/>
            <a:ahLst/>
            <a:cxnLst/>
            <a:rect l="l" t="t" r="r" b="b"/>
            <a:pathLst>
              <a:path w="814070" h="778510">
                <a:moveTo>
                  <a:pt x="407670" y="0"/>
                </a:moveTo>
                <a:lnTo>
                  <a:pt x="359020" y="2542"/>
                </a:lnTo>
                <a:lnTo>
                  <a:pt x="312308" y="10000"/>
                </a:lnTo>
                <a:lnTo>
                  <a:pt x="267802" y="22118"/>
                </a:lnTo>
                <a:lnTo>
                  <a:pt x="225767" y="38640"/>
                </a:lnTo>
                <a:lnTo>
                  <a:pt x="186470" y="59311"/>
                </a:lnTo>
                <a:lnTo>
                  <a:pt x="150178" y="83875"/>
                </a:lnTo>
                <a:lnTo>
                  <a:pt x="117157" y="112077"/>
                </a:lnTo>
                <a:lnTo>
                  <a:pt x="87674" y="143661"/>
                </a:lnTo>
                <a:lnTo>
                  <a:pt x="61995" y="178372"/>
                </a:lnTo>
                <a:lnTo>
                  <a:pt x="40388" y="215955"/>
                </a:lnTo>
                <a:lnTo>
                  <a:pt x="23118" y="256154"/>
                </a:lnTo>
                <a:lnTo>
                  <a:pt x="10452" y="298712"/>
                </a:lnTo>
                <a:lnTo>
                  <a:pt x="2657" y="343376"/>
                </a:lnTo>
                <a:lnTo>
                  <a:pt x="0" y="389889"/>
                </a:lnTo>
                <a:lnTo>
                  <a:pt x="2657" y="436150"/>
                </a:lnTo>
                <a:lnTo>
                  <a:pt x="10452" y="480596"/>
                </a:lnTo>
                <a:lnTo>
                  <a:pt x="23118" y="522972"/>
                </a:lnTo>
                <a:lnTo>
                  <a:pt x="40388" y="563017"/>
                </a:lnTo>
                <a:lnTo>
                  <a:pt x="61995" y="600474"/>
                </a:lnTo>
                <a:lnTo>
                  <a:pt x="87674" y="635085"/>
                </a:lnTo>
                <a:lnTo>
                  <a:pt x="117157" y="666591"/>
                </a:lnTo>
                <a:lnTo>
                  <a:pt x="150178" y="694734"/>
                </a:lnTo>
                <a:lnTo>
                  <a:pt x="186470" y="719256"/>
                </a:lnTo>
                <a:lnTo>
                  <a:pt x="225767" y="739899"/>
                </a:lnTo>
                <a:lnTo>
                  <a:pt x="267802" y="756403"/>
                </a:lnTo>
                <a:lnTo>
                  <a:pt x="312308" y="768512"/>
                </a:lnTo>
                <a:lnTo>
                  <a:pt x="359020" y="775967"/>
                </a:lnTo>
                <a:lnTo>
                  <a:pt x="407670" y="778509"/>
                </a:lnTo>
                <a:lnTo>
                  <a:pt x="456301" y="775967"/>
                </a:lnTo>
                <a:lnTo>
                  <a:pt x="502960" y="768512"/>
                </a:lnTo>
                <a:lnTo>
                  <a:pt x="547387" y="756403"/>
                </a:lnTo>
                <a:lnTo>
                  <a:pt x="589320" y="739899"/>
                </a:lnTo>
                <a:lnTo>
                  <a:pt x="628499" y="719256"/>
                </a:lnTo>
                <a:lnTo>
                  <a:pt x="664661" y="694734"/>
                </a:lnTo>
                <a:lnTo>
                  <a:pt x="697547" y="666591"/>
                </a:lnTo>
                <a:lnTo>
                  <a:pt x="726895" y="635085"/>
                </a:lnTo>
                <a:lnTo>
                  <a:pt x="752444" y="600474"/>
                </a:lnTo>
                <a:lnTo>
                  <a:pt x="773933" y="563017"/>
                </a:lnTo>
                <a:lnTo>
                  <a:pt x="791101" y="522972"/>
                </a:lnTo>
                <a:lnTo>
                  <a:pt x="803687" y="480596"/>
                </a:lnTo>
                <a:lnTo>
                  <a:pt x="811430" y="436150"/>
                </a:lnTo>
                <a:lnTo>
                  <a:pt x="814070" y="389889"/>
                </a:lnTo>
                <a:lnTo>
                  <a:pt x="811430" y="343376"/>
                </a:lnTo>
                <a:lnTo>
                  <a:pt x="803687" y="298712"/>
                </a:lnTo>
                <a:lnTo>
                  <a:pt x="791101" y="256154"/>
                </a:lnTo>
                <a:lnTo>
                  <a:pt x="773933" y="215955"/>
                </a:lnTo>
                <a:lnTo>
                  <a:pt x="752444" y="178372"/>
                </a:lnTo>
                <a:lnTo>
                  <a:pt x="726895" y="143661"/>
                </a:lnTo>
                <a:lnTo>
                  <a:pt x="697547" y="112077"/>
                </a:lnTo>
                <a:lnTo>
                  <a:pt x="664661" y="83875"/>
                </a:lnTo>
                <a:lnTo>
                  <a:pt x="628499" y="59311"/>
                </a:lnTo>
                <a:lnTo>
                  <a:pt x="589320" y="38640"/>
                </a:lnTo>
                <a:lnTo>
                  <a:pt x="547387" y="22118"/>
                </a:lnTo>
                <a:lnTo>
                  <a:pt x="502960" y="10000"/>
                </a:lnTo>
                <a:lnTo>
                  <a:pt x="456301" y="2542"/>
                </a:lnTo>
                <a:lnTo>
                  <a:pt x="407670" y="0"/>
                </a:lnTo>
                <a:close/>
              </a:path>
            </a:pathLst>
          </a:custGeom>
          <a:solidFill>
            <a:srgbClr val="FF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78419" y="4486909"/>
            <a:ext cx="814069" cy="778510"/>
          </a:xfrm>
          <a:custGeom>
            <a:avLst/>
            <a:gdLst/>
            <a:ahLst/>
            <a:cxnLst/>
            <a:rect l="l" t="t" r="r" b="b"/>
            <a:pathLst>
              <a:path w="814070" h="778510">
                <a:moveTo>
                  <a:pt x="407670" y="0"/>
                </a:moveTo>
                <a:lnTo>
                  <a:pt x="456301" y="2542"/>
                </a:lnTo>
                <a:lnTo>
                  <a:pt x="502960" y="10000"/>
                </a:lnTo>
                <a:lnTo>
                  <a:pt x="547387" y="22118"/>
                </a:lnTo>
                <a:lnTo>
                  <a:pt x="589320" y="38640"/>
                </a:lnTo>
                <a:lnTo>
                  <a:pt x="628499" y="59311"/>
                </a:lnTo>
                <a:lnTo>
                  <a:pt x="664661" y="83875"/>
                </a:lnTo>
                <a:lnTo>
                  <a:pt x="697547" y="112077"/>
                </a:lnTo>
                <a:lnTo>
                  <a:pt x="726895" y="143661"/>
                </a:lnTo>
                <a:lnTo>
                  <a:pt x="752444" y="178372"/>
                </a:lnTo>
                <a:lnTo>
                  <a:pt x="773933" y="215955"/>
                </a:lnTo>
                <a:lnTo>
                  <a:pt x="791101" y="256154"/>
                </a:lnTo>
                <a:lnTo>
                  <a:pt x="803687" y="298712"/>
                </a:lnTo>
                <a:lnTo>
                  <a:pt x="811430" y="343376"/>
                </a:lnTo>
                <a:lnTo>
                  <a:pt x="814070" y="389889"/>
                </a:lnTo>
                <a:lnTo>
                  <a:pt x="811430" y="436150"/>
                </a:lnTo>
                <a:lnTo>
                  <a:pt x="803687" y="480596"/>
                </a:lnTo>
                <a:lnTo>
                  <a:pt x="791101" y="522972"/>
                </a:lnTo>
                <a:lnTo>
                  <a:pt x="773933" y="563017"/>
                </a:lnTo>
                <a:lnTo>
                  <a:pt x="752444" y="600474"/>
                </a:lnTo>
                <a:lnTo>
                  <a:pt x="726895" y="635085"/>
                </a:lnTo>
                <a:lnTo>
                  <a:pt x="697547" y="666591"/>
                </a:lnTo>
                <a:lnTo>
                  <a:pt x="664661" y="694734"/>
                </a:lnTo>
                <a:lnTo>
                  <a:pt x="628499" y="719256"/>
                </a:lnTo>
                <a:lnTo>
                  <a:pt x="589320" y="739899"/>
                </a:lnTo>
                <a:lnTo>
                  <a:pt x="547387" y="756403"/>
                </a:lnTo>
                <a:lnTo>
                  <a:pt x="502960" y="768512"/>
                </a:lnTo>
                <a:lnTo>
                  <a:pt x="456301" y="775967"/>
                </a:lnTo>
                <a:lnTo>
                  <a:pt x="407670" y="778509"/>
                </a:lnTo>
                <a:lnTo>
                  <a:pt x="359020" y="775967"/>
                </a:lnTo>
                <a:lnTo>
                  <a:pt x="312308" y="768512"/>
                </a:lnTo>
                <a:lnTo>
                  <a:pt x="267802" y="756403"/>
                </a:lnTo>
                <a:lnTo>
                  <a:pt x="225767" y="739899"/>
                </a:lnTo>
                <a:lnTo>
                  <a:pt x="186470" y="719256"/>
                </a:lnTo>
                <a:lnTo>
                  <a:pt x="150178" y="694734"/>
                </a:lnTo>
                <a:lnTo>
                  <a:pt x="117157" y="666591"/>
                </a:lnTo>
                <a:lnTo>
                  <a:pt x="87674" y="635085"/>
                </a:lnTo>
                <a:lnTo>
                  <a:pt x="61995" y="600474"/>
                </a:lnTo>
                <a:lnTo>
                  <a:pt x="40388" y="563017"/>
                </a:lnTo>
                <a:lnTo>
                  <a:pt x="23118" y="522972"/>
                </a:lnTo>
                <a:lnTo>
                  <a:pt x="10452" y="480596"/>
                </a:lnTo>
                <a:lnTo>
                  <a:pt x="2657" y="436150"/>
                </a:lnTo>
                <a:lnTo>
                  <a:pt x="0" y="389889"/>
                </a:lnTo>
                <a:lnTo>
                  <a:pt x="2657" y="343376"/>
                </a:lnTo>
                <a:lnTo>
                  <a:pt x="10452" y="298712"/>
                </a:lnTo>
                <a:lnTo>
                  <a:pt x="23118" y="256154"/>
                </a:lnTo>
                <a:lnTo>
                  <a:pt x="40388" y="215955"/>
                </a:lnTo>
                <a:lnTo>
                  <a:pt x="61995" y="178372"/>
                </a:lnTo>
                <a:lnTo>
                  <a:pt x="87674" y="143661"/>
                </a:lnTo>
                <a:lnTo>
                  <a:pt x="117157" y="112077"/>
                </a:lnTo>
                <a:lnTo>
                  <a:pt x="150178" y="83875"/>
                </a:lnTo>
                <a:lnTo>
                  <a:pt x="186470" y="59311"/>
                </a:lnTo>
                <a:lnTo>
                  <a:pt x="225767" y="38640"/>
                </a:lnTo>
                <a:lnTo>
                  <a:pt x="267802" y="22118"/>
                </a:lnTo>
                <a:lnTo>
                  <a:pt x="312308" y="10000"/>
                </a:lnTo>
                <a:lnTo>
                  <a:pt x="359020" y="2542"/>
                </a:lnTo>
                <a:lnTo>
                  <a:pt x="407670" y="0"/>
                </a:lnTo>
                <a:close/>
              </a:path>
            </a:pathLst>
          </a:custGeom>
          <a:ln w="19048">
            <a:solidFill>
              <a:srgbClr val="273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678419" y="44869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273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93759" y="52654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273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876540" y="4589779"/>
            <a:ext cx="28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6</a:t>
            </a:r>
            <a:endParaRPr sz="36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640329" y="2299970"/>
            <a:ext cx="2842260" cy="0"/>
          </a:xfrm>
          <a:custGeom>
            <a:avLst/>
            <a:gdLst/>
            <a:ahLst/>
            <a:cxnLst/>
            <a:rect l="l" t="t" r="r" b="b"/>
            <a:pathLst>
              <a:path w="2842260">
                <a:moveTo>
                  <a:pt x="2842260" y="0"/>
                </a:moveTo>
                <a:lnTo>
                  <a:pt x="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32660" y="2688589"/>
            <a:ext cx="0" cy="1280160"/>
          </a:xfrm>
          <a:custGeom>
            <a:avLst/>
            <a:gdLst/>
            <a:ahLst/>
            <a:cxnLst/>
            <a:rect l="l" t="t" r="r" b="b"/>
            <a:pathLst>
              <a:path h="1280160">
                <a:moveTo>
                  <a:pt x="0" y="0"/>
                </a:moveTo>
                <a:lnTo>
                  <a:pt x="0" y="128016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40329" y="4357370"/>
            <a:ext cx="2842260" cy="0"/>
          </a:xfrm>
          <a:custGeom>
            <a:avLst/>
            <a:gdLst/>
            <a:ahLst/>
            <a:cxnLst/>
            <a:rect l="l" t="t" r="r" b="b"/>
            <a:pathLst>
              <a:path w="2842260">
                <a:moveTo>
                  <a:pt x="0" y="0"/>
                </a:moveTo>
                <a:lnTo>
                  <a:pt x="284226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90259" y="2731770"/>
            <a:ext cx="15240" cy="1236980"/>
          </a:xfrm>
          <a:custGeom>
            <a:avLst/>
            <a:gdLst/>
            <a:ahLst/>
            <a:cxnLst/>
            <a:rect l="l" t="t" r="r" b="b"/>
            <a:pathLst>
              <a:path w="15239" h="1236979">
                <a:moveTo>
                  <a:pt x="15239" y="0"/>
                </a:moveTo>
                <a:lnTo>
                  <a:pt x="0" y="1236979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297929" y="4357370"/>
            <a:ext cx="1499870" cy="243840"/>
          </a:xfrm>
          <a:custGeom>
            <a:avLst/>
            <a:gdLst/>
            <a:ahLst/>
            <a:cxnLst/>
            <a:rect l="l" t="t" r="r" b="b"/>
            <a:pathLst>
              <a:path w="1499870" h="243839">
                <a:moveTo>
                  <a:pt x="0" y="0"/>
                </a:moveTo>
                <a:lnTo>
                  <a:pt x="1499870" y="243839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890259" y="4745990"/>
            <a:ext cx="378460" cy="1078230"/>
          </a:xfrm>
          <a:custGeom>
            <a:avLst/>
            <a:gdLst/>
            <a:ahLst/>
            <a:cxnLst/>
            <a:rect l="l" t="t" r="r" b="b"/>
            <a:pathLst>
              <a:path w="378460" h="1078229">
                <a:moveTo>
                  <a:pt x="0" y="0"/>
                </a:moveTo>
                <a:lnTo>
                  <a:pt x="378460" y="107823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32660" y="4745990"/>
            <a:ext cx="647700" cy="963930"/>
          </a:xfrm>
          <a:custGeom>
            <a:avLst/>
            <a:gdLst/>
            <a:ahLst/>
            <a:cxnLst/>
            <a:rect l="l" t="t" r="r" b="b"/>
            <a:pathLst>
              <a:path w="647700" h="963929">
                <a:moveTo>
                  <a:pt x="0" y="0"/>
                </a:moveTo>
                <a:lnTo>
                  <a:pt x="647700" y="96393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964680" y="5152390"/>
            <a:ext cx="833119" cy="947419"/>
          </a:xfrm>
          <a:custGeom>
            <a:avLst/>
            <a:gdLst/>
            <a:ahLst/>
            <a:cxnLst/>
            <a:rect l="l" t="t" r="r" b="b"/>
            <a:pathLst>
              <a:path w="833120" h="947420">
                <a:moveTo>
                  <a:pt x="0" y="947420"/>
                </a:moveTo>
                <a:lnTo>
                  <a:pt x="833120" y="0"/>
                </a:lnTo>
              </a:path>
            </a:pathLst>
          </a:custGeom>
          <a:ln w="7619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Date Placeholder 9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2D31681-7E46-4F0F-A517-86CE383C90BC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61620"/>
            <a:ext cx="5769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3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TRAVERSALS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10259"/>
            <a:ext cx="7491730" cy="4896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STARTING 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FROM VERTEX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  <a:p>
            <a:pPr marL="241300" marR="5080" indent="-182880">
              <a:lnSpc>
                <a:spcPct val="100000"/>
              </a:lnSpc>
              <a:spcBef>
                <a:spcPts val="282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PRE ORDER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TRAVERSAL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(ALSO</a:t>
            </a:r>
            <a:r>
              <a:rPr sz="3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CALLED 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DEPTH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SEARCH)</a:t>
            </a:r>
            <a:endParaRPr sz="30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9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1 2 3 4 5 6</a:t>
            </a:r>
            <a:r>
              <a:rPr sz="3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lang="en-US" sz="36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90"/>
              </a:spcBef>
            </a:pPr>
            <a:endParaRPr sz="3600" dirty="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59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BREADTH FIRST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SEARCH</a:t>
            </a:r>
            <a:endParaRPr sz="30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1 2 4 3 5 6</a:t>
            </a:r>
            <a:r>
              <a:rPr sz="3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1885258-C115-4218-B67D-1759C2E42C40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0" y="585470"/>
            <a:ext cx="7363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DFS: </a:t>
            </a:r>
            <a:r>
              <a:rPr spc="-10" dirty="0"/>
              <a:t>Start </a:t>
            </a:r>
            <a:r>
              <a:rPr spc="-5" dirty="0"/>
              <a:t>with Node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4495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1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2590800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8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8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4419600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6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2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3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4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0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3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1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4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5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30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49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0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7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49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3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235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73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0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67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49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599179" y="5673090"/>
            <a:ext cx="1941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523240" algn="l"/>
                <a:tab pos="779145" algn="l"/>
                <a:tab pos="1034415" algn="l"/>
                <a:tab pos="1290320" algn="l"/>
                <a:tab pos="1546225" algn="l"/>
                <a:tab pos="180149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	3	2	7	6	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Date Placeholder 6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97921E7-2D0F-4EAE-AABC-12EE3A2B777A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330" y="490220"/>
            <a:ext cx="7367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5180" algn="l"/>
                <a:tab pos="4590415" algn="l"/>
              </a:tabLst>
            </a:pPr>
            <a:r>
              <a:rPr spc="-5" dirty="0"/>
              <a:t>DFS:</a:t>
            </a:r>
            <a:r>
              <a:rPr spc="5" dirty="0"/>
              <a:t> </a:t>
            </a:r>
            <a:r>
              <a:rPr spc="-5" dirty="0"/>
              <a:t>Star</a:t>
            </a:r>
            <a:r>
              <a:rPr lang="en-US" spc="-5" dirty="0"/>
              <a:t>t </a:t>
            </a:r>
            <a:r>
              <a:rPr spc="-5" dirty="0"/>
              <a:t>with Node</a:t>
            </a:r>
            <a:r>
              <a:rPr spc="-7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4495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1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2590800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8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8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4419600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6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2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3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4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0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3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1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4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5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30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49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0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7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49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3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235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73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0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67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49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086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6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416800" y="46685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48830" y="5215890"/>
            <a:ext cx="713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Push</a:t>
            </a: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Date Placeholder 7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0105D48-0A92-4BA5-AC2B-74BF9FB9B84C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0" y="585470"/>
            <a:ext cx="7363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DFS: </a:t>
            </a:r>
            <a:r>
              <a:rPr spc="-10" dirty="0"/>
              <a:t>Start </a:t>
            </a:r>
            <a:r>
              <a:rPr spc="-5" dirty="0"/>
              <a:t>with Node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4495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1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2590800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8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8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4419600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6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2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3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4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0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3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1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4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5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30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49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0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7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49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3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235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73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0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67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49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086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6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529069" y="5215890"/>
            <a:ext cx="1797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Pop/Visit/Mark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506470" y="5700747"/>
            <a:ext cx="1524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Date Placeholder 7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6A3BE58-36AF-4737-BB7A-2DEAD03BA857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450" y="490220"/>
            <a:ext cx="7363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DFS: </a:t>
            </a:r>
            <a:r>
              <a:rPr spc="-10" dirty="0"/>
              <a:t>Start </a:t>
            </a:r>
            <a:r>
              <a:rPr spc="-5" dirty="0"/>
              <a:t>with Node</a:t>
            </a:r>
            <a:r>
              <a:rPr spc="-25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4495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1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2590800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8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8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4419600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6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2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3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4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0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3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1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4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5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30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49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0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7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49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3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235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73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0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67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49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086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6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416800" y="3821429"/>
            <a:ext cx="215900" cy="113792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06470" y="5700747"/>
            <a:ext cx="15240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663690" y="5215890"/>
            <a:ext cx="1528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Push 2, Push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DBB76EE-2CBF-41EB-AF08-5F06B658A3CA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650" y="594359"/>
            <a:ext cx="7363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DFS: </a:t>
            </a:r>
            <a:r>
              <a:rPr spc="-10" dirty="0"/>
              <a:t>Start </a:t>
            </a:r>
            <a:r>
              <a:rPr spc="-5" dirty="0"/>
              <a:t>with Node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4495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1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2590800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8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8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4419600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6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2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3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4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0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3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1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4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5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30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49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0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7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49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3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235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73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0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67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49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086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6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454900" y="456819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529069" y="5243547"/>
            <a:ext cx="179768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Pop/Visit/Mark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06470" y="5700747"/>
            <a:ext cx="4076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0EC0096-56E4-4494-B714-4BE335550B63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650" y="566420"/>
            <a:ext cx="7363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DFS: </a:t>
            </a:r>
            <a:r>
              <a:rPr spc="-10" dirty="0"/>
              <a:t>Start </a:t>
            </a:r>
            <a:r>
              <a:rPr spc="-5" dirty="0"/>
              <a:t>with Node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4495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1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2590800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8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8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4419600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6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2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3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4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0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3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1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4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5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30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49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0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7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49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3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235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73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0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67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49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506470" y="5673090"/>
            <a:ext cx="407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335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086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24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086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378700" y="2708909"/>
            <a:ext cx="254000" cy="225044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6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631940" y="5215890"/>
            <a:ext cx="1593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Push 4, Push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2,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Push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F8805EF-E217-4F1A-807C-D7691D1FD3BF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0" y="452120"/>
            <a:ext cx="73634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DFS: </a:t>
            </a:r>
            <a:r>
              <a:rPr spc="-10" dirty="0"/>
              <a:t>Start </a:t>
            </a:r>
            <a:r>
              <a:rPr spc="-5" dirty="0"/>
              <a:t>with Node</a:t>
            </a:r>
            <a:r>
              <a:rPr spc="-3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4495800" y="2795270"/>
            <a:ext cx="866140" cy="938530"/>
          </a:xfrm>
          <a:custGeom>
            <a:avLst/>
            <a:gdLst/>
            <a:ahLst/>
            <a:cxnLst/>
            <a:rect l="l" t="t" r="r" b="b"/>
            <a:pathLst>
              <a:path w="866139" h="938529">
                <a:moveTo>
                  <a:pt x="0" y="938529"/>
                </a:moveTo>
                <a:lnTo>
                  <a:pt x="86613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1459" y="2743200"/>
            <a:ext cx="78740" cy="81280"/>
          </a:xfrm>
          <a:custGeom>
            <a:avLst/>
            <a:gdLst/>
            <a:ahLst/>
            <a:cxnLst/>
            <a:rect l="l" t="t" r="r" b="b"/>
            <a:pathLst>
              <a:path w="78739" h="81280">
                <a:moveTo>
                  <a:pt x="78739" y="0"/>
                </a:moveTo>
                <a:lnTo>
                  <a:pt x="0" y="30479"/>
                </a:lnTo>
                <a:lnTo>
                  <a:pt x="54610" y="81279"/>
                </a:lnTo>
                <a:lnTo>
                  <a:pt x="78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4800" y="2590800"/>
            <a:ext cx="213360" cy="922019"/>
          </a:xfrm>
          <a:custGeom>
            <a:avLst/>
            <a:gdLst/>
            <a:ahLst/>
            <a:cxnLst/>
            <a:rect l="l" t="t" r="r" b="b"/>
            <a:pathLst>
              <a:path w="213360" h="922020">
                <a:moveTo>
                  <a:pt x="0" y="0"/>
                </a:moveTo>
                <a:lnTo>
                  <a:pt x="213360" y="92202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8790" y="3498850"/>
            <a:ext cx="74930" cy="82550"/>
          </a:xfrm>
          <a:custGeom>
            <a:avLst/>
            <a:gdLst/>
            <a:ahLst/>
            <a:cxnLst/>
            <a:rect l="l" t="t" r="r" b="b"/>
            <a:pathLst>
              <a:path w="74929" h="82550">
                <a:moveTo>
                  <a:pt x="74930" y="0"/>
                </a:moveTo>
                <a:lnTo>
                  <a:pt x="0" y="17779"/>
                </a:lnTo>
                <a:lnTo>
                  <a:pt x="54610" y="82550"/>
                </a:lnTo>
                <a:lnTo>
                  <a:pt x="749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7000" y="3903979"/>
            <a:ext cx="1455420" cy="363220"/>
          </a:xfrm>
          <a:custGeom>
            <a:avLst/>
            <a:gdLst/>
            <a:ahLst/>
            <a:cxnLst/>
            <a:rect l="l" t="t" r="r" b="b"/>
            <a:pathLst>
              <a:path w="1455420" h="363220">
                <a:moveTo>
                  <a:pt x="0" y="363220"/>
                </a:moveTo>
                <a:lnTo>
                  <a:pt x="1455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8450" y="3868420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19050" y="72389"/>
                </a:lnTo>
                <a:lnTo>
                  <a:pt x="82550" y="17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4419600"/>
            <a:ext cx="1154430" cy="505459"/>
          </a:xfrm>
          <a:custGeom>
            <a:avLst/>
            <a:gdLst/>
            <a:ahLst/>
            <a:cxnLst/>
            <a:rect l="l" t="t" r="r" b="b"/>
            <a:pathLst>
              <a:path w="1154429" h="505460">
                <a:moveTo>
                  <a:pt x="0" y="0"/>
                </a:moveTo>
                <a:lnTo>
                  <a:pt x="1154429" y="50546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26179" y="4888229"/>
            <a:ext cx="83820" cy="68580"/>
          </a:xfrm>
          <a:custGeom>
            <a:avLst/>
            <a:gdLst/>
            <a:ahLst/>
            <a:cxnLst/>
            <a:rect l="l" t="t" r="r" b="b"/>
            <a:pathLst>
              <a:path w="83820" h="68579">
                <a:moveTo>
                  <a:pt x="29210" y="0"/>
                </a:moveTo>
                <a:lnTo>
                  <a:pt x="0" y="68580"/>
                </a:lnTo>
                <a:lnTo>
                  <a:pt x="83820" y="64770"/>
                </a:lnTo>
                <a:lnTo>
                  <a:pt x="29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02229" y="3124200"/>
            <a:ext cx="140970" cy="844550"/>
          </a:xfrm>
          <a:custGeom>
            <a:avLst/>
            <a:gdLst/>
            <a:ahLst/>
            <a:cxnLst/>
            <a:rect l="l" t="t" r="r" b="b"/>
            <a:pathLst>
              <a:path w="140969" h="844550">
                <a:moveTo>
                  <a:pt x="140969" y="0"/>
                </a:moveTo>
                <a:lnTo>
                  <a:pt x="0" y="844550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5400" y="3957320"/>
            <a:ext cx="74930" cy="81280"/>
          </a:xfrm>
          <a:custGeom>
            <a:avLst/>
            <a:gdLst/>
            <a:ahLst/>
            <a:cxnLst/>
            <a:rect l="l" t="t" r="r" b="b"/>
            <a:pathLst>
              <a:path w="74930" h="81279">
                <a:moveTo>
                  <a:pt x="0" y="0"/>
                </a:moveTo>
                <a:lnTo>
                  <a:pt x="25400" y="81279"/>
                </a:lnTo>
                <a:lnTo>
                  <a:pt x="7493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3962400"/>
            <a:ext cx="934719" cy="718820"/>
          </a:xfrm>
          <a:custGeom>
            <a:avLst/>
            <a:gdLst/>
            <a:ahLst/>
            <a:cxnLst/>
            <a:rect l="l" t="t" r="r" b="b"/>
            <a:pathLst>
              <a:path w="934720" h="718820">
                <a:moveTo>
                  <a:pt x="0" y="0"/>
                </a:moveTo>
                <a:lnTo>
                  <a:pt x="934720" y="71881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3850" y="464820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45720" y="0"/>
                </a:moveTo>
                <a:lnTo>
                  <a:pt x="0" y="59689"/>
                </a:lnTo>
                <a:lnTo>
                  <a:pt x="8255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4173220"/>
            <a:ext cx="417830" cy="627380"/>
          </a:xfrm>
          <a:custGeom>
            <a:avLst/>
            <a:gdLst/>
            <a:ahLst/>
            <a:cxnLst/>
            <a:rect l="l" t="t" r="r" b="b"/>
            <a:pathLst>
              <a:path w="417829" h="627379">
                <a:moveTo>
                  <a:pt x="0" y="627379"/>
                </a:moveTo>
                <a:lnTo>
                  <a:pt x="417829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4740" y="4114800"/>
            <a:ext cx="73660" cy="83820"/>
          </a:xfrm>
          <a:custGeom>
            <a:avLst/>
            <a:gdLst/>
            <a:ahLst/>
            <a:cxnLst/>
            <a:rect l="l" t="t" r="r" b="b"/>
            <a:pathLst>
              <a:path w="73660" h="83820">
                <a:moveTo>
                  <a:pt x="73660" y="0"/>
                </a:moveTo>
                <a:lnTo>
                  <a:pt x="0" y="41910"/>
                </a:lnTo>
                <a:lnTo>
                  <a:pt x="63500" y="83819"/>
                </a:lnTo>
                <a:lnTo>
                  <a:pt x="73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0559" y="2804160"/>
            <a:ext cx="497840" cy="853440"/>
          </a:xfrm>
          <a:custGeom>
            <a:avLst/>
            <a:gdLst/>
            <a:ahLst/>
            <a:cxnLst/>
            <a:rect l="l" t="t" r="r" b="b"/>
            <a:pathLst>
              <a:path w="497839" h="853439">
                <a:moveTo>
                  <a:pt x="497839" y="853439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000" y="2743200"/>
            <a:ext cx="71120" cy="83820"/>
          </a:xfrm>
          <a:custGeom>
            <a:avLst/>
            <a:gdLst/>
            <a:ahLst/>
            <a:cxnLst/>
            <a:rect l="l" t="t" r="r" b="b"/>
            <a:pathLst>
              <a:path w="71120" h="83819">
                <a:moveTo>
                  <a:pt x="0" y="0"/>
                </a:moveTo>
                <a:lnTo>
                  <a:pt x="5079" y="83820"/>
                </a:lnTo>
                <a:lnTo>
                  <a:pt x="7112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1000" y="2362200"/>
            <a:ext cx="1073150" cy="143510"/>
          </a:xfrm>
          <a:custGeom>
            <a:avLst/>
            <a:gdLst/>
            <a:ahLst/>
            <a:cxnLst/>
            <a:rect l="l" t="t" r="r" b="b"/>
            <a:pathLst>
              <a:path w="1073150" h="143510">
                <a:moveTo>
                  <a:pt x="0" y="0"/>
                </a:moveTo>
                <a:lnTo>
                  <a:pt x="1073150" y="14351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3990" y="2467610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30">
                <a:moveTo>
                  <a:pt x="10160" y="0"/>
                </a:moveTo>
                <a:lnTo>
                  <a:pt x="0" y="74929"/>
                </a:lnTo>
                <a:lnTo>
                  <a:pt x="80010" y="46989"/>
                </a:lnTo>
                <a:lnTo>
                  <a:pt x="10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5600" y="2543810"/>
            <a:ext cx="927100" cy="427990"/>
          </a:xfrm>
          <a:custGeom>
            <a:avLst/>
            <a:gdLst/>
            <a:ahLst/>
            <a:cxnLst/>
            <a:rect l="l" t="t" r="r" b="b"/>
            <a:pathLst>
              <a:path w="927100" h="427989">
                <a:moveTo>
                  <a:pt x="0" y="427989"/>
                </a:moveTo>
                <a:lnTo>
                  <a:pt x="9271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1109" y="2512060"/>
            <a:ext cx="85090" cy="68580"/>
          </a:xfrm>
          <a:custGeom>
            <a:avLst/>
            <a:gdLst/>
            <a:ahLst/>
            <a:cxnLst/>
            <a:rect l="l" t="t" r="r" b="b"/>
            <a:pathLst>
              <a:path w="85089" h="68580">
                <a:moveTo>
                  <a:pt x="0" y="0"/>
                </a:moveTo>
                <a:lnTo>
                  <a:pt x="31750" y="68579"/>
                </a:lnTo>
                <a:lnTo>
                  <a:pt x="8508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5600" y="3124200"/>
            <a:ext cx="3130550" cy="596900"/>
          </a:xfrm>
          <a:custGeom>
            <a:avLst/>
            <a:gdLst/>
            <a:ahLst/>
            <a:cxnLst/>
            <a:rect l="l" t="t" r="r" b="b"/>
            <a:pathLst>
              <a:path w="3130550" h="596900">
                <a:moveTo>
                  <a:pt x="0" y="0"/>
                </a:moveTo>
                <a:lnTo>
                  <a:pt x="3130550" y="59690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4720" y="3683000"/>
            <a:ext cx="81280" cy="73660"/>
          </a:xfrm>
          <a:custGeom>
            <a:avLst/>
            <a:gdLst/>
            <a:ahLst/>
            <a:cxnLst/>
            <a:rect l="l" t="t" r="r" b="b"/>
            <a:pathLst>
              <a:path w="81279" h="73660">
                <a:moveTo>
                  <a:pt x="13969" y="0"/>
                </a:moveTo>
                <a:lnTo>
                  <a:pt x="0" y="73660"/>
                </a:lnTo>
                <a:lnTo>
                  <a:pt x="81279" y="50800"/>
                </a:lnTo>
                <a:lnTo>
                  <a:pt x="13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61639" y="3225800"/>
            <a:ext cx="1305560" cy="508000"/>
          </a:xfrm>
          <a:custGeom>
            <a:avLst/>
            <a:gdLst/>
            <a:ahLst/>
            <a:cxnLst/>
            <a:rect l="l" t="t" r="r" b="b"/>
            <a:pathLst>
              <a:path w="1305560" h="508000">
                <a:moveTo>
                  <a:pt x="1305560" y="508000"/>
                </a:moveTo>
                <a:lnTo>
                  <a:pt x="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600" y="3192779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83819" y="0"/>
                </a:moveTo>
                <a:lnTo>
                  <a:pt x="0" y="7620"/>
                </a:lnTo>
                <a:lnTo>
                  <a:pt x="57150" y="69850"/>
                </a:lnTo>
                <a:lnTo>
                  <a:pt x="838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46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4600" y="2743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1800" y="3200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300" y="2776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6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200" y="4495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5700" y="4071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1000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1000" y="3581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00" y="4038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30700" y="3614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00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10000" y="220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67200" y="2667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49700" y="22428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0200" y="4648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0200" y="4648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7400" y="5105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49900" y="4681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000" y="3657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6000" y="3657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3200" y="411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235700" y="3690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34000" y="236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000" y="2362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200" y="2819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473700" y="23952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1585" y="4509"/>
                </a:lnTo>
                <a:lnTo>
                  <a:pt x="138231" y="17502"/>
                </a:lnTo>
                <a:lnTo>
                  <a:pt x="99342" y="38174"/>
                </a:lnTo>
                <a:lnTo>
                  <a:pt x="65722" y="65722"/>
                </a:lnTo>
                <a:lnTo>
                  <a:pt x="38174" y="99342"/>
                </a:lnTo>
                <a:lnTo>
                  <a:pt x="17502" y="138231"/>
                </a:lnTo>
                <a:lnTo>
                  <a:pt x="4509" y="181585"/>
                </a:lnTo>
                <a:lnTo>
                  <a:pt x="0" y="228600"/>
                </a:lnTo>
                <a:lnTo>
                  <a:pt x="4509" y="275614"/>
                </a:lnTo>
                <a:lnTo>
                  <a:pt x="17502" y="318968"/>
                </a:lnTo>
                <a:lnTo>
                  <a:pt x="38174" y="357857"/>
                </a:lnTo>
                <a:lnTo>
                  <a:pt x="65722" y="391477"/>
                </a:lnTo>
                <a:lnTo>
                  <a:pt x="99342" y="419025"/>
                </a:lnTo>
                <a:lnTo>
                  <a:pt x="138231" y="439697"/>
                </a:lnTo>
                <a:lnTo>
                  <a:pt x="181585" y="452690"/>
                </a:lnTo>
                <a:lnTo>
                  <a:pt x="228600" y="457200"/>
                </a:lnTo>
                <a:lnTo>
                  <a:pt x="275614" y="452690"/>
                </a:lnTo>
                <a:lnTo>
                  <a:pt x="318968" y="439697"/>
                </a:lnTo>
                <a:lnTo>
                  <a:pt x="357857" y="419025"/>
                </a:lnTo>
                <a:lnTo>
                  <a:pt x="391477" y="391477"/>
                </a:lnTo>
                <a:lnTo>
                  <a:pt x="419025" y="357857"/>
                </a:lnTo>
                <a:lnTo>
                  <a:pt x="439697" y="318968"/>
                </a:lnTo>
                <a:lnTo>
                  <a:pt x="452690" y="275614"/>
                </a:lnTo>
                <a:lnTo>
                  <a:pt x="457200" y="228600"/>
                </a:lnTo>
                <a:lnTo>
                  <a:pt x="452690" y="181585"/>
                </a:lnTo>
                <a:lnTo>
                  <a:pt x="439697" y="138231"/>
                </a:lnTo>
                <a:lnTo>
                  <a:pt x="419025" y="99342"/>
                </a:lnTo>
                <a:lnTo>
                  <a:pt x="391477" y="65722"/>
                </a:lnTo>
                <a:lnTo>
                  <a:pt x="357857" y="38174"/>
                </a:lnTo>
                <a:lnTo>
                  <a:pt x="318968" y="17502"/>
                </a:lnTo>
                <a:lnTo>
                  <a:pt x="275614" y="4509"/>
                </a:lnTo>
                <a:lnTo>
                  <a:pt x="228600" y="0"/>
                </a:lnTo>
                <a:close/>
              </a:path>
            </a:pathLst>
          </a:custGeom>
          <a:solidFill>
            <a:srgbClr val="608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10000" y="4800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0000" y="4800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267200" y="5257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949700" y="48336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0866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800" y="2362200"/>
            <a:ext cx="0" cy="2667000"/>
          </a:xfrm>
          <a:custGeom>
            <a:avLst/>
            <a:gdLst/>
            <a:ahLst/>
            <a:cxnLst/>
            <a:rect l="l" t="t" r="r" b="b"/>
            <a:pathLst>
              <a:path h="2667000">
                <a:moveTo>
                  <a:pt x="0" y="0"/>
                </a:moveTo>
                <a:lnTo>
                  <a:pt x="0" y="2667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86600" y="50292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378700" y="3265170"/>
            <a:ext cx="254000" cy="16941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6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5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06470" y="5700747"/>
            <a:ext cx="66357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  <a:tabLst>
                <a:tab pos="267335" algn="l"/>
                <a:tab pos="52324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	1	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529069" y="5215890"/>
            <a:ext cx="1797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Pop/Visit/Mark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AF6A890-70FC-44E9-9862-26B1FA4B36CF}" type="datetime4">
              <a:rPr lang="en-US" smtClean="0"/>
              <a:t>December 4, 2019</a:t>
            </a:fld>
            <a:endParaRPr lang="en-US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688</Words>
  <Application>Microsoft Office PowerPoint</Application>
  <PresentationFormat>On-screen Show (4:3)</PresentationFormat>
  <Paragraphs>326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Office Theme</vt:lpstr>
      <vt:lpstr>Graph Traversals</vt:lpstr>
      <vt:lpstr>Example</vt:lpstr>
      <vt:lpstr>DFS: Start with Node 5</vt:lpstr>
      <vt:lpstr>DFS: Start with Node 5</vt:lpstr>
      <vt:lpstr>DFS: Start with Node 5</vt:lpstr>
      <vt:lpstr>DFS: Start with Node 5</vt:lpstr>
      <vt:lpstr>DFS: Start with Node 5</vt:lpstr>
      <vt:lpstr>DFS: Start with Node 5</vt:lpstr>
      <vt:lpstr>DFS: Start with Node 5</vt:lpstr>
      <vt:lpstr>DFS: Start with Node 5</vt:lpstr>
      <vt:lpstr>DFS: Start with Node 5</vt:lpstr>
      <vt:lpstr>DFS: Start with Node 5</vt:lpstr>
      <vt:lpstr>DFS: Start with Node 5</vt:lpstr>
      <vt:lpstr>DFS: Start with Node 5</vt:lpstr>
      <vt:lpstr>DFS: Start with Node 5</vt:lpstr>
      <vt:lpstr>DFS: Start with Node 5</vt:lpstr>
      <vt:lpstr>DFS: Start with Node 5</vt:lpstr>
      <vt:lpstr>DFS: Start with Node 5</vt:lpstr>
      <vt:lpstr>DFS: Start with Node 5</vt:lpstr>
      <vt:lpstr>DFS: Start with Node 5</vt:lpstr>
      <vt:lpstr>DFS: Start with Node 5</vt:lpstr>
      <vt:lpstr>PowerPoint Presentation</vt:lpstr>
      <vt:lpstr>DIFFERENT TRAVERSALS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Traversals</dc:title>
  <cp:lastModifiedBy>CSE_IT</cp:lastModifiedBy>
  <cp:revision>6</cp:revision>
  <dcterms:created xsi:type="dcterms:W3CDTF">2017-10-20T06:41:48Z</dcterms:created>
  <dcterms:modified xsi:type="dcterms:W3CDTF">2019-12-04T07:31:28Z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2015-05-07T00:00:00Z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2017-10-20T00:00:00Z</vt:filetime>
  </property>
</Properties>
</file>