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9633-5608-48DB-AABF-53A9382B233C}" type="datetimeFigureOut">
              <a:rPr lang="en-US" smtClean="0"/>
              <a:t>01-Apr-20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070B-2664-4D76-BAC8-4B0BF34F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3200"/>
          </a:xfrm>
        </p:spPr>
        <p:txBody>
          <a:bodyPr>
            <a:normAutofit/>
          </a:bodyPr>
          <a:lstStyle/>
          <a:p>
            <a:r>
              <a:rPr lang="en-US" sz="7200" b="1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777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657350" lvl="2" indent="-742950">
              <a:buAutoNum type="arabicPlain" startAt="22"/>
            </a:pPr>
            <a:r>
              <a:rPr lang="en-US" sz="3600" dirty="0"/>
              <a:t>33  11          77  90  40  60  99           88  66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			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AF644C1-EEA1-4C24-AD1B-057DA6921D1A}"/>
              </a:ext>
            </a:extLst>
          </p:cNvPr>
          <p:cNvCxnSpPr/>
          <p:nvPr/>
        </p:nvCxnSpPr>
        <p:spPr>
          <a:xfrm flipV="1">
            <a:off x="3527686" y="3157082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560BE6B-AB6F-49D9-B98F-6803A54512D0}"/>
              </a:ext>
            </a:extLst>
          </p:cNvPr>
          <p:cNvSpPr/>
          <p:nvPr/>
        </p:nvSpPr>
        <p:spPr>
          <a:xfrm>
            <a:off x="3785642" y="2040289"/>
            <a:ext cx="914400" cy="981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A648860-83D4-46FA-BA9D-D1790206A4C4}"/>
              </a:ext>
            </a:extLst>
          </p:cNvPr>
          <p:cNvSpPr/>
          <p:nvPr/>
        </p:nvSpPr>
        <p:spPr>
          <a:xfrm>
            <a:off x="8083446" y="2040289"/>
            <a:ext cx="914400" cy="981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3801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657350" lvl="2" indent="-742950">
              <a:buAutoNum type="arabicPlain" startAt="22"/>
            </a:pPr>
            <a:r>
              <a:rPr lang="en-US" sz="3600" dirty="0"/>
              <a:t>33  11     44     77  90  40  60  99     55      88  66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			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AF644C1-EEA1-4C24-AD1B-057DA6921D1A}"/>
              </a:ext>
            </a:extLst>
          </p:cNvPr>
          <p:cNvCxnSpPr/>
          <p:nvPr/>
        </p:nvCxnSpPr>
        <p:spPr>
          <a:xfrm flipV="1">
            <a:off x="3824991" y="2998032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DAD6B0B-A504-4AF9-A1B8-3876F5CC3745}"/>
              </a:ext>
            </a:extLst>
          </p:cNvPr>
          <p:cNvCxnSpPr/>
          <p:nvPr/>
        </p:nvCxnSpPr>
        <p:spPr>
          <a:xfrm>
            <a:off x="7947286" y="2998032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B950C07-551C-4D3F-A1C5-4A8A0A74587D}"/>
              </a:ext>
            </a:extLst>
          </p:cNvPr>
          <p:cNvCxnSpPr/>
          <p:nvPr/>
        </p:nvCxnSpPr>
        <p:spPr>
          <a:xfrm>
            <a:off x="7260237" y="2998032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657350" lvl="2" indent="-742950">
              <a:buAutoNum type="arabicPlain" startAt="22"/>
            </a:pPr>
            <a:r>
              <a:rPr lang="en-US" sz="3600" dirty="0"/>
              <a:t>33  11            77  90         60  99   55  88  66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			40&lt;44 then </a:t>
            </a:r>
            <a:r>
              <a:rPr lang="en-US" sz="4400" dirty="0">
                <a:solidFill>
                  <a:srgbClr val="FF0000"/>
                </a:solidFill>
              </a:rPr>
              <a:t>swap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AF644C1-EEA1-4C24-AD1B-057DA6921D1A}"/>
              </a:ext>
            </a:extLst>
          </p:cNvPr>
          <p:cNvCxnSpPr/>
          <p:nvPr/>
        </p:nvCxnSpPr>
        <p:spPr>
          <a:xfrm flipV="1">
            <a:off x="3824991" y="2998032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388C7526-7B52-41A4-B60B-553582B1A84B}"/>
              </a:ext>
            </a:extLst>
          </p:cNvPr>
          <p:cNvSpPr/>
          <p:nvPr/>
        </p:nvSpPr>
        <p:spPr>
          <a:xfrm>
            <a:off x="6235908" y="2203553"/>
            <a:ext cx="635834" cy="7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D74AFF8-2559-4D63-A2FD-29B0B471AF24}"/>
              </a:ext>
            </a:extLst>
          </p:cNvPr>
          <p:cNvSpPr/>
          <p:nvPr/>
        </p:nvSpPr>
        <p:spPr>
          <a:xfrm>
            <a:off x="4034853" y="2203554"/>
            <a:ext cx="635834" cy="7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18754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657350" lvl="2" indent="-742950">
              <a:buAutoNum type="arabicPlain" startAt="22"/>
            </a:pPr>
            <a:r>
              <a:rPr lang="en-US" sz="3600" dirty="0"/>
              <a:t>33  11     40   77   90  44   60  99     55    88  66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			77&gt;44 then </a:t>
            </a:r>
            <a:r>
              <a:rPr lang="en-US" sz="4400" dirty="0">
                <a:solidFill>
                  <a:srgbClr val="FF0000"/>
                </a:solidFill>
              </a:rPr>
              <a:t>swap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AF644C1-EEA1-4C24-AD1B-057DA6921D1A}"/>
              </a:ext>
            </a:extLst>
          </p:cNvPr>
          <p:cNvCxnSpPr>
            <a:cxnSpLocks/>
          </p:cNvCxnSpPr>
          <p:nvPr/>
        </p:nvCxnSpPr>
        <p:spPr>
          <a:xfrm flipV="1">
            <a:off x="6096000" y="2803161"/>
            <a:ext cx="439711" cy="51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FA1443A-DB24-4944-BE72-8C9C11E2BB0B}"/>
              </a:ext>
            </a:extLst>
          </p:cNvPr>
          <p:cNvCxnSpPr/>
          <p:nvPr/>
        </p:nvCxnSpPr>
        <p:spPr>
          <a:xfrm>
            <a:off x="4966742" y="2998032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657350" lvl="2" indent="-742950">
              <a:buAutoNum type="arabicPlain" startAt="22"/>
            </a:pPr>
            <a:r>
              <a:rPr lang="en-US" sz="3600" dirty="0"/>
              <a:t>33  11     40          90            60  99     55    88  66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			77&gt;44 then </a:t>
            </a:r>
            <a:r>
              <a:rPr lang="en-US" sz="4400" dirty="0">
                <a:solidFill>
                  <a:srgbClr val="FF0000"/>
                </a:solidFill>
              </a:rPr>
              <a:t>swap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AF644C1-EEA1-4C24-AD1B-057DA6921D1A}"/>
              </a:ext>
            </a:extLst>
          </p:cNvPr>
          <p:cNvCxnSpPr/>
          <p:nvPr/>
        </p:nvCxnSpPr>
        <p:spPr>
          <a:xfrm flipV="1">
            <a:off x="6103496" y="3040333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888C509-F33E-4F28-B46C-81C35BCE7888}"/>
              </a:ext>
            </a:extLst>
          </p:cNvPr>
          <p:cNvSpPr/>
          <p:nvPr/>
        </p:nvSpPr>
        <p:spPr>
          <a:xfrm>
            <a:off x="4889293" y="2212701"/>
            <a:ext cx="635834" cy="7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3AF03E3-308A-401E-A028-ED762C039206}"/>
              </a:ext>
            </a:extLst>
          </p:cNvPr>
          <p:cNvSpPr/>
          <p:nvPr/>
        </p:nvSpPr>
        <p:spPr>
          <a:xfrm>
            <a:off x="6459511" y="2178411"/>
            <a:ext cx="635834" cy="7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14084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657350" lvl="2" indent="-742950">
              <a:buAutoNum type="arabicPlain" startAt="22"/>
            </a:pPr>
            <a:r>
              <a:rPr lang="en-US" sz="3600" dirty="0"/>
              <a:t>33  11     40          90            60  99     55    88  66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			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AF644C1-EEA1-4C24-AD1B-057DA6921D1A}"/>
              </a:ext>
            </a:extLst>
          </p:cNvPr>
          <p:cNvCxnSpPr/>
          <p:nvPr/>
        </p:nvCxnSpPr>
        <p:spPr>
          <a:xfrm flipV="1">
            <a:off x="4469569" y="3142091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888C509-F33E-4F28-B46C-81C35BCE7888}"/>
              </a:ext>
            </a:extLst>
          </p:cNvPr>
          <p:cNvSpPr/>
          <p:nvPr/>
        </p:nvSpPr>
        <p:spPr>
          <a:xfrm>
            <a:off x="4889293" y="2212701"/>
            <a:ext cx="635834" cy="7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3AF03E3-308A-401E-A028-ED762C039206}"/>
              </a:ext>
            </a:extLst>
          </p:cNvPr>
          <p:cNvSpPr/>
          <p:nvPr/>
        </p:nvSpPr>
        <p:spPr>
          <a:xfrm>
            <a:off x="6459511" y="2178411"/>
            <a:ext cx="635834" cy="7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40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657350" lvl="2" indent="-742950">
              <a:buAutoNum type="arabicPlain" startAt="22"/>
            </a:pPr>
            <a:r>
              <a:rPr lang="en-US" sz="3600" dirty="0"/>
              <a:t>33  11     40   44   90  77  60  99     55    88  66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			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AF644C1-EEA1-4C24-AD1B-057DA6921D1A}"/>
              </a:ext>
            </a:extLst>
          </p:cNvPr>
          <p:cNvCxnSpPr/>
          <p:nvPr/>
        </p:nvCxnSpPr>
        <p:spPr>
          <a:xfrm flipV="1">
            <a:off x="4754383" y="2797317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6D3FF12-1CA7-4AFE-AAD4-6253964E3A8F}"/>
              </a:ext>
            </a:extLst>
          </p:cNvPr>
          <p:cNvCxnSpPr/>
          <p:nvPr/>
        </p:nvCxnSpPr>
        <p:spPr>
          <a:xfrm>
            <a:off x="5756224" y="2908091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657350" lvl="2" indent="-742950">
              <a:buAutoNum type="arabicPlain" startAt="22"/>
            </a:pPr>
            <a:r>
              <a:rPr lang="en-US" sz="3600" dirty="0"/>
              <a:t>33  11     40          90  77  60  99     55    88  66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First </a:t>
            </a:r>
            <a:r>
              <a:rPr lang="en-US" sz="3600" dirty="0" err="1"/>
              <a:t>sublist</a:t>
            </a:r>
            <a:r>
              <a:rPr lang="en-US" sz="3600" dirty="0"/>
              <a:t>                          second </a:t>
            </a:r>
            <a:r>
              <a:rPr lang="en-US" sz="3600" dirty="0" err="1"/>
              <a:t>sublist</a:t>
            </a: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			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03D61EA-51FA-4689-892D-7D58DE8DA2E6}"/>
              </a:ext>
            </a:extLst>
          </p:cNvPr>
          <p:cNvSpPr/>
          <p:nvPr/>
        </p:nvSpPr>
        <p:spPr>
          <a:xfrm>
            <a:off x="4889293" y="2212701"/>
            <a:ext cx="635834" cy="79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28C6F83-0D2F-405F-BFDD-FCE1F79EC6EB}"/>
              </a:ext>
            </a:extLst>
          </p:cNvPr>
          <p:cNvCxnSpPr/>
          <p:nvPr/>
        </p:nvCxnSpPr>
        <p:spPr>
          <a:xfrm>
            <a:off x="1828800" y="3007154"/>
            <a:ext cx="2818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A5F43D4-1E6D-4070-893E-AA7A3231C07C}"/>
              </a:ext>
            </a:extLst>
          </p:cNvPr>
          <p:cNvCxnSpPr/>
          <p:nvPr/>
        </p:nvCxnSpPr>
        <p:spPr>
          <a:xfrm>
            <a:off x="5801193" y="3007154"/>
            <a:ext cx="4856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7479F-C303-4730-BCB0-2E17D41F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05D01F-914D-4901-A7B0-4E51A65C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D       A      T        S         R     U      </a:t>
            </a:r>
            <a:r>
              <a:rPr lang="en-US" sz="3200" b="1"/>
              <a:t>C         E     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513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>
            <a:normAutofit/>
          </a:bodyPr>
          <a:lstStyle/>
          <a:p>
            <a:r>
              <a:rPr lang="en-US" sz="4800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296"/>
            <a:ext cx="10515600" cy="48686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quickSort</a:t>
            </a:r>
            <a:r>
              <a:rPr lang="en-US" dirty="0">
                <a:latin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</a:rPr>
              <a:t>arr</a:t>
            </a:r>
            <a:r>
              <a:rPr lang="en-US" dirty="0">
                <a:latin typeface="Cambria" panose="02040503050406030204" pitchFamily="18" charset="0"/>
              </a:rPr>
              <a:t>[], low, high)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	if (low &lt; high)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	{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		/* pi is partitioning index, </a:t>
            </a:r>
            <a:r>
              <a:rPr lang="en-US" dirty="0" err="1">
                <a:latin typeface="Cambria" panose="02040503050406030204" pitchFamily="18" charset="0"/>
              </a:rPr>
              <a:t>arr</a:t>
            </a:r>
            <a:r>
              <a:rPr lang="en-US" dirty="0">
                <a:latin typeface="Cambria" panose="02040503050406030204" pitchFamily="18" charset="0"/>
              </a:rPr>
              <a:t>[pi] is now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     	at right place */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	 	pi = partition(</a:t>
            </a:r>
            <a:r>
              <a:rPr lang="en-US" dirty="0" err="1">
                <a:latin typeface="Cambria" panose="02040503050406030204" pitchFamily="18" charset="0"/>
              </a:rPr>
              <a:t>arr</a:t>
            </a:r>
            <a:r>
              <a:rPr lang="en-US" dirty="0">
                <a:latin typeface="Cambria" panose="02040503050406030204" pitchFamily="18" charset="0"/>
              </a:rPr>
              <a:t>, low, high);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	</a:t>
            </a:r>
            <a:r>
              <a:rPr lang="en-US" dirty="0" err="1">
                <a:latin typeface="Cambria" panose="02040503050406030204" pitchFamily="18" charset="0"/>
              </a:rPr>
              <a:t>quickSort</a:t>
            </a:r>
            <a:r>
              <a:rPr lang="en-US" dirty="0">
                <a:latin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</a:rPr>
              <a:t>arr</a:t>
            </a:r>
            <a:r>
              <a:rPr lang="en-US" dirty="0">
                <a:latin typeface="Cambria" panose="02040503050406030204" pitchFamily="18" charset="0"/>
              </a:rPr>
              <a:t>, low, pi - 1);  // Before pi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     	</a:t>
            </a:r>
            <a:r>
              <a:rPr lang="en-US" dirty="0" err="1">
                <a:latin typeface="Cambria" panose="02040503050406030204" pitchFamily="18" charset="0"/>
              </a:rPr>
              <a:t>quickSort</a:t>
            </a:r>
            <a:r>
              <a:rPr lang="en-US" dirty="0">
                <a:latin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</a:rPr>
              <a:t>arr</a:t>
            </a:r>
            <a:r>
              <a:rPr lang="en-US" dirty="0">
                <a:latin typeface="Cambria" panose="02040503050406030204" pitchFamily="18" charset="0"/>
              </a:rPr>
              <a:t>, pi + 1, high); // After pi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  	 }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8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partition (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arr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[], low, high)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	// pivot (Element to be placed at right position)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	pivot = 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arr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[high];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	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= </a:t>
            </a:r>
            <a:r>
              <a:rPr lang="en-US" sz="2400" dirty="0" smtClean="0">
                <a:latin typeface="Cambria" panose="02040503050406030204" pitchFamily="18" charset="0"/>
                <a:ea typeface="Batang" panose="02030600000101010101" pitchFamily="18" charset="-127"/>
              </a:rPr>
              <a:t>low ;  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// Index of smaller element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ambria" panose="02040503050406030204" pitchFamily="18" charset="0"/>
              <a:ea typeface="Batang" panose="02030600000101010101" pitchFamily="18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	for (j = low; j &lt;= </a:t>
            </a:r>
            <a:r>
              <a:rPr lang="en-US" sz="2400" dirty="0" smtClean="0">
                <a:latin typeface="Cambria" panose="02040503050406030204" pitchFamily="18" charset="0"/>
                <a:ea typeface="Batang" panose="02030600000101010101" pitchFamily="18" charset="-127"/>
              </a:rPr>
              <a:t>high; 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    		// If current element is smaller than 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    		// equal to pivot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    		if (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arr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[j] </a:t>
            </a:r>
            <a:r>
              <a:rPr lang="en-US" sz="2400" dirty="0" smtClean="0">
                <a:latin typeface="Cambria" panose="02040503050406030204" pitchFamily="18" charset="0"/>
                <a:ea typeface="Batang" panose="02030600000101010101" pitchFamily="18" charset="-127"/>
              </a:rPr>
              <a:t>&lt; pivot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    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        	</a:t>
            </a:r>
            <a:r>
              <a:rPr lang="en-US" sz="2400">
                <a:latin typeface="Cambria" panose="02040503050406030204" pitchFamily="18" charset="0"/>
                <a:ea typeface="Batang" panose="02030600000101010101" pitchFamily="18" charset="-127"/>
              </a:rPr>
              <a:t>	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	swap (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arr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[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], 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arr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[j</a:t>
            </a:r>
            <a:r>
              <a:rPr lang="en-US" sz="2400" dirty="0" smtClean="0">
                <a:latin typeface="Cambria" panose="02040503050406030204" pitchFamily="18" charset="0"/>
                <a:ea typeface="Batang" panose="02030600000101010101" pitchFamily="18" charset="-127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ambria" panose="02040503050406030204" pitchFamily="18" charset="0"/>
                <a:ea typeface="Batang" panose="02030600000101010101" pitchFamily="18" charset="-127"/>
              </a:rPr>
              <a:t>                                          </a:t>
            </a:r>
            <a:r>
              <a:rPr lang="en-US" sz="2400" dirty="0" err="1" smtClean="0">
                <a:latin typeface="Cambria" panose="02040503050406030204" pitchFamily="18" charset="0"/>
                <a:ea typeface="Batang" panose="02030600000101010101" pitchFamily="18" charset="-127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++;</a:t>
            </a:r>
            <a:endParaRPr lang="en-US" sz="2400" dirty="0">
              <a:latin typeface="Cambria" panose="02040503050406030204" pitchFamily="18" charset="0"/>
              <a:ea typeface="Batang" panose="02030600000101010101" pitchFamily="18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   	 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	swap (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arr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[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</a:t>
            </a:r>
            <a:r>
              <a:rPr lang="en-US" sz="2400" dirty="0" smtClean="0">
                <a:latin typeface="Cambria" panose="02040503050406030204" pitchFamily="18" charset="0"/>
                <a:ea typeface="Batang" panose="02030600000101010101" pitchFamily="18" charset="-127"/>
              </a:rPr>
              <a:t>], 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arr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[high]);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   	return (</a:t>
            </a:r>
            <a:r>
              <a:rPr lang="en-US" sz="2400" dirty="0" err="1">
                <a:latin typeface="Cambria" panose="02040503050406030204" pitchFamily="18" charset="0"/>
                <a:ea typeface="Batang" panose="02030600000101010101" pitchFamily="18" charset="-127"/>
              </a:rPr>
              <a:t>i</a:t>
            </a: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 + 1);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Batang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0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sz="3600" dirty="0"/>
              <a:t>44  33  11  55  77  90  40  60  99  22  88  66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739B992-7E0D-4D42-B4D2-096EB56A6B06}"/>
              </a:ext>
            </a:extLst>
          </p:cNvPr>
          <p:cNvCxnSpPr/>
          <p:nvPr/>
        </p:nvCxnSpPr>
        <p:spPr>
          <a:xfrm flipV="1">
            <a:off x="1514007" y="2773180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7B42389-7DFE-4E90-945D-AAF16C7E1CB7}"/>
              </a:ext>
            </a:extLst>
          </p:cNvPr>
          <p:cNvCxnSpPr/>
          <p:nvPr/>
        </p:nvCxnSpPr>
        <p:spPr>
          <a:xfrm>
            <a:off x="9233941" y="2773180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1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sz="3600" dirty="0"/>
              <a:t>44  33  11  55  77  90  40  60  99  22  88  66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739B992-7E0D-4D42-B4D2-096EB56A6B06}"/>
              </a:ext>
            </a:extLst>
          </p:cNvPr>
          <p:cNvCxnSpPr/>
          <p:nvPr/>
        </p:nvCxnSpPr>
        <p:spPr>
          <a:xfrm flipV="1">
            <a:off x="1514007" y="2773180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7B42389-7DFE-4E90-945D-AAF16C7E1CB7}"/>
              </a:ext>
            </a:extLst>
          </p:cNvPr>
          <p:cNvCxnSpPr/>
          <p:nvPr/>
        </p:nvCxnSpPr>
        <p:spPr>
          <a:xfrm>
            <a:off x="9233941" y="2773180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74C1F1-1638-4920-80B9-25D8C00E9F94}"/>
              </a:ext>
            </a:extLst>
          </p:cNvPr>
          <p:cNvCxnSpPr/>
          <p:nvPr/>
        </p:nvCxnSpPr>
        <p:spPr>
          <a:xfrm>
            <a:off x="8546892" y="2773180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sz="3600" dirty="0"/>
              <a:t>    33  11  55  77  90  40  60  99        88  66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                           22&lt;44 then </a:t>
            </a:r>
            <a:r>
              <a:rPr lang="en-US" sz="4400" dirty="0">
                <a:solidFill>
                  <a:srgbClr val="FF0000"/>
                </a:solidFill>
              </a:rPr>
              <a:t>swap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739B992-7E0D-4D42-B4D2-096EB56A6B06}"/>
              </a:ext>
            </a:extLst>
          </p:cNvPr>
          <p:cNvCxnSpPr/>
          <p:nvPr/>
        </p:nvCxnSpPr>
        <p:spPr>
          <a:xfrm flipV="1">
            <a:off x="1195466" y="3050992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6E4546A1-49FD-4A0D-8797-D53809E379A2}"/>
              </a:ext>
            </a:extLst>
          </p:cNvPr>
          <p:cNvSpPr/>
          <p:nvPr/>
        </p:nvSpPr>
        <p:spPr>
          <a:xfrm>
            <a:off x="7521315" y="2197687"/>
            <a:ext cx="634584" cy="76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AF07DDB-D539-4E04-9217-0F1280965310}"/>
              </a:ext>
            </a:extLst>
          </p:cNvPr>
          <p:cNvSpPr/>
          <p:nvPr/>
        </p:nvSpPr>
        <p:spPr>
          <a:xfrm>
            <a:off x="1405328" y="2224411"/>
            <a:ext cx="634584" cy="737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5938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sz="3600" dirty="0"/>
              <a:t>22  33  11  55  77  90  40  60  99  44  88  66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AF644C1-EEA1-4C24-AD1B-057DA6921D1A}"/>
              </a:ext>
            </a:extLst>
          </p:cNvPr>
          <p:cNvCxnSpPr/>
          <p:nvPr/>
        </p:nvCxnSpPr>
        <p:spPr>
          <a:xfrm flipV="1">
            <a:off x="7510072" y="2788171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sz="3600" dirty="0"/>
              <a:t>22  33  11  55  77  90  40  60  99  44  88  66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AF644C1-EEA1-4C24-AD1B-057DA6921D1A}"/>
              </a:ext>
            </a:extLst>
          </p:cNvPr>
          <p:cNvCxnSpPr/>
          <p:nvPr/>
        </p:nvCxnSpPr>
        <p:spPr>
          <a:xfrm flipV="1">
            <a:off x="7510072" y="2788171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4806B88-A593-4E72-AB5C-22A3EFE83460}"/>
              </a:ext>
            </a:extLst>
          </p:cNvPr>
          <p:cNvCxnSpPr/>
          <p:nvPr/>
        </p:nvCxnSpPr>
        <p:spPr>
          <a:xfrm>
            <a:off x="2448394" y="2938072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9A12E39-23F5-4BF8-A610-F77D41C18A3F}"/>
              </a:ext>
            </a:extLst>
          </p:cNvPr>
          <p:cNvCxnSpPr/>
          <p:nvPr/>
        </p:nvCxnSpPr>
        <p:spPr>
          <a:xfrm>
            <a:off x="3197902" y="2938072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4B3C2-1CFA-462F-B3EC-0DF1972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5C35-E453-4A1E-8526-1A69AF520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657350" lvl="2" indent="-742950">
              <a:buAutoNum type="arabicPlain" startAt="22"/>
            </a:pPr>
            <a:r>
              <a:rPr lang="en-US" sz="3600" dirty="0"/>
              <a:t>33  11          77  90  40  60  99  44  88  66</a:t>
            </a:r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914400" lvl="2" indent="0">
              <a:buNone/>
            </a:pPr>
            <a:r>
              <a:rPr lang="en-US" sz="3600" dirty="0"/>
              <a:t>			55&gt;44 then </a:t>
            </a:r>
            <a:r>
              <a:rPr lang="en-US" sz="4400" dirty="0">
                <a:solidFill>
                  <a:srgbClr val="FF0000"/>
                </a:solidFill>
              </a:rPr>
              <a:t>swap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AF644C1-EEA1-4C24-AD1B-057DA6921D1A}"/>
              </a:ext>
            </a:extLst>
          </p:cNvPr>
          <p:cNvCxnSpPr/>
          <p:nvPr/>
        </p:nvCxnSpPr>
        <p:spPr>
          <a:xfrm flipV="1">
            <a:off x="7817059" y="2749068"/>
            <a:ext cx="419724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4806B88-A593-4E72-AB5C-22A3EFE83460}"/>
              </a:ext>
            </a:extLst>
          </p:cNvPr>
          <p:cNvCxnSpPr/>
          <p:nvPr/>
        </p:nvCxnSpPr>
        <p:spPr>
          <a:xfrm>
            <a:off x="2448394" y="2938072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9A12E39-23F5-4BF8-A610-F77D41C18A3F}"/>
              </a:ext>
            </a:extLst>
          </p:cNvPr>
          <p:cNvCxnSpPr/>
          <p:nvPr/>
        </p:nvCxnSpPr>
        <p:spPr>
          <a:xfrm>
            <a:off x="3197902" y="2938072"/>
            <a:ext cx="539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560BE6B-AB6F-49D9-B98F-6803A54512D0}"/>
              </a:ext>
            </a:extLst>
          </p:cNvPr>
          <p:cNvSpPr/>
          <p:nvPr/>
        </p:nvSpPr>
        <p:spPr>
          <a:xfrm>
            <a:off x="3785642" y="2040289"/>
            <a:ext cx="914400" cy="981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29955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226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Batang</vt:lpstr>
      <vt:lpstr>Calibri</vt:lpstr>
      <vt:lpstr>Calibri Light</vt:lpstr>
      <vt:lpstr>Cambria</vt:lpstr>
      <vt:lpstr>Office Theme</vt:lpstr>
      <vt:lpstr>Quick Sort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SHIHAB-PC</dc:creator>
  <cp:lastModifiedBy>ASUS</cp:lastModifiedBy>
  <cp:revision>11</cp:revision>
  <dcterms:created xsi:type="dcterms:W3CDTF">2019-07-08T05:12:05Z</dcterms:created>
  <dcterms:modified xsi:type="dcterms:W3CDTF">2020-04-01T08:35:13Z</dcterms:modified>
</cp:coreProperties>
</file>