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9" r:id="rId5"/>
    <p:sldId id="281" r:id="rId6"/>
    <p:sldId id="261" r:id="rId7"/>
    <p:sldId id="282" r:id="rId8"/>
    <p:sldId id="286" r:id="rId9"/>
    <p:sldId id="284" r:id="rId10"/>
    <p:sldId id="285" r:id="rId11"/>
    <p:sldId id="287" r:id="rId12"/>
    <p:sldId id="28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489" autoAdjust="0"/>
  </p:normalViewPr>
  <p:slideViewPr>
    <p:cSldViewPr>
      <p:cViewPr varScale="1">
        <p:scale>
          <a:sx n="67" d="100"/>
          <a:sy n="67" d="100"/>
        </p:scale>
        <p:origin x="-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87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71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BBA12-9D7B-4043-A6CA-18E690C46D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74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Stacks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Transformation: Infix to Postfix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1661160"/>
          <a:ext cx="7848600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18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70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66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r>
                        <a:rPr lang="en-US" baseline="0" dirty="0" smtClean="0"/>
                        <a:t> Scanned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</a:t>
                      </a:r>
                      <a:r>
                        <a:rPr lang="en-US" baseline="0" dirty="0" smtClean="0"/>
                        <a:t> 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None/>
                      </a:pPr>
                      <a:r>
                        <a:rPr lang="en-US" baseline="0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 + ( - (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 * 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 + ( - (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 * D</a:t>
                      </a:r>
                      <a:r>
                        <a:rPr lang="en-US" baseline="0" dirty="0" smtClean="0"/>
                        <a:t> 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 + ( - ( / 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 * D 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 + ( - ( / 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 * D E 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 + (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 * D E F ^ /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 + ( -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 * D E F ^ /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 + ( -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 * D E F ^ / 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 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 * D E F ^ / G</a:t>
                      </a:r>
                      <a:r>
                        <a:rPr lang="en-US" baseline="0" dirty="0" smtClean="0"/>
                        <a:t> * -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 + </a:t>
                      </a:r>
                      <a:r>
                        <a:rPr lang="en-US" baseline="0" dirty="0" smtClean="0"/>
                        <a:t>*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 * D E F ^ / G * -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 +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 * D E F ^ / G * - 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 * D E F ^ / G * - H * +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686799" cy="6040438"/>
          </a:xfrm>
        </p:spPr>
      </p:pic>
    </p:spTree>
    <p:extLst>
      <p:ext uri="{BB962C8B-B14F-4D97-AF65-F5344CB8AC3E}">
        <p14:creationId xmlns:p14="http://schemas.microsoft.com/office/powerpoint/2010/main" val="303595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Evaluation of a Postfix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 smtClean="0"/>
              <a:t>	The Computer usually evaluates an arithmetic expression written in infix notation in two steps,</a:t>
            </a:r>
            <a:endParaRPr lang="en-US" sz="1400" dirty="0" smtClean="0"/>
          </a:p>
          <a:p>
            <a:pPr marL="922973" lvl="2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en-US" sz="2000" dirty="0" smtClean="0"/>
              <a:t>Converts infix to postfix.</a:t>
            </a:r>
          </a:p>
          <a:p>
            <a:pPr marL="922973" lvl="2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en-US" sz="2000" dirty="0" smtClean="0"/>
              <a:t> Evaluate the postfix expression.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2000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 smtClean="0"/>
              <a:t>	Infix     Q: 5*(6+2)-12/4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 smtClean="0"/>
              <a:t>	Postfix P: 5, 6, 2, +, *, 12, 4, /, -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 smtClean="0"/>
              <a:t>	Add a sentinel right parenthesis 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 smtClean="0"/>
              <a:t>	at the end of P.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000" dirty="0" smtClean="0"/>
              <a:t>		    P: 5, 6, 2, +, *, 12, 4, /, -, )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2000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0" y="2362200"/>
          <a:ext cx="3581400" cy="423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9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44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74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Serial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Scanned</a:t>
                      </a:r>
                      <a:r>
                        <a:rPr lang="en-US" sz="1600" baseline="0" dirty="0" smtClean="0"/>
                        <a:t> Symbol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0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0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0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5, 6, 2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0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0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0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40, 12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20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40, 12,4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20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20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20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 to Stacks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534400" cy="4324350"/>
          </a:xfrm>
        </p:spPr>
        <p:txBody>
          <a:bodyPr/>
          <a:lstStyle/>
          <a:p>
            <a:pPr algn="just" eaLnBrk="1" hangingPunct="1">
              <a:buFont typeface="Georgia" pitchFamily="18" charset="0"/>
              <a:buNone/>
            </a:pPr>
            <a:r>
              <a:rPr lang="en-US" dirty="0" smtClean="0"/>
              <a:t>	A Stack is a list of elements in which an element may be inserted or deleted only at one end, called the top of the stack.</a:t>
            </a:r>
          </a:p>
          <a:p>
            <a:pPr algn="just" eaLnBrk="1" hangingPunct="1">
              <a:buFont typeface="Georgia" pitchFamily="18" charset="0"/>
              <a:buNone/>
            </a:pPr>
            <a:r>
              <a:rPr lang="en-US" dirty="0" smtClean="0"/>
              <a:t>	Stacks are also called last-in first-out (LIFO) lists.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62400" y="4114800"/>
          <a:ext cx="685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20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3200400" y="52578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905000" y="5138058"/>
            <a:ext cx="12954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Left Arrow 23"/>
          <p:cNvSpPr/>
          <p:nvPr/>
        </p:nvSpPr>
        <p:spPr>
          <a:xfrm>
            <a:off x="5257800" y="4343400"/>
            <a:ext cx="1066800" cy="1828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53200" y="4419600"/>
            <a:ext cx="2057400" cy="1676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STACK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Operation on Stacks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724400"/>
          </a:xfrm>
        </p:spPr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dirty="0" smtClean="0"/>
              <a:t>Two basic operations associated with Stacks,</a:t>
            </a:r>
          </a:p>
          <a:p>
            <a:pPr lvl="3" eaLnBrk="1" hangingPunct="1">
              <a:buFont typeface="Wingdings" pitchFamily="2" charset="2"/>
              <a:buChar char="ü"/>
            </a:pPr>
            <a:r>
              <a:rPr lang="en-US" sz="2800" dirty="0" smtClean="0"/>
              <a:t> PUSH.</a:t>
            </a:r>
          </a:p>
          <a:p>
            <a:pPr lvl="3" eaLnBrk="1" hangingPunct="1">
              <a:buFont typeface="Wingdings" pitchFamily="2" charset="2"/>
              <a:buChar char="ü"/>
            </a:pPr>
            <a:r>
              <a:rPr lang="en-US" sz="2800" dirty="0" smtClean="0"/>
              <a:t> POP.</a:t>
            </a:r>
            <a:endParaRPr lang="en-US" dirty="0" smtClean="0"/>
          </a:p>
          <a:p>
            <a:pPr eaLnBrk="1" hangingPunct="1">
              <a:buFont typeface="Georgia" pitchFamily="18" charset="0"/>
              <a:buNone/>
            </a:pPr>
            <a:r>
              <a:rPr lang="en-US" b="1" dirty="0" smtClean="0"/>
              <a:t>PUSH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dirty="0" smtClean="0"/>
              <a:t>	PUSH is the term used to insert an element into stack.</a:t>
            </a:r>
          </a:p>
          <a:p>
            <a:pPr eaLnBrk="1" hangingPunct="1">
              <a:buFont typeface="Georgia" pitchFamily="18" charset="0"/>
              <a:buNone/>
            </a:pPr>
            <a:endParaRPr lang="en-US" dirty="0" smtClean="0"/>
          </a:p>
          <a:p>
            <a:pPr eaLnBrk="1" hangingPunct="1">
              <a:buFont typeface="Georgia" pitchFamily="18" charset="0"/>
              <a:buNone/>
            </a:pPr>
            <a:r>
              <a:rPr lang="en-US" b="1" dirty="0" smtClean="0"/>
              <a:t>POP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b="1" dirty="0" smtClean="0"/>
              <a:t>	</a:t>
            </a:r>
            <a:r>
              <a:rPr lang="en-US" dirty="0" smtClean="0"/>
              <a:t>POP is the term used to delete an element from a stack.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on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Algorithm: </a:t>
            </a:r>
            <a:r>
              <a:rPr lang="en-US" sz="2400" dirty="0" smtClean="0"/>
              <a:t>PUSH(STACK, TOP, MAXSTK, ITEM)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 IF(TOP=MAXSTK)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	      OVERFLOW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TOP:=TOP+1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STACK[TOP]:=ITEM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15200" y="3459480"/>
          <a:ext cx="685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20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553200" y="460248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57800" y="4482738"/>
            <a:ext cx="12954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553200" y="3487056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57800" y="3367314"/>
            <a:ext cx="12954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MAXSTK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on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Algorithm: </a:t>
            </a:r>
            <a:r>
              <a:rPr lang="en-US" dirty="0" smtClean="0"/>
              <a:t>POP(STACK, TOP, ITEM)</a:t>
            </a:r>
          </a:p>
          <a:p>
            <a:pPr>
              <a:buNone/>
            </a:pPr>
            <a:endParaRPr lang="en-US" dirty="0" smtClean="0"/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 IF(TOP=O)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	      UNDERFLOW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ITEM:= STACK[TOP]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TOP:=TOP-1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15200" y="3459480"/>
          <a:ext cx="685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20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553200" y="460248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57800" y="4482738"/>
            <a:ext cx="12954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TOP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Expression Transformation: Polish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 smtClean="0"/>
              <a:t>	In common arithmetic operations, the operator symbol is placed between its two operands is called </a:t>
            </a:r>
            <a:r>
              <a:rPr lang="en-US" sz="2000" b="1" dirty="0" smtClean="0"/>
              <a:t>infix notation</a:t>
            </a:r>
            <a:r>
              <a:rPr lang="en-US" sz="2000" dirty="0" smtClean="0"/>
              <a:t>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 smtClean="0"/>
              <a:t>				A+B		C-D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b="1" dirty="0" smtClean="0"/>
              <a:t>Polish Notation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 smtClean="0"/>
              <a:t>	Polish notation named after the polish mathematician Jan </a:t>
            </a:r>
            <a:r>
              <a:rPr lang="en-US" sz="2000" dirty="0" err="1" smtClean="0"/>
              <a:t>Lukasiewicz</a:t>
            </a:r>
            <a:r>
              <a:rPr lang="en-US" sz="2000" dirty="0" smtClean="0"/>
              <a:t>, refers to the notation in which the operator symbol is placed before its two operands. It is also called </a:t>
            </a:r>
            <a:r>
              <a:rPr lang="en-US" sz="2000" b="1" dirty="0" smtClean="0"/>
              <a:t>prefix notation</a:t>
            </a:r>
            <a:r>
              <a:rPr lang="en-US" sz="2000" dirty="0" smtClean="0"/>
              <a:t>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 smtClean="0"/>
              <a:t>				+AB		-CD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5029200"/>
          <a:ext cx="7543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Polish/Prefix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(A+B)*C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*+ABC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A+(B*C)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+A*BC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(A+B)/(C-D)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/+AB-CD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Expression Transformation: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b="1" dirty="0" smtClean="0"/>
              <a:t>Postfix Notation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 smtClean="0"/>
              <a:t>	Reverse Polish notation analogously refers to Postfix notation. That means in Postfix notation, operator symbol placed after  its two operands.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 smtClean="0"/>
              <a:t>				AB+		CD-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038600"/>
          <a:ext cx="7543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Postfix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(A+B)*C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AB+C*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A+(B*C)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ABC*+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(A+B)/(C-D)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AB+CD-/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839200" cy="6040438"/>
          </a:xfrm>
        </p:spPr>
      </p:pic>
    </p:spTree>
    <p:extLst>
      <p:ext uri="{BB962C8B-B14F-4D97-AF65-F5344CB8AC3E}">
        <p14:creationId xmlns:p14="http://schemas.microsoft.com/office/powerpoint/2010/main" val="303965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smtClean="0"/>
              <a:t>Transformation: Infix to Postfix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410200"/>
          </a:xfrm>
        </p:spPr>
        <p:txBody>
          <a:bodyPr/>
          <a:lstStyle/>
          <a:p>
            <a:pPr algn="just">
              <a:buNone/>
            </a:pPr>
            <a:r>
              <a:rPr lang="en-US" sz="1800" dirty="0" smtClean="0"/>
              <a:t>Infix Q:  A+(B*C-(D/E^F)*G)*H</a:t>
            </a:r>
          </a:p>
          <a:p>
            <a:pPr algn="just">
              <a:buNone/>
            </a:pPr>
            <a:r>
              <a:rPr lang="en-US" sz="1800" dirty="0" smtClean="0"/>
              <a:t>PUSH “(” onto the STACK and Add “)” at the end of Q,</a:t>
            </a:r>
          </a:p>
          <a:p>
            <a:pPr algn="just">
              <a:buNone/>
            </a:pPr>
            <a:r>
              <a:rPr lang="en-US" sz="1800" dirty="0" smtClean="0"/>
              <a:t>Infix Q:  </a:t>
            </a:r>
            <a:r>
              <a:rPr lang="en-US" sz="1800" dirty="0"/>
              <a:t>(</a:t>
            </a:r>
            <a:r>
              <a:rPr lang="en-US" sz="1800" dirty="0" smtClean="0"/>
              <a:t>A</a:t>
            </a:r>
            <a:r>
              <a:rPr lang="en-US" sz="1800" dirty="0" smtClean="0"/>
              <a:t>+(B*C-(D/E^F)*G)*H)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438400"/>
          <a:ext cx="8001000" cy="41366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448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r>
                        <a:rPr lang="en-US" baseline="0" dirty="0" smtClean="0"/>
                        <a:t> Scanned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</a:t>
                      </a:r>
                      <a:r>
                        <a:rPr lang="en-US" baseline="0" dirty="0" smtClean="0"/>
                        <a:t> 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aseline="0" dirty="0" smtClean="0"/>
                        <a:t>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 + 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 + 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 + (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 + (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 + (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 + ( -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B C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 + ( -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B C *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0" name="Notched Right Arrow 9"/>
          <p:cNvSpPr/>
          <p:nvPr/>
        </p:nvSpPr>
        <p:spPr>
          <a:xfrm>
            <a:off x="7467600" y="6045198"/>
            <a:ext cx="990600" cy="685800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1394</TotalTime>
  <Words>554</Words>
  <Application>Microsoft Macintosh PowerPoint</Application>
  <PresentationFormat>On-screen Show (4:3)</PresentationFormat>
  <Paragraphs>206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Stacks</vt:lpstr>
      <vt:lpstr>Introduction to Stacks</vt:lpstr>
      <vt:lpstr>Operation on Stacks</vt:lpstr>
      <vt:lpstr>Operation on Stacks</vt:lpstr>
      <vt:lpstr>Operation on Stacks</vt:lpstr>
      <vt:lpstr>Expression Transformation: Polish</vt:lpstr>
      <vt:lpstr>Expression Transformation: Postfix</vt:lpstr>
      <vt:lpstr>PowerPoint Presentation</vt:lpstr>
      <vt:lpstr>Transformation: Infix to Postfix</vt:lpstr>
      <vt:lpstr>Transformation: Infix to Postfix</vt:lpstr>
      <vt:lpstr>PowerPoint Presentation</vt:lpstr>
      <vt:lpstr>Evaluation of a Postfix Expression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Faiz Al Faisal</cp:lastModifiedBy>
  <cp:revision>261</cp:revision>
  <dcterms:created xsi:type="dcterms:W3CDTF">2013-09-25T07:30:58Z</dcterms:created>
  <dcterms:modified xsi:type="dcterms:W3CDTF">2022-03-16T16:34:16Z</dcterms:modified>
</cp:coreProperties>
</file>