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26616" y="713689"/>
            <a:ext cx="9738766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30-Aug-20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374B8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30-Aug-20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374B8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30-Aug-20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374B8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30-Aug-20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30-Aug-20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88952" cy="6857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04800" y="0"/>
            <a:ext cx="11579352" cy="6858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10636" y="3883532"/>
            <a:ext cx="6570726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374B8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26616" y="1724659"/>
            <a:ext cx="9738766" cy="4136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30-Aug-20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88952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83739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Tower </a:t>
            </a:r>
            <a:r>
              <a:rPr dirty="0"/>
              <a:t>of</a:t>
            </a:r>
            <a:r>
              <a:rPr spc="70" dirty="0"/>
              <a:t> </a:t>
            </a:r>
            <a:r>
              <a:rPr spc="-5" dirty="0"/>
              <a:t>Hanoi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616" y="713689"/>
            <a:ext cx="37566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0" dirty="0"/>
              <a:t>Tower </a:t>
            </a:r>
            <a:r>
              <a:rPr sz="4400" dirty="0"/>
              <a:t>of</a:t>
            </a:r>
            <a:r>
              <a:rPr sz="4400" spc="35" dirty="0"/>
              <a:t> </a:t>
            </a:r>
            <a:r>
              <a:rPr sz="4400" dirty="0"/>
              <a:t>Hanoi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2360676" y="5943600"/>
            <a:ext cx="2057400" cy="228600"/>
          </a:xfrm>
          <a:custGeom>
            <a:avLst/>
            <a:gdLst/>
            <a:ahLst/>
            <a:cxnLst/>
            <a:rect l="l" t="t" r="r" b="b"/>
            <a:pathLst>
              <a:path w="2057400" h="228600">
                <a:moveTo>
                  <a:pt x="0" y="228600"/>
                </a:moveTo>
                <a:lnTo>
                  <a:pt x="2057400" y="228600"/>
                </a:lnTo>
                <a:lnTo>
                  <a:pt x="2057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60676" y="5943600"/>
            <a:ext cx="2057400" cy="228600"/>
          </a:xfrm>
          <a:custGeom>
            <a:avLst/>
            <a:gdLst/>
            <a:ahLst/>
            <a:cxnLst/>
            <a:rect l="l" t="t" r="r" b="b"/>
            <a:pathLst>
              <a:path w="2057400" h="228600">
                <a:moveTo>
                  <a:pt x="0" y="228600"/>
                </a:moveTo>
                <a:lnTo>
                  <a:pt x="2057400" y="228600"/>
                </a:lnTo>
                <a:lnTo>
                  <a:pt x="2057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374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51276" y="3962400"/>
            <a:ext cx="152400" cy="1981200"/>
          </a:xfrm>
          <a:custGeom>
            <a:avLst/>
            <a:gdLst/>
            <a:ahLst/>
            <a:cxnLst/>
            <a:rect l="l" t="t" r="r" b="b"/>
            <a:pathLst>
              <a:path w="152400" h="1981200">
                <a:moveTo>
                  <a:pt x="0" y="1981200"/>
                </a:moveTo>
                <a:lnTo>
                  <a:pt x="152400" y="1981200"/>
                </a:lnTo>
                <a:lnTo>
                  <a:pt x="152400" y="0"/>
                </a:lnTo>
                <a:lnTo>
                  <a:pt x="0" y="0"/>
                </a:lnTo>
                <a:lnTo>
                  <a:pt x="0" y="1981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51276" y="3962400"/>
            <a:ext cx="152400" cy="1981200"/>
          </a:xfrm>
          <a:custGeom>
            <a:avLst/>
            <a:gdLst/>
            <a:ahLst/>
            <a:cxnLst/>
            <a:rect l="l" t="t" r="r" b="b"/>
            <a:pathLst>
              <a:path w="152400" h="1981200">
                <a:moveTo>
                  <a:pt x="0" y="1981200"/>
                </a:moveTo>
                <a:lnTo>
                  <a:pt x="152400" y="1981200"/>
                </a:lnTo>
                <a:lnTo>
                  <a:pt x="152400" y="0"/>
                </a:lnTo>
                <a:lnTo>
                  <a:pt x="0" y="0"/>
                </a:lnTo>
                <a:lnTo>
                  <a:pt x="0" y="1981200"/>
                </a:lnTo>
                <a:close/>
              </a:path>
            </a:pathLst>
          </a:custGeom>
          <a:ln w="9144">
            <a:solidFill>
              <a:srgbClr val="374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03876" y="5943600"/>
            <a:ext cx="2057400" cy="228600"/>
          </a:xfrm>
          <a:custGeom>
            <a:avLst/>
            <a:gdLst/>
            <a:ahLst/>
            <a:cxnLst/>
            <a:rect l="l" t="t" r="r" b="b"/>
            <a:pathLst>
              <a:path w="2057400" h="228600">
                <a:moveTo>
                  <a:pt x="0" y="228600"/>
                </a:moveTo>
                <a:lnTo>
                  <a:pt x="2057400" y="228600"/>
                </a:lnTo>
                <a:lnTo>
                  <a:pt x="2057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03876" y="5943600"/>
            <a:ext cx="2057400" cy="228600"/>
          </a:xfrm>
          <a:custGeom>
            <a:avLst/>
            <a:gdLst/>
            <a:ahLst/>
            <a:cxnLst/>
            <a:rect l="l" t="t" r="r" b="b"/>
            <a:pathLst>
              <a:path w="2057400" h="228600">
                <a:moveTo>
                  <a:pt x="0" y="228600"/>
                </a:moveTo>
                <a:lnTo>
                  <a:pt x="2057400" y="228600"/>
                </a:lnTo>
                <a:lnTo>
                  <a:pt x="2057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374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94476" y="3962400"/>
            <a:ext cx="152400" cy="1981200"/>
          </a:xfrm>
          <a:custGeom>
            <a:avLst/>
            <a:gdLst/>
            <a:ahLst/>
            <a:cxnLst/>
            <a:rect l="l" t="t" r="r" b="b"/>
            <a:pathLst>
              <a:path w="152400" h="1981200">
                <a:moveTo>
                  <a:pt x="0" y="1981200"/>
                </a:moveTo>
                <a:lnTo>
                  <a:pt x="152400" y="1981200"/>
                </a:lnTo>
                <a:lnTo>
                  <a:pt x="152400" y="0"/>
                </a:lnTo>
                <a:lnTo>
                  <a:pt x="0" y="0"/>
                </a:lnTo>
                <a:lnTo>
                  <a:pt x="0" y="1981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94476" y="3962400"/>
            <a:ext cx="152400" cy="1981200"/>
          </a:xfrm>
          <a:custGeom>
            <a:avLst/>
            <a:gdLst/>
            <a:ahLst/>
            <a:cxnLst/>
            <a:rect l="l" t="t" r="r" b="b"/>
            <a:pathLst>
              <a:path w="152400" h="1981200">
                <a:moveTo>
                  <a:pt x="0" y="1981200"/>
                </a:moveTo>
                <a:lnTo>
                  <a:pt x="152400" y="1981200"/>
                </a:lnTo>
                <a:lnTo>
                  <a:pt x="152400" y="0"/>
                </a:lnTo>
                <a:lnTo>
                  <a:pt x="0" y="0"/>
                </a:lnTo>
                <a:lnTo>
                  <a:pt x="0" y="1981200"/>
                </a:lnTo>
                <a:close/>
              </a:path>
            </a:pathLst>
          </a:custGeom>
          <a:ln w="9144">
            <a:solidFill>
              <a:srgbClr val="374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70876" y="5943600"/>
            <a:ext cx="2057400" cy="228600"/>
          </a:xfrm>
          <a:custGeom>
            <a:avLst/>
            <a:gdLst/>
            <a:ahLst/>
            <a:cxnLst/>
            <a:rect l="l" t="t" r="r" b="b"/>
            <a:pathLst>
              <a:path w="2057400" h="228600">
                <a:moveTo>
                  <a:pt x="0" y="228600"/>
                </a:moveTo>
                <a:lnTo>
                  <a:pt x="2057400" y="228600"/>
                </a:lnTo>
                <a:lnTo>
                  <a:pt x="2057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770876" y="5943600"/>
            <a:ext cx="2057400" cy="228600"/>
          </a:xfrm>
          <a:custGeom>
            <a:avLst/>
            <a:gdLst/>
            <a:ahLst/>
            <a:cxnLst/>
            <a:rect l="l" t="t" r="r" b="b"/>
            <a:pathLst>
              <a:path w="2057400" h="228600">
                <a:moveTo>
                  <a:pt x="0" y="228600"/>
                </a:moveTo>
                <a:lnTo>
                  <a:pt x="2057400" y="228600"/>
                </a:lnTo>
                <a:lnTo>
                  <a:pt x="2057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374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1476" y="3962400"/>
            <a:ext cx="152400" cy="1981200"/>
          </a:xfrm>
          <a:custGeom>
            <a:avLst/>
            <a:gdLst/>
            <a:ahLst/>
            <a:cxnLst/>
            <a:rect l="l" t="t" r="r" b="b"/>
            <a:pathLst>
              <a:path w="152400" h="1981200">
                <a:moveTo>
                  <a:pt x="0" y="1981200"/>
                </a:moveTo>
                <a:lnTo>
                  <a:pt x="152400" y="1981200"/>
                </a:lnTo>
                <a:lnTo>
                  <a:pt x="152400" y="0"/>
                </a:lnTo>
                <a:lnTo>
                  <a:pt x="0" y="0"/>
                </a:lnTo>
                <a:lnTo>
                  <a:pt x="0" y="1981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61476" y="3962400"/>
            <a:ext cx="152400" cy="1981200"/>
          </a:xfrm>
          <a:custGeom>
            <a:avLst/>
            <a:gdLst/>
            <a:ahLst/>
            <a:cxnLst/>
            <a:rect l="l" t="t" r="r" b="b"/>
            <a:pathLst>
              <a:path w="152400" h="1981200">
                <a:moveTo>
                  <a:pt x="0" y="1981200"/>
                </a:moveTo>
                <a:lnTo>
                  <a:pt x="152400" y="1981200"/>
                </a:lnTo>
                <a:lnTo>
                  <a:pt x="152400" y="0"/>
                </a:lnTo>
                <a:lnTo>
                  <a:pt x="0" y="0"/>
                </a:lnTo>
                <a:lnTo>
                  <a:pt x="0" y="1981200"/>
                </a:lnTo>
                <a:close/>
              </a:path>
            </a:pathLst>
          </a:custGeom>
          <a:ln w="9144">
            <a:solidFill>
              <a:srgbClr val="374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61076" y="5487923"/>
            <a:ext cx="1219200" cy="152400"/>
          </a:xfrm>
          <a:custGeom>
            <a:avLst/>
            <a:gdLst/>
            <a:ahLst/>
            <a:cxnLst/>
            <a:rect l="l" t="t" r="r" b="b"/>
            <a:pathLst>
              <a:path w="1219200" h="152400">
                <a:moveTo>
                  <a:pt x="609600" y="0"/>
                </a:moveTo>
                <a:lnTo>
                  <a:pt x="533132" y="594"/>
                </a:lnTo>
                <a:lnTo>
                  <a:pt x="459499" y="2330"/>
                </a:lnTo>
                <a:lnTo>
                  <a:pt x="389272" y="5134"/>
                </a:lnTo>
                <a:lnTo>
                  <a:pt x="323022" y="8937"/>
                </a:lnTo>
                <a:lnTo>
                  <a:pt x="261320" y="13665"/>
                </a:lnTo>
                <a:lnTo>
                  <a:pt x="204738" y="19247"/>
                </a:lnTo>
                <a:lnTo>
                  <a:pt x="153847" y="25611"/>
                </a:lnTo>
                <a:lnTo>
                  <a:pt x="109218" y="32685"/>
                </a:lnTo>
                <a:lnTo>
                  <a:pt x="71423" y="40398"/>
                </a:lnTo>
                <a:lnTo>
                  <a:pt x="18617" y="57453"/>
                </a:lnTo>
                <a:lnTo>
                  <a:pt x="0" y="76200"/>
                </a:lnTo>
                <a:lnTo>
                  <a:pt x="4749" y="85759"/>
                </a:lnTo>
                <a:lnTo>
                  <a:pt x="41032" y="103742"/>
                </a:lnTo>
                <a:lnTo>
                  <a:pt x="109218" y="119736"/>
                </a:lnTo>
                <a:lnTo>
                  <a:pt x="153847" y="126808"/>
                </a:lnTo>
                <a:lnTo>
                  <a:pt x="204738" y="133170"/>
                </a:lnTo>
                <a:lnTo>
                  <a:pt x="261320" y="138748"/>
                </a:lnTo>
                <a:lnTo>
                  <a:pt x="323022" y="143472"/>
                </a:lnTo>
                <a:lnTo>
                  <a:pt x="389272" y="147271"/>
                </a:lnTo>
                <a:lnTo>
                  <a:pt x="459499" y="150073"/>
                </a:lnTo>
                <a:lnTo>
                  <a:pt x="533132" y="151806"/>
                </a:lnTo>
                <a:lnTo>
                  <a:pt x="609600" y="152400"/>
                </a:lnTo>
                <a:lnTo>
                  <a:pt x="686067" y="151806"/>
                </a:lnTo>
                <a:lnTo>
                  <a:pt x="759700" y="150073"/>
                </a:lnTo>
                <a:lnTo>
                  <a:pt x="829927" y="147271"/>
                </a:lnTo>
                <a:lnTo>
                  <a:pt x="896177" y="143472"/>
                </a:lnTo>
                <a:lnTo>
                  <a:pt x="957879" y="138748"/>
                </a:lnTo>
                <a:lnTo>
                  <a:pt x="1014461" y="133170"/>
                </a:lnTo>
                <a:lnTo>
                  <a:pt x="1065352" y="126808"/>
                </a:lnTo>
                <a:lnTo>
                  <a:pt x="1109981" y="119736"/>
                </a:lnTo>
                <a:lnTo>
                  <a:pt x="1147776" y="112023"/>
                </a:lnTo>
                <a:lnTo>
                  <a:pt x="1200582" y="94963"/>
                </a:lnTo>
                <a:lnTo>
                  <a:pt x="1219200" y="76200"/>
                </a:lnTo>
                <a:lnTo>
                  <a:pt x="1214450" y="66650"/>
                </a:lnTo>
                <a:lnTo>
                  <a:pt x="1178167" y="48678"/>
                </a:lnTo>
                <a:lnTo>
                  <a:pt x="1109981" y="32685"/>
                </a:lnTo>
                <a:lnTo>
                  <a:pt x="1065352" y="25611"/>
                </a:lnTo>
                <a:lnTo>
                  <a:pt x="1014461" y="19247"/>
                </a:lnTo>
                <a:lnTo>
                  <a:pt x="957879" y="13665"/>
                </a:lnTo>
                <a:lnTo>
                  <a:pt x="896177" y="8937"/>
                </a:lnTo>
                <a:lnTo>
                  <a:pt x="829927" y="5134"/>
                </a:lnTo>
                <a:lnTo>
                  <a:pt x="759700" y="2330"/>
                </a:lnTo>
                <a:lnTo>
                  <a:pt x="686067" y="594"/>
                </a:lnTo>
                <a:lnTo>
                  <a:pt x="60960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61076" y="5487923"/>
            <a:ext cx="1219200" cy="152400"/>
          </a:xfrm>
          <a:custGeom>
            <a:avLst/>
            <a:gdLst/>
            <a:ahLst/>
            <a:cxnLst/>
            <a:rect l="l" t="t" r="r" b="b"/>
            <a:pathLst>
              <a:path w="1219200" h="152400">
                <a:moveTo>
                  <a:pt x="0" y="76200"/>
                </a:moveTo>
                <a:lnTo>
                  <a:pt x="41032" y="48678"/>
                </a:lnTo>
                <a:lnTo>
                  <a:pt x="109218" y="32685"/>
                </a:lnTo>
                <a:lnTo>
                  <a:pt x="153847" y="25611"/>
                </a:lnTo>
                <a:lnTo>
                  <a:pt x="204738" y="19247"/>
                </a:lnTo>
                <a:lnTo>
                  <a:pt x="261320" y="13665"/>
                </a:lnTo>
                <a:lnTo>
                  <a:pt x="323022" y="8937"/>
                </a:lnTo>
                <a:lnTo>
                  <a:pt x="389272" y="5134"/>
                </a:lnTo>
                <a:lnTo>
                  <a:pt x="459499" y="2330"/>
                </a:lnTo>
                <a:lnTo>
                  <a:pt x="533132" y="594"/>
                </a:lnTo>
                <a:lnTo>
                  <a:pt x="609600" y="0"/>
                </a:lnTo>
                <a:lnTo>
                  <a:pt x="686067" y="594"/>
                </a:lnTo>
                <a:lnTo>
                  <a:pt x="759700" y="2330"/>
                </a:lnTo>
                <a:lnTo>
                  <a:pt x="829927" y="5134"/>
                </a:lnTo>
                <a:lnTo>
                  <a:pt x="896177" y="8937"/>
                </a:lnTo>
                <a:lnTo>
                  <a:pt x="957879" y="13665"/>
                </a:lnTo>
                <a:lnTo>
                  <a:pt x="1014461" y="19247"/>
                </a:lnTo>
                <a:lnTo>
                  <a:pt x="1065352" y="25611"/>
                </a:lnTo>
                <a:lnTo>
                  <a:pt x="1109981" y="32685"/>
                </a:lnTo>
                <a:lnTo>
                  <a:pt x="1147776" y="40398"/>
                </a:lnTo>
                <a:lnTo>
                  <a:pt x="1200582" y="57453"/>
                </a:lnTo>
                <a:lnTo>
                  <a:pt x="1219200" y="76200"/>
                </a:lnTo>
                <a:lnTo>
                  <a:pt x="1214450" y="85759"/>
                </a:lnTo>
                <a:lnTo>
                  <a:pt x="1178167" y="103742"/>
                </a:lnTo>
                <a:lnTo>
                  <a:pt x="1109981" y="119736"/>
                </a:lnTo>
                <a:lnTo>
                  <a:pt x="1065352" y="126808"/>
                </a:lnTo>
                <a:lnTo>
                  <a:pt x="1014461" y="133170"/>
                </a:lnTo>
                <a:lnTo>
                  <a:pt x="957879" y="138748"/>
                </a:lnTo>
                <a:lnTo>
                  <a:pt x="896177" y="143472"/>
                </a:lnTo>
                <a:lnTo>
                  <a:pt x="829927" y="147271"/>
                </a:lnTo>
                <a:lnTo>
                  <a:pt x="759700" y="150073"/>
                </a:lnTo>
                <a:lnTo>
                  <a:pt x="686067" y="151806"/>
                </a:lnTo>
                <a:lnTo>
                  <a:pt x="609600" y="152400"/>
                </a:lnTo>
                <a:lnTo>
                  <a:pt x="533132" y="151806"/>
                </a:lnTo>
                <a:lnTo>
                  <a:pt x="459499" y="150073"/>
                </a:lnTo>
                <a:lnTo>
                  <a:pt x="389272" y="147271"/>
                </a:lnTo>
                <a:lnTo>
                  <a:pt x="323022" y="143472"/>
                </a:lnTo>
                <a:lnTo>
                  <a:pt x="261320" y="138748"/>
                </a:lnTo>
                <a:lnTo>
                  <a:pt x="204738" y="133170"/>
                </a:lnTo>
                <a:lnTo>
                  <a:pt x="153847" y="126808"/>
                </a:lnTo>
                <a:lnTo>
                  <a:pt x="109218" y="119736"/>
                </a:lnTo>
                <a:lnTo>
                  <a:pt x="71423" y="112023"/>
                </a:lnTo>
                <a:lnTo>
                  <a:pt x="18617" y="94963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374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84576" y="5411723"/>
            <a:ext cx="685800" cy="152400"/>
          </a:xfrm>
          <a:custGeom>
            <a:avLst/>
            <a:gdLst/>
            <a:ahLst/>
            <a:cxnLst/>
            <a:rect l="l" t="t" r="r" b="b"/>
            <a:pathLst>
              <a:path w="685800" h="152400">
                <a:moveTo>
                  <a:pt x="342900" y="0"/>
                </a:moveTo>
                <a:lnTo>
                  <a:pt x="273799" y="1550"/>
                </a:lnTo>
                <a:lnTo>
                  <a:pt x="209436" y="5994"/>
                </a:lnTo>
                <a:lnTo>
                  <a:pt x="151190" y="13026"/>
                </a:lnTo>
                <a:lnTo>
                  <a:pt x="100441" y="22336"/>
                </a:lnTo>
                <a:lnTo>
                  <a:pt x="58567" y="33616"/>
                </a:lnTo>
                <a:lnTo>
                  <a:pt x="6967" y="60856"/>
                </a:lnTo>
                <a:lnTo>
                  <a:pt x="0" y="76200"/>
                </a:lnTo>
                <a:lnTo>
                  <a:pt x="6967" y="91543"/>
                </a:lnTo>
                <a:lnTo>
                  <a:pt x="58567" y="118783"/>
                </a:lnTo>
                <a:lnTo>
                  <a:pt x="100441" y="130063"/>
                </a:lnTo>
                <a:lnTo>
                  <a:pt x="151190" y="139373"/>
                </a:lnTo>
                <a:lnTo>
                  <a:pt x="209436" y="146405"/>
                </a:lnTo>
                <a:lnTo>
                  <a:pt x="273799" y="150849"/>
                </a:lnTo>
                <a:lnTo>
                  <a:pt x="342900" y="152400"/>
                </a:lnTo>
                <a:lnTo>
                  <a:pt x="412000" y="150849"/>
                </a:lnTo>
                <a:lnTo>
                  <a:pt x="476363" y="146405"/>
                </a:lnTo>
                <a:lnTo>
                  <a:pt x="534609" y="139373"/>
                </a:lnTo>
                <a:lnTo>
                  <a:pt x="585358" y="130063"/>
                </a:lnTo>
                <a:lnTo>
                  <a:pt x="627232" y="118783"/>
                </a:lnTo>
                <a:lnTo>
                  <a:pt x="678832" y="91543"/>
                </a:lnTo>
                <a:lnTo>
                  <a:pt x="685800" y="76200"/>
                </a:lnTo>
                <a:lnTo>
                  <a:pt x="678832" y="60856"/>
                </a:lnTo>
                <a:lnTo>
                  <a:pt x="627232" y="33616"/>
                </a:lnTo>
                <a:lnTo>
                  <a:pt x="585358" y="22336"/>
                </a:lnTo>
                <a:lnTo>
                  <a:pt x="534609" y="13026"/>
                </a:lnTo>
                <a:lnTo>
                  <a:pt x="476363" y="5994"/>
                </a:lnTo>
                <a:lnTo>
                  <a:pt x="412000" y="1550"/>
                </a:lnTo>
                <a:lnTo>
                  <a:pt x="3429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84576" y="5411723"/>
            <a:ext cx="685800" cy="152400"/>
          </a:xfrm>
          <a:custGeom>
            <a:avLst/>
            <a:gdLst/>
            <a:ahLst/>
            <a:cxnLst/>
            <a:rect l="l" t="t" r="r" b="b"/>
            <a:pathLst>
              <a:path w="685800" h="152400">
                <a:moveTo>
                  <a:pt x="0" y="76200"/>
                </a:moveTo>
                <a:lnTo>
                  <a:pt x="26949" y="46559"/>
                </a:lnTo>
                <a:lnTo>
                  <a:pt x="100441" y="22336"/>
                </a:lnTo>
                <a:lnTo>
                  <a:pt x="151190" y="13026"/>
                </a:lnTo>
                <a:lnTo>
                  <a:pt x="209436" y="5994"/>
                </a:lnTo>
                <a:lnTo>
                  <a:pt x="273799" y="1550"/>
                </a:lnTo>
                <a:lnTo>
                  <a:pt x="342900" y="0"/>
                </a:lnTo>
                <a:lnTo>
                  <a:pt x="412000" y="1550"/>
                </a:lnTo>
                <a:lnTo>
                  <a:pt x="476363" y="5994"/>
                </a:lnTo>
                <a:lnTo>
                  <a:pt x="534609" y="13026"/>
                </a:lnTo>
                <a:lnTo>
                  <a:pt x="585358" y="22336"/>
                </a:lnTo>
                <a:lnTo>
                  <a:pt x="627232" y="33616"/>
                </a:lnTo>
                <a:lnTo>
                  <a:pt x="678832" y="60856"/>
                </a:lnTo>
                <a:lnTo>
                  <a:pt x="685800" y="76200"/>
                </a:lnTo>
                <a:lnTo>
                  <a:pt x="678832" y="91543"/>
                </a:lnTo>
                <a:lnTo>
                  <a:pt x="627232" y="118783"/>
                </a:lnTo>
                <a:lnTo>
                  <a:pt x="585358" y="130063"/>
                </a:lnTo>
                <a:lnTo>
                  <a:pt x="534609" y="139373"/>
                </a:lnTo>
                <a:lnTo>
                  <a:pt x="476363" y="146405"/>
                </a:lnTo>
                <a:lnTo>
                  <a:pt x="412000" y="150849"/>
                </a:lnTo>
                <a:lnTo>
                  <a:pt x="342900" y="152400"/>
                </a:lnTo>
                <a:lnTo>
                  <a:pt x="273799" y="150849"/>
                </a:lnTo>
                <a:lnTo>
                  <a:pt x="209436" y="146405"/>
                </a:lnTo>
                <a:lnTo>
                  <a:pt x="151190" y="139373"/>
                </a:lnTo>
                <a:lnTo>
                  <a:pt x="100441" y="130063"/>
                </a:lnTo>
                <a:lnTo>
                  <a:pt x="58567" y="118783"/>
                </a:lnTo>
                <a:lnTo>
                  <a:pt x="6967" y="91543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374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961376" y="5373623"/>
            <a:ext cx="1752600" cy="228600"/>
          </a:xfrm>
          <a:custGeom>
            <a:avLst/>
            <a:gdLst/>
            <a:ahLst/>
            <a:cxnLst/>
            <a:rect l="l" t="t" r="r" b="b"/>
            <a:pathLst>
              <a:path w="1752600" h="228600">
                <a:moveTo>
                  <a:pt x="876300" y="0"/>
                </a:moveTo>
                <a:lnTo>
                  <a:pt x="800685" y="419"/>
                </a:lnTo>
                <a:lnTo>
                  <a:pt x="726857" y="1655"/>
                </a:lnTo>
                <a:lnTo>
                  <a:pt x="655079" y="3673"/>
                </a:lnTo>
                <a:lnTo>
                  <a:pt x="585614" y="6439"/>
                </a:lnTo>
                <a:lnTo>
                  <a:pt x="518725" y="9917"/>
                </a:lnTo>
                <a:lnTo>
                  <a:pt x="454675" y="14075"/>
                </a:lnTo>
                <a:lnTo>
                  <a:pt x="393726" y="18878"/>
                </a:lnTo>
                <a:lnTo>
                  <a:pt x="336142" y="24291"/>
                </a:lnTo>
                <a:lnTo>
                  <a:pt x="282186" y="30280"/>
                </a:lnTo>
                <a:lnTo>
                  <a:pt x="232121" y="36811"/>
                </a:lnTo>
                <a:lnTo>
                  <a:pt x="186209" y="43849"/>
                </a:lnTo>
                <a:lnTo>
                  <a:pt x="144714" y="51360"/>
                </a:lnTo>
                <a:lnTo>
                  <a:pt x="76025" y="67664"/>
                </a:lnTo>
                <a:lnTo>
                  <a:pt x="28157" y="85448"/>
                </a:lnTo>
                <a:lnTo>
                  <a:pt x="0" y="114300"/>
                </a:lnTo>
                <a:lnTo>
                  <a:pt x="3216" y="124161"/>
                </a:lnTo>
                <a:lnTo>
                  <a:pt x="49357" y="152211"/>
                </a:lnTo>
                <a:lnTo>
                  <a:pt x="107898" y="169289"/>
                </a:lnTo>
                <a:lnTo>
                  <a:pt x="186209" y="184750"/>
                </a:lnTo>
                <a:lnTo>
                  <a:pt x="232121" y="191788"/>
                </a:lnTo>
                <a:lnTo>
                  <a:pt x="282186" y="198319"/>
                </a:lnTo>
                <a:lnTo>
                  <a:pt x="336142" y="204308"/>
                </a:lnTo>
                <a:lnTo>
                  <a:pt x="393726" y="209721"/>
                </a:lnTo>
                <a:lnTo>
                  <a:pt x="454675" y="214524"/>
                </a:lnTo>
                <a:lnTo>
                  <a:pt x="518725" y="218682"/>
                </a:lnTo>
                <a:lnTo>
                  <a:pt x="585614" y="222160"/>
                </a:lnTo>
                <a:lnTo>
                  <a:pt x="655079" y="224926"/>
                </a:lnTo>
                <a:lnTo>
                  <a:pt x="726857" y="226944"/>
                </a:lnTo>
                <a:lnTo>
                  <a:pt x="800685" y="228180"/>
                </a:lnTo>
                <a:lnTo>
                  <a:pt x="876300" y="228600"/>
                </a:lnTo>
                <a:lnTo>
                  <a:pt x="951914" y="228180"/>
                </a:lnTo>
                <a:lnTo>
                  <a:pt x="1025742" y="226944"/>
                </a:lnTo>
                <a:lnTo>
                  <a:pt x="1097520" y="224926"/>
                </a:lnTo>
                <a:lnTo>
                  <a:pt x="1166985" y="222160"/>
                </a:lnTo>
                <a:lnTo>
                  <a:pt x="1233874" y="218682"/>
                </a:lnTo>
                <a:lnTo>
                  <a:pt x="1297924" y="214524"/>
                </a:lnTo>
                <a:lnTo>
                  <a:pt x="1358873" y="209721"/>
                </a:lnTo>
                <a:lnTo>
                  <a:pt x="1416457" y="204308"/>
                </a:lnTo>
                <a:lnTo>
                  <a:pt x="1470413" y="198319"/>
                </a:lnTo>
                <a:lnTo>
                  <a:pt x="1520478" y="191788"/>
                </a:lnTo>
                <a:lnTo>
                  <a:pt x="1566390" y="184750"/>
                </a:lnTo>
                <a:lnTo>
                  <a:pt x="1607885" y="177239"/>
                </a:lnTo>
                <a:lnTo>
                  <a:pt x="1676574" y="160935"/>
                </a:lnTo>
                <a:lnTo>
                  <a:pt x="1724442" y="143151"/>
                </a:lnTo>
                <a:lnTo>
                  <a:pt x="1752600" y="114300"/>
                </a:lnTo>
                <a:lnTo>
                  <a:pt x="1749383" y="104438"/>
                </a:lnTo>
                <a:lnTo>
                  <a:pt x="1703242" y="76388"/>
                </a:lnTo>
                <a:lnTo>
                  <a:pt x="1644701" y="59310"/>
                </a:lnTo>
                <a:lnTo>
                  <a:pt x="1566390" y="43849"/>
                </a:lnTo>
                <a:lnTo>
                  <a:pt x="1520478" y="36811"/>
                </a:lnTo>
                <a:lnTo>
                  <a:pt x="1470413" y="30280"/>
                </a:lnTo>
                <a:lnTo>
                  <a:pt x="1416457" y="24291"/>
                </a:lnTo>
                <a:lnTo>
                  <a:pt x="1358873" y="18878"/>
                </a:lnTo>
                <a:lnTo>
                  <a:pt x="1297924" y="14075"/>
                </a:lnTo>
                <a:lnTo>
                  <a:pt x="1233874" y="9917"/>
                </a:lnTo>
                <a:lnTo>
                  <a:pt x="1166985" y="6439"/>
                </a:lnTo>
                <a:lnTo>
                  <a:pt x="1097520" y="3673"/>
                </a:lnTo>
                <a:lnTo>
                  <a:pt x="1025742" y="1655"/>
                </a:lnTo>
                <a:lnTo>
                  <a:pt x="951914" y="419"/>
                </a:lnTo>
                <a:lnTo>
                  <a:pt x="8763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961376" y="5373623"/>
            <a:ext cx="1752600" cy="228600"/>
          </a:xfrm>
          <a:custGeom>
            <a:avLst/>
            <a:gdLst/>
            <a:ahLst/>
            <a:cxnLst/>
            <a:rect l="l" t="t" r="r" b="b"/>
            <a:pathLst>
              <a:path w="1752600" h="228600">
                <a:moveTo>
                  <a:pt x="0" y="114300"/>
                </a:moveTo>
                <a:lnTo>
                  <a:pt x="28157" y="85448"/>
                </a:lnTo>
                <a:lnTo>
                  <a:pt x="76025" y="67664"/>
                </a:lnTo>
                <a:lnTo>
                  <a:pt x="144714" y="51360"/>
                </a:lnTo>
                <a:lnTo>
                  <a:pt x="186209" y="43849"/>
                </a:lnTo>
                <a:lnTo>
                  <a:pt x="232121" y="36811"/>
                </a:lnTo>
                <a:lnTo>
                  <a:pt x="282186" y="30280"/>
                </a:lnTo>
                <a:lnTo>
                  <a:pt x="336142" y="24291"/>
                </a:lnTo>
                <a:lnTo>
                  <a:pt x="393726" y="18878"/>
                </a:lnTo>
                <a:lnTo>
                  <a:pt x="454675" y="14075"/>
                </a:lnTo>
                <a:lnTo>
                  <a:pt x="518725" y="9917"/>
                </a:lnTo>
                <a:lnTo>
                  <a:pt x="585614" y="6439"/>
                </a:lnTo>
                <a:lnTo>
                  <a:pt x="655079" y="3673"/>
                </a:lnTo>
                <a:lnTo>
                  <a:pt x="726857" y="1655"/>
                </a:lnTo>
                <a:lnTo>
                  <a:pt x="800685" y="419"/>
                </a:lnTo>
                <a:lnTo>
                  <a:pt x="876300" y="0"/>
                </a:lnTo>
                <a:lnTo>
                  <a:pt x="951914" y="419"/>
                </a:lnTo>
                <a:lnTo>
                  <a:pt x="1025742" y="1655"/>
                </a:lnTo>
                <a:lnTo>
                  <a:pt x="1097520" y="3673"/>
                </a:lnTo>
                <a:lnTo>
                  <a:pt x="1166985" y="6439"/>
                </a:lnTo>
                <a:lnTo>
                  <a:pt x="1233874" y="9917"/>
                </a:lnTo>
                <a:lnTo>
                  <a:pt x="1297924" y="14075"/>
                </a:lnTo>
                <a:lnTo>
                  <a:pt x="1358873" y="18878"/>
                </a:lnTo>
                <a:lnTo>
                  <a:pt x="1416457" y="24291"/>
                </a:lnTo>
                <a:lnTo>
                  <a:pt x="1470413" y="30280"/>
                </a:lnTo>
                <a:lnTo>
                  <a:pt x="1520478" y="36811"/>
                </a:lnTo>
                <a:lnTo>
                  <a:pt x="1566390" y="43849"/>
                </a:lnTo>
                <a:lnTo>
                  <a:pt x="1607885" y="51360"/>
                </a:lnTo>
                <a:lnTo>
                  <a:pt x="1676574" y="67664"/>
                </a:lnTo>
                <a:lnTo>
                  <a:pt x="1724442" y="85448"/>
                </a:lnTo>
                <a:lnTo>
                  <a:pt x="1752600" y="114300"/>
                </a:lnTo>
                <a:lnTo>
                  <a:pt x="1749383" y="124161"/>
                </a:lnTo>
                <a:lnTo>
                  <a:pt x="1703242" y="152211"/>
                </a:lnTo>
                <a:lnTo>
                  <a:pt x="1644701" y="169289"/>
                </a:lnTo>
                <a:lnTo>
                  <a:pt x="1566390" y="184750"/>
                </a:lnTo>
                <a:lnTo>
                  <a:pt x="1520478" y="191788"/>
                </a:lnTo>
                <a:lnTo>
                  <a:pt x="1470413" y="198319"/>
                </a:lnTo>
                <a:lnTo>
                  <a:pt x="1416457" y="204308"/>
                </a:lnTo>
                <a:lnTo>
                  <a:pt x="1358873" y="209721"/>
                </a:lnTo>
                <a:lnTo>
                  <a:pt x="1297924" y="214524"/>
                </a:lnTo>
                <a:lnTo>
                  <a:pt x="1233874" y="218682"/>
                </a:lnTo>
                <a:lnTo>
                  <a:pt x="1166985" y="222160"/>
                </a:lnTo>
                <a:lnTo>
                  <a:pt x="1097520" y="224926"/>
                </a:lnTo>
                <a:lnTo>
                  <a:pt x="1025742" y="226944"/>
                </a:lnTo>
                <a:lnTo>
                  <a:pt x="951914" y="228180"/>
                </a:lnTo>
                <a:lnTo>
                  <a:pt x="876300" y="228600"/>
                </a:lnTo>
                <a:lnTo>
                  <a:pt x="800685" y="228180"/>
                </a:lnTo>
                <a:lnTo>
                  <a:pt x="726857" y="226944"/>
                </a:lnTo>
                <a:lnTo>
                  <a:pt x="655079" y="224926"/>
                </a:lnTo>
                <a:lnTo>
                  <a:pt x="585614" y="222160"/>
                </a:lnTo>
                <a:lnTo>
                  <a:pt x="518725" y="218682"/>
                </a:lnTo>
                <a:lnTo>
                  <a:pt x="454675" y="214524"/>
                </a:lnTo>
                <a:lnTo>
                  <a:pt x="393726" y="209721"/>
                </a:lnTo>
                <a:lnTo>
                  <a:pt x="336142" y="204308"/>
                </a:lnTo>
                <a:lnTo>
                  <a:pt x="282186" y="198319"/>
                </a:lnTo>
                <a:lnTo>
                  <a:pt x="232121" y="191788"/>
                </a:lnTo>
                <a:lnTo>
                  <a:pt x="186209" y="184750"/>
                </a:lnTo>
                <a:lnTo>
                  <a:pt x="144714" y="177239"/>
                </a:lnTo>
                <a:lnTo>
                  <a:pt x="76025" y="160935"/>
                </a:lnTo>
                <a:lnTo>
                  <a:pt x="28157" y="143151"/>
                </a:lnTo>
                <a:lnTo>
                  <a:pt x="0" y="114300"/>
                </a:lnTo>
                <a:close/>
              </a:path>
            </a:pathLst>
          </a:custGeom>
          <a:ln w="9144">
            <a:solidFill>
              <a:srgbClr val="374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616" y="713689"/>
            <a:ext cx="37566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0" dirty="0"/>
              <a:t>Tower </a:t>
            </a:r>
            <a:r>
              <a:rPr sz="4400" dirty="0"/>
              <a:t>of</a:t>
            </a:r>
            <a:r>
              <a:rPr sz="4400" spc="35" dirty="0"/>
              <a:t> </a:t>
            </a:r>
            <a:r>
              <a:rPr sz="4400" dirty="0"/>
              <a:t>Hanoi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2360676" y="5943600"/>
            <a:ext cx="2057400" cy="228600"/>
          </a:xfrm>
          <a:custGeom>
            <a:avLst/>
            <a:gdLst/>
            <a:ahLst/>
            <a:cxnLst/>
            <a:rect l="l" t="t" r="r" b="b"/>
            <a:pathLst>
              <a:path w="2057400" h="228600">
                <a:moveTo>
                  <a:pt x="0" y="228600"/>
                </a:moveTo>
                <a:lnTo>
                  <a:pt x="2057400" y="228600"/>
                </a:lnTo>
                <a:lnTo>
                  <a:pt x="2057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60676" y="5943600"/>
            <a:ext cx="2057400" cy="228600"/>
          </a:xfrm>
          <a:custGeom>
            <a:avLst/>
            <a:gdLst/>
            <a:ahLst/>
            <a:cxnLst/>
            <a:rect l="l" t="t" r="r" b="b"/>
            <a:pathLst>
              <a:path w="2057400" h="228600">
                <a:moveTo>
                  <a:pt x="0" y="228600"/>
                </a:moveTo>
                <a:lnTo>
                  <a:pt x="2057400" y="228600"/>
                </a:lnTo>
                <a:lnTo>
                  <a:pt x="2057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374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51276" y="3962400"/>
            <a:ext cx="152400" cy="1981200"/>
          </a:xfrm>
          <a:custGeom>
            <a:avLst/>
            <a:gdLst/>
            <a:ahLst/>
            <a:cxnLst/>
            <a:rect l="l" t="t" r="r" b="b"/>
            <a:pathLst>
              <a:path w="152400" h="1981200">
                <a:moveTo>
                  <a:pt x="0" y="1981200"/>
                </a:moveTo>
                <a:lnTo>
                  <a:pt x="152400" y="1981200"/>
                </a:lnTo>
                <a:lnTo>
                  <a:pt x="152400" y="0"/>
                </a:lnTo>
                <a:lnTo>
                  <a:pt x="0" y="0"/>
                </a:lnTo>
                <a:lnTo>
                  <a:pt x="0" y="1981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51276" y="3962400"/>
            <a:ext cx="152400" cy="1981200"/>
          </a:xfrm>
          <a:custGeom>
            <a:avLst/>
            <a:gdLst/>
            <a:ahLst/>
            <a:cxnLst/>
            <a:rect l="l" t="t" r="r" b="b"/>
            <a:pathLst>
              <a:path w="152400" h="1981200">
                <a:moveTo>
                  <a:pt x="0" y="1981200"/>
                </a:moveTo>
                <a:lnTo>
                  <a:pt x="152400" y="1981200"/>
                </a:lnTo>
                <a:lnTo>
                  <a:pt x="152400" y="0"/>
                </a:lnTo>
                <a:lnTo>
                  <a:pt x="0" y="0"/>
                </a:lnTo>
                <a:lnTo>
                  <a:pt x="0" y="1981200"/>
                </a:lnTo>
                <a:close/>
              </a:path>
            </a:pathLst>
          </a:custGeom>
          <a:ln w="9144">
            <a:solidFill>
              <a:srgbClr val="374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03876" y="5943600"/>
            <a:ext cx="2057400" cy="228600"/>
          </a:xfrm>
          <a:custGeom>
            <a:avLst/>
            <a:gdLst/>
            <a:ahLst/>
            <a:cxnLst/>
            <a:rect l="l" t="t" r="r" b="b"/>
            <a:pathLst>
              <a:path w="2057400" h="228600">
                <a:moveTo>
                  <a:pt x="0" y="228600"/>
                </a:moveTo>
                <a:lnTo>
                  <a:pt x="2057400" y="228600"/>
                </a:lnTo>
                <a:lnTo>
                  <a:pt x="2057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03876" y="5943600"/>
            <a:ext cx="2057400" cy="228600"/>
          </a:xfrm>
          <a:custGeom>
            <a:avLst/>
            <a:gdLst/>
            <a:ahLst/>
            <a:cxnLst/>
            <a:rect l="l" t="t" r="r" b="b"/>
            <a:pathLst>
              <a:path w="2057400" h="228600">
                <a:moveTo>
                  <a:pt x="0" y="228600"/>
                </a:moveTo>
                <a:lnTo>
                  <a:pt x="2057400" y="228600"/>
                </a:lnTo>
                <a:lnTo>
                  <a:pt x="2057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374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94476" y="3962400"/>
            <a:ext cx="152400" cy="1981200"/>
          </a:xfrm>
          <a:custGeom>
            <a:avLst/>
            <a:gdLst/>
            <a:ahLst/>
            <a:cxnLst/>
            <a:rect l="l" t="t" r="r" b="b"/>
            <a:pathLst>
              <a:path w="152400" h="1981200">
                <a:moveTo>
                  <a:pt x="0" y="1981200"/>
                </a:moveTo>
                <a:lnTo>
                  <a:pt x="152400" y="1981200"/>
                </a:lnTo>
                <a:lnTo>
                  <a:pt x="152400" y="0"/>
                </a:lnTo>
                <a:lnTo>
                  <a:pt x="0" y="0"/>
                </a:lnTo>
                <a:lnTo>
                  <a:pt x="0" y="1981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94476" y="3962400"/>
            <a:ext cx="152400" cy="1981200"/>
          </a:xfrm>
          <a:custGeom>
            <a:avLst/>
            <a:gdLst/>
            <a:ahLst/>
            <a:cxnLst/>
            <a:rect l="l" t="t" r="r" b="b"/>
            <a:pathLst>
              <a:path w="152400" h="1981200">
                <a:moveTo>
                  <a:pt x="0" y="1981200"/>
                </a:moveTo>
                <a:lnTo>
                  <a:pt x="152400" y="1981200"/>
                </a:lnTo>
                <a:lnTo>
                  <a:pt x="152400" y="0"/>
                </a:lnTo>
                <a:lnTo>
                  <a:pt x="0" y="0"/>
                </a:lnTo>
                <a:lnTo>
                  <a:pt x="0" y="1981200"/>
                </a:lnTo>
                <a:close/>
              </a:path>
            </a:pathLst>
          </a:custGeom>
          <a:ln w="9144">
            <a:solidFill>
              <a:srgbClr val="374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70876" y="5943600"/>
            <a:ext cx="2057400" cy="228600"/>
          </a:xfrm>
          <a:custGeom>
            <a:avLst/>
            <a:gdLst/>
            <a:ahLst/>
            <a:cxnLst/>
            <a:rect l="l" t="t" r="r" b="b"/>
            <a:pathLst>
              <a:path w="2057400" h="228600">
                <a:moveTo>
                  <a:pt x="0" y="228600"/>
                </a:moveTo>
                <a:lnTo>
                  <a:pt x="2057400" y="228600"/>
                </a:lnTo>
                <a:lnTo>
                  <a:pt x="2057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770876" y="5943600"/>
            <a:ext cx="2057400" cy="228600"/>
          </a:xfrm>
          <a:custGeom>
            <a:avLst/>
            <a:gdLst/>
            <a:ahLst/>
            <a:cxnLst/>
            <a:rect l="l" t="t" r="r" b="b"/>
            <a:pathLst>
              <a:path w="2057400" h="228600">
                <a:moveTo>
                  <a:pt x="0" y="228600"/>
                </a:moveTo>
                <a:lnTo>
                  <a:pt x="2057400" y="228600"/>
                </a:lnTo>
                <a:lnTo>
                  <a:pt x="2057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374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1476" y="3962400"/>
            <a:ext cx="152400" cy="1981200"/>
          </a:xfrm>
          <a:custGeom>
            <a:avLst/>
            <a:gdLst/>
            <a:ahLst/>
            <a:cxnLst/>
            <a:rect l="l" t="t" r="r" b="b"/>
            <a:pathLst>
              <a:path w="152400" h="1981200">
                <a:moveTo>
                  <a:pt x="0" y="1981200"/>
                </a:moveTo>
                <a:lnTo>
                  <a:pt x="152400" y="1981200"/>
                </a:lnTo>
                <a:lnTo>
                  <a:pt x="152400" y="0"/>
                </a:lnTo>
                <a:lnTo>
                  <a:pt x="0" y="0"/>
                </a:lnTo>
                <a:lnTo>
                  <a:pt x="0" y="1981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61476" y="3962400"/>
            <a:ext cx="152400" cy="1981200"/>
          </a:xfrm>
          <a:custGeom>
            <a:avLst/>
            <a:gdLst/>
            <a:ahLst/>
            <a:cxnLst/>
            <a:rect l="l" t="t" r="r" b="b"/>
            <a:pathLst>
              <a:path w="152400" h="1981200">
                <a:moveTo>
                  <a:pt x="0" y="1981200"/>
                </a:moveTo>
                <a:lnTo>
                  <a:pt x="152400" y="1981200"/>
                </a:lnTo>
                <a:lnTo>
                  <a:pt x="152400" y="0"/>
                </a:lnTo>
                <a:lnTo>
                  <a:pt x="0" y="0"/>
                </a:lnTo>
                <a:lnTo>
                  <a:pt x="0" y="1981200"/>
                </a:lnTo>
                <a:close/>
              </a:path>
            </a:pathLst>
          </a:custGeom>
          <a:ln w="9144">
            <a:solidFill>
              <a:srgbClr val="374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228076" y="5105400"/>
            <a:ext cx="1219200" cy="152400"/>
          </a:xfrm>
          <a:custGeom>
            <a:avLst/>
            <a:gdLst/>
            <a:ahLst/>
            <a:cxnLst/>
            <a:rect l="l" t="t" r="r" b="b"/>
            <a:pathLst>
              <a:path w="1219200" h="152400">
                <a:moveTo>
                  <a:pt x="609600" y="0"/>
                </a:moveTo>
                <a:lnTo>
                  <a:pt x="533132" y="594"/>
                </a:lnTo>
                <a:lnTo>
                  <a:pt x="459499" y="2330"/>
                </a:lnTo>
                <a:lnTo>
                  <a:pt x="389272" y="5134"/>
                </a:lnTo>
                <a:lnTo>
                  <a:pt x="323022" y="8937"/>
                </a:lnTo>
                <a:lnTo>
                  <a:pt x="261320" y="13665"/>
                </a:lnTo>
                <a:lnTo>
                  <a:pt x="204738" y="19247"/>
                </a:lnTo>
                <a:lnTo>
                  <a:pt x="153847" y="25611"/>
                </a:lnTo>
                <a:lnTo>
                  <a:pt x="109218" y="32685"/>
                </a:lnTo>
                <a:lnTo>
                  <a:pt x="71423" y="40398"/>
                </a:lnTo>
                <a:lnTo>
                  <a:pt x="18617" y="57453"/>
                </a:lnTo>
                <a:lnTo>
                  <a:pt x="0" y="76200"/>
                </a:lnTo>
                <a:lnTo>
                  <a:pt x="4749" y="85749"/>
                </a:lnTo>
                <a:lnTo>
                  <a:pt x="41032" y="103721"/>
                </a:lnTo>
                <a:lnTo>
                  <a:pt x="109218" y="119714"/>
                </a:lnTo>
                <a:lnTo>
                  <a:pt x="153847" y="126788"/>
                </a:lnTo>
                <a:lnTo>
                  <a:pt x="204738" y="133152"/>
                </a:lnTo>
                <a:lnTo>
                  <a:pt x="261320" y="138734"/>
                </a:lnTo>
                <a:lnTo>
                  <a:pt x="323022" y="143462"/>
                </a:lnTo>
                <a:lnTo>
                  <a:pt x="389272" y="147265"/>
                </a:lnTo>
                <a:lnTo>
                  <a:pt x="459499" y="150069"/>
                </a:lnTo>
                <a:lnTo>
                  <a:pt x="533132" y="151805"/>
                </a:lnTo>
                <a:lnTo>
                  <a:pt x="609600" y="152400"/>
                </a:lnTo>
                <a:lnTo>
                  <a:pt x="686067" y="151805"/>
                </a:lnTo>
                <a:lnTo>
                  <a:pt x="759700" y="150069"/>
                </a:lnTo>
                <a:lnTo>
                  <a:pt x="829927" y="147265"/>
                </a:lnTo>
                <a:lnTo>
                  <a:pt x="896177" y="143462"/>
                </a:lnTo>
                <a:lnTo>
                  <a:pt x="957879" y="138734"/>
                </a:lnTo>
                <a:lnTo>
                  <a:pt x="1014461" y="133152"/>
                </a:lnTo>
                <a:lnTo>
                  <a:pt x="1065352" y="126788"/>
                </a:lnTo>
                <a:lnTo>
                  <a:pt x="1109981" y="119714"/>
                </a:lnTo>
                <a:lnTo>
                  <a:pt x="1147776" y="112001"/>
                </a:lnTo>
                <a:lnTo>
                  <a:pt x="1200582" y="94946"/>
                </a:lnTo>
                <a:lnTo>
                  <a:pt x="1219200" y="76200"/>
                </a:lnTo>
                <a:lnTo>
                  <a:pt x="1214450" y="66650"/>
                </a:lnTo>
                <a:lnTo>
                  <a:pt x="1178167" y="48678"/>
                </a:lnTo>
                <a:lnTo>
                  <a:pt x="1109981" y="32685"/>
                </a:lnTo>
                <a:lnTo>
                  <a:pt x="1065352" y="25611"/>
                </a:lnTo>
                <a:lnTo>
                  <a:pt x="1014461" y="19247"/>
                </a:lnTo>
                <a:lnTo>
                  <a:pt x="957879" y="13665"/>
                </a:lnTo>
                <a:lnTo>
                  <a:pt x="896177" y="8937"/>
                </a:lnTo>
                <a:lnTo>
                  <a:pt x="829927" y="5134"/>
                </a:lnTo>
                <a:lnTo>
                  <a:pt x="759700" y="2330"/>
                </a:lnTo>
                <a:lnTo>
                  <a:pt x="686067" y="594"/>
                </a:lnTo>
                <a:lnTo>
                  <a:pt x="60960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228076" y="5105400"/>
            <a:ext cx="1219200" cy="152400"/>
          </a:xfrm>
          <a:custGeom>
            <a:avLst/>
            <a:gdLst/>
            <a:ahLst/>
            <a:cxnLst/>
            <a:rect l="l" t="t" r="r" b="b"/>
            <a:pathLst>
              <a:path w="1219200" h="152400">
                <a:moveTo>
                  <a:pt x="0" y="76200"/>
                </a:moveTo>
                <a:lnTo>
                  <a:pt x="41032" y="48678"/>
                </a:lnTo>
                <a:lnTo>
                  <a:pt x="109218" y="32685"/>
                </a:lnTo>
                <a:lnTo>
                  <a:pt x="153847" y="25611"/>
                </a:lnTo>
                <a:lnTo>
                  <a:pt x="204738" y="19247"/>
                </a:lnTo>
                <a:lnTo>
                  <a:pt x="261320" y="13665"/>
                </a:lnTo>
                <a:lnTo>
                  <a:pt x="323022" y="8937"/>
                </a:lnTo>
                <a:lnTo>
                  <a:pt x="389272" y="5134"/>
                </a:lnTo>
                <a:lnTo>
                  <a:pt x="459499" y="2330"/>
                </a:lnTo>
                <a:lnTo>
                  <a:pt x="533132" y="594"/>
                </a:lnTo>
                <a:lnTo>
                  <a:pt x="609600" y="0"/>
                </a:lnTo>
                <a:lnTo>
                  <a:pt x="686067" y="594"/>
                </a:lnTo>
                <a:lnTo>
                  <a:pt x="759700" y="2330"/>
                </a:lnTo>
                <a:lnTo>
                  <a:pt x="829927" y="5134"/>
                </a:lnTo>
                <a:lnTo>
                  <a:pt x="896177" y="8937"/>
                </a:lnTo>
                <a:lnTo>
                  <a:pt x="957879" y="13665"/>
                </a:lnTo>
                <a:lnTo>
                  <a:pt x="1014461" y="19247"/>
                </a:lnTo>
                <a:lnTo>
                  <a:pt x="1065352" y="25611"/>
                </a:lnTo>
                <a:lnTo>
                  <a:pt x="1109981" y="32685"/>
                </a:lnTo>
                <a:lnTo>
                  <a:pt x="1147776" y="40398"/>
                </a:lnTo>
                <a:lnTo>
                  <a:pt x="1200582" y="57453"/>
                </a:lnTo>
                <a:lnTo>
                  <a:pt x="1219200" y="76200"/>
                </a:lnTo>
                <a:lnTo>
                  <a:pt x="1214450" y="85749"/>
                </a:lnTo>
                <a:lnTo>
                  <a:pt x="1178167" y="103721"/>
                </a:lnTo>
                <a:lnTo>
                  <a:pt x="1109981" y="119714"/>
                </a:lnTo>
                <a:lnTo>
                  <a:pt x="1065352" y="126788"/>
                </a:lnTo>
                <a:lnTo>
                  <a:pt x="1014461" y="133152"/>
                </a:lnTo>
                <a:lnTo>
                  <a:pt x="957879" y="138734"/>
                </a:lnTo>
                <a:lnTo>
                  <a:pt x="896177" y="143462"/>
                </a:lnTo>
                <a:lnTo>
                  <a:pt x="829927" y="147265"/>
                </a:lnTo>
                <a:lnTo>
                  <a:pt x="759700" y="150069"/>
                </a:lnTo>
                <a:lnTo>
                  <a:pt x="686067" y="151805"/>
                </a:lnTo>
                <a:lnTo>
                  <a:pt x="609600" y="152400"/>
                </a:lnTo>
                <a:lnTo>
                  <a:pt x="533132" y="151805"/>
                </a:lnTo>
                <a:lnTo>
                  <a:pt x="459499" y="150069"/>
                </a:lnTo>
                <a:lnTo>
                  <a:pt x="389272" y="147265"/>
                </a:lnTo>
                <a:lnTo>
                  <a:pt x="323022" y="143462"/>
                </a:lnTo>
                <a:lnTo>
                  <a:pt x="261320" y="138734"/>
                </a:lnTo>
                <a:lnTo>
                  <a:pt x="204738" y="133152"/>
                </a:lnTo>
                <a:lnTo>
                  <a:pt x="153847" y="126788"/>
                </a:lnTo>
                <a:lnTo>
                  <a:pt x="109218" y="119714"/>
                </a:lnTo>
                <a:lnTo>
                  <a:pt x="71423" y="112001"/>
                </a:lnTo>
                <a:lnTo>
                  <a:pt x="18617" y="94946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374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853684" y="5562600"/>
            <a:ext cx="685800" cy="152400"/>
          </a:xfrm>
          <a:custGeom>
            <a:avLst/>
            <a:gdLst/>
            <a:ahLst/>
            <a:cxnLst/>
            <a:rect l="l" t="t" r="r" b="b"/>
            <a:pathLst>
              <a:path w="685800" h="152400">
                <a:moveTo>
                  <a:pt x="342900" y="0"/>
                </a:moveTo>
                <a:lnTo>
                  <a:pt x="273799" y="1547"/>
                </a:lnTo>
                <a:lnTo>
                  <a:pt x="209436" y="5987"/>
                </a:lnTo>
                <a:lnTo>
                  <a:pt x="151190" y="13012"/>
                </a:lnTo>
                <a:lnTo>
                  <a:pt x="100441" y="22317"/>
                </a:lnTo>
                <a:lnTo>
                  <a:pt x="58567" y="33594"/>
                </a:lnTo>
                <a:lnTo>
                  <a:pt x="6967" y="60841"/>
                </a:lnTo>
                <a:lnTo>
                  <a:pt x="0" y="76200"/>
                </a:lnTo>
                <a:lnTo>
                  <a:pt x="6967" y="91558"/>
                </a:lnTo>
                <a:lnTo>
                  <a:pt x="58567" y="118805"/>
                </a:lnTo>
                <a:lnTo>
                  <a:pt x="100441" y="130082"/>
                </a:lnTo>
                <a:lnTo>
                  <a:pt x="151190" y="139387"/>
                </a:lnTo>
                <a:lnTo>
                  <a:pt x="209436" y="146412"/>
                </a:lnTo>
                <a:lnTo>
                  <a:pt x="273799" y="150852"/>
                </a:lnTo>
                <a:lnTo>
                  <a:pt x="342900" y="152400"/>
                </a:lnTo>
                <a:lnTo>
                  <a:pt x="412000" y="150852"/>
                </a:lnTo>
                <a:lnTo>
                  <a:pt x="476363" y="146412"/>
                </a:lnTo>
                <a:lnTo>
                  <a:pt x="534609" y="139387"/>
                </a:lnTo>
                <a:lnTo>
                  <a:pt x="585358" y="130082"/>
                </a:lnTo>
                <a:lnTo>
                  <a:pt x="627232" y="118805"/>
                </a:lnTo>
                <a:lnTo>
                  <a:pt x="678832" y="91558"/>
                </a:lnTo>
                <a:lnTo>
                  <a:pt x="685799" y="76200"/>
                </a:lnTo>
                <a:lnTo>
                  <a:pt x="678832" y="60841"/>
                </a:lnTo>
                <a:lnTo>
                  <a:pt x="627232" y="33594"/>
                </a:lnTo>
                <a:lnTo>
                  <a:pt x="585358" y="22317"/>
                </a:lnTo>
                <a:lnTo>
                  <a:pt x="534609" y="13012"/>
                </a:lnTo>
                <a:lnTo>
                  <a:pt x="476363" y="5987"/>
                </a:lnTo>
                <a:lnTo>
                  <a:pt x="412000" y="1547"/>
                </a:lnTo>
                <a:lnTo>
                  <a:pt x="3429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853684" y="5562600"/>
            <a:ext cx="685800" cy="152400"/>
          </a:xfrm>
          <a:custGeom>
            <a:avLst/>
            <a:gdLst/>
            <a:ahLst/>
            <a:cxnLst/>
            <a:rect l="l" t="t" r="r" b="b"/>
            <a:pathLst>
              <a:path w="685800" h="152400">
                <a:moveTo>
                  <a:pt x="0" y="76200"/>
                </a:moveTo>
                <a:lnTo>
                  <a:pt x="26949" y="46537"/>
                </a:lnTo>
                <a:lnTo>
                  <a:pt x="100441" y="22317"/>
                </a:lnTo>
                <a:lnTo>
                  <a:pt x="151190" y="13012"/>
                </a:lnTo>
                <a:lnTo>
                  <a:pt x="209436" y="5987"/>
                </a:lnTo>
                <a:lnTo>
                  <a:pt x="273799" y="1547"/>
                </a:lnTo>
                <a:lnTo>
                  <a:pt x="342900" y="0"/>
                </a:lnTo>
                <a:lnTo>
                  <a:pt x="412000" y="1547"/>
                </a:lnTo>
                <a:lnTo>
                  <a:pt x="476363" y="5987"/>
                </a:lnTo>
                <a:lnTo>
                  <a:pt x="534609" y="13012"/>
                </a:lnTo>
                <a:lnTo>
                  <a:pt x="585358" y="22317"/>
                </a:lnTo>
                <a:lnTo>
                  <a:pt x="627232" y="33594"/>
                </a:lnTo>
                <a:lnTo>
                  <a:pt x="678832" y="60841"/>
                </a:lnTo>
                <a:lnTo>
                  <a:pt x="685799" y="76200"/>
                </a:lnTo>
                <a:lnTo>
                  <a:pt x="678832" y="91558"/>
                </a:lnTo>
                <a:lnTo>
                  <a:pt x="627232" y="118805"/>
                </a:lnTo>
                <a:lnTo>
                  <a:pt x="585358" y="130082"/>
                </a:lnTo>
                <a:lnTo>
                  <a:pt x="534609" y="139387"/>
                </a:lnTo>
                <a:lnTo>
                  <a:pt x="476363" y="146412"/>
                </a:lnTo>
                <a:lnTo>
                  <a:pt x="412000" y="150852"/>
                </a:lnTo>
                <a:lnTo>
                  <a:pt x="342900" y="152400"/>
                </a:lnTo>
                <a:lnTo>
                  <a:pt x="273799" y="150852"/>
                </a:lnTo>
                <a:lnTo>
                  <a:pt x="209436" y="146412"/>
                </a:lnTo>
                <a:lnTo>
                  <a:pt x="151190" y="139387"/>
                </a:lnTo>
                <a:lnTo>
                  <a:pt x="100441" y="130082"/>
                </a:lnTo>
                <a:lnTo>
                  <a:pt x="58567" y="118805"/>
                </a:lnTo>
                <a:lnTo>
                  <a:pt x="6967" y="91558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374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961376" y="5486400"/>
            <a:ext cx="1752600" cy="228600"/>
          </a:xfrm>
          <a:custGeom>
            <a:avLst/>
            <a:gdLst/>
            <a:ahLst/>
            <a:cxnLst/>
            <a:rect l="l" t="t" r="r" b="b"/>
            <a:pathLst>
              <a:path w="1752600" h="228600">
                <a:moveTo>
                  <a:pt x="876300" y="0"/>
                </a:moveTo>
                <a:lnTo>
                  <a:pt x="800685" y="419"/>
                </a:lnTo>
                <a:lnTo>
                  <a:pt x="726857" y="1655"/>
                </a:lnTo>
                <a:lnTo>
                  <a:pt x="655079" y="3673"/>
                </a:lnTo>
                <a:lnTo>
                  <a:pt x="585614" y="6439"/>
                </a:lnTo>
                <a:lnTo>
                  <a:pt x="518725" y="9917"/>
                </a:lnTo>
                <a:lnTo>
                  <a:pt x="454675" y="14075"/>
                </a:lnTo>
                <a:lnTo>
                  <a:pt x="393726" y="18878"/>
                </a:lnTo>
                <a:lnTo>
                  <a:pt x="336142" y="24291"/>
                </a:lnTo>
                <a:lnTo>
                  <a:pt x="282186" y="30280"/>
                </a:lnTo>
                <a:lnTo>
                  <a:pt x="232121" y="36811"/>
                </a:lnTo>
                <a:lnTo>
                  <a:pt x="186209" y="43849"/>
                </a:lnTo>
                <a:lnTo>
                  <a:pt x="144714" y="51360"/>
                </a:lnTo>
                <a:lnTo>
                  <a:pt x="76025" y="67664"/>
                </a:lnTo>
                <a:lnTo>
                  <a:pt x="28157" y="85448"/>
                </a:lnTo>
                <a:lnTo>
                  <a:pt x="0" y="114300"/>
                </a:lnTo>
                <a:lnTo>
                  <a:pt x="3216" y="124163"/>
                </a:lnTo>
                <a:lnTo>
                  <a:pt x="49357" y="152216"/>
                </a:lnTo>
                <a:lnTo>
                  <a:pt x="107898" y="169295"/>
                </a:lnTo>
                <a:lnTo>
                  <a:pt x="186209" y="184755"/>
                </a:lnTo>
                <a:lnTo>
                  <a:pt x="232121" y="191793"/>
                </a:lnTo>
                <a:lnTo>
                  <a:pt x="282186" y="198323"/>
                </a:lnTo>
                <a:lnTo>
                  <a:pt x="336142" y="204312"/>
                </a:lnTo>
                <a:lnTo>
                  <a:pt x="393726" y="209724"/>
                </a:lnTo>
                <a:lnTo>
                  <a:pt x="454675" y="214526"/>
                </a:lnTo>
                <a:lnTo>
                  <a:pt x="518725" y="218683"/>
                </a:lnTo>
                <a:lnTo>
                  <a:pt x="585614" y="222162"/>
                </a:lnTo>
                <a:lnTo>
                  <a:pt x="655079" y="224927"/>
                </a:lnTo>
                <a:lnTo>
                  <a:pt x="726857" y="226944"/>
                </a:lnTo>
                <a:lnTo>
                  <a:pt x="800685" y="228180"/>
                </a:lnTo>
                <a:lnTo>
                  <a:pt x="876300" y="228600"/>
                </a:lnTo>
                <a:lnTo>
                  <a:pt x="951914" y="228180"/>
                </a:lnTo>
                <a:lnTo>
                  <a:pt x="1025742" y="226944"/>
                </a:lnTo>
                <a:lnTo>
                  <a:pt x="1097520" y="224927"/>
                </a:lnTo>
                <a:lnTo>
                  <a:pt x="1166985" y="222162"/>
                </a:lnTo>
                <a:lnTo>
                  <a:pt x="1233874" y="218683"/>
                </a:lnTo>
                <a:lnTo>
                  <a:pt x="1297924" y="214526"/>
                </a:lnTo>
                <a:lnTo>
                  <a:pt x="1358873" y="209724"/>
                </a:lnTo>
                <a:lnTo>
                  <a:pt x="1416457" y="204312"/>
                </a:lnTo>
                <a:lnTo>
                  <a:pt x="1470413" y="198323"/>
                </a:lnTo>
                <a:lnTo>
                  <a:pt x="1520478" y="191793"/>
                </a:lnTo>
                <a:lnTo>
                  <a:pt x="1566390" y="184755"/>
                </a:lnTo>
                <a:lnTo>
                  <a:pt x="1607885" y="177245"/>
                </a:lnTo>
                <a:lnTo>
                  <a:pt x="1676574" y="160940"/>
                </a:lnTo>
                <a:lnTo>
                  <a:pt x="1724442" y="143155"/>
                </a:lnTo>
                <a:lnTo>
                  <a:pt x="1752600" y="114300"/>
                </a:lnTo>
                <a:lnTo>
                  <a:pt x="1749383" y="104438"/>
                </a:lnTo>
                <a:lnTo>
                  <a:pt x="1703242" y="76388"/>
                </a:lnTo>
                <a:lnTo>
                  <a:pt x="1644701" y="59310"/>
                </a:lnTo>
                <a:lnTo>
                  <a:pt x="1566390" y="43849"/>
                </a:lnTo>
                <a:lnTo>
                  <a:pt x="1520478" y="36811"/>
                </a:lnTo>
                <a:lnTo>
                  <a:pt x="1470413" y="30280"/>
                </a:lnTo>
                <a:lnTo>
                  <a:pt x="1416457" y="24291"/>
                </a:lnTo>
                <a:lnTo>
                  <a:pt x="1358873" y="18878"/>
                </a:lnTo>
                <a:lnTo>
                  <a:pt x="1297924" y="14075"/>
                </a:lnTo>
                <a:lnTo>
                  <a:pt x="1233874" y="9917"/>
                </a:lnTo>
                <a:lnTo>
                  <a:pt x="1166985" y="6439"/>
                </a:lnTo>
                <a:lnTo>
                  <a:pt x="1097520" y="3673"/>
                </a:lnTo>
                <a:lnTo>
                  <a:pt x="1025742" y="1655"/>
                </a:lnTo>
                <a:lnTo>
                  <a:pt x="951914" y="419"/>
                </a:lnTo>
                <a:lnTo>
                  <a:pt x="8763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961376" y="5486400"/>
            <a:ext cx="1752600" cy="228600"/>
          </a:xfrm>
          <a:custGeom>
            <a:avLst/>
            <a:gdLst/>
            <a:ahLst/>
            <a:cxnLst/>
            <a:rect l="l" t="t" r="r" b="b"/>
            <a:pathLst>
              <a:path w="1752600" h="228600">
                <a:moveTo>
                  <a:pt x="0" y="114300"/>
                </a:moveTo>
                <a:lnTo>
                  <a:pt x="28157" y="85448"/>
                </a:lnTo>
                <a:lnTo>
                  <a:pt x="76025" y="67664"/>
                </a:lnTo>
                <a:lnTo>
                  <a:pt x="144714" y="51360"/>
                </a:lnTo>
                <a:lnTo>
                  <a:pt x="186209" y="43849"/>
                </a:lnTo>
                <a:lnTo>
                  <a:pt x="232121" y="36811"/>
                </a:lnTo>
                <a:lnTo>
                  <a:pt x="282186" y="30280"/>
                </a:lnTo>
                <a:lnTo>
                  <a:pt x="336142" y="24291"/>
                </a:lnTo>
                <a:lnTo>
                  <a:pt x="393726" y="18878"/>
                </a:lnTo>
                <a:lnTo>
                  <a:pt x="454675" y="14075"/>
                </a:lnTo>
                <a:lnTo>
                  <a:pt x="518725" y="9917"/>
                </a:lnTo>
                <a:lnTo>
                  <a:pt x="585614" y="6439"/>
                </a:lnTo>
                <a:lnTo>
                  <a:pt x="655079" y="3673"/>
                </a:lnTo>
                <a:lnTo>
                  <a:pt x="726857" y="1655"/>
                </a:lnTo>
                <a:lnTo>
                  <a:pt x="800685" y="419"/>
                </a:lnTo>
                <a:lnTo>
                  <a:pt x="876300" y="0"/>
                </a:lnTo>
                <a:lnTo>
                  <a:pt x="951914" y="419"/>
                </a:lnTo>
                <a:lnTo>
                  <a:pt x="1025742" y="1655"/>
                </a:lnTo>
                <a:lnTo>
                  <a:pt x="1097520" y="3673"/>
                </a:lnTo>
                <a:lnTo>
                  <a:pt x="1166985" y="6439"/>
                </a:lnTo>
                <a:lnTo>
                  <a:pt x="1233874" y="9917"/>
                </a:lnTo>
                <a:lnTo>
                  <a:pt x="1297924" y="14075"/>
                </a:lnTo>
                <a:lnTo>
                  <a:pt x="1358873" y="18878"/>
                </a:lnTo>
                <a:lnTo>
                  <a:pt x="1416457" y="24291"/>
                </a:lnTo>
                <a:lnTo>
                  <a:pt x="1470413" y="30280"/>
                </a:lnTo>
                <a:lnTo>
                  <a:pt x="1520478" y="36811"/>
                </a:lnTo>
                <a:lnTo>
                  <a:pt x="1566390" y="43849"/>
                </a:lnTo>
                <a:lnTo>
                  <a:pt x="1607885" y="51360"/>
                </a:lnTo>
                <a:lnTo>
                  <a:pt x="1676574" y="67664"/>
                </a:lnTo>
                <a:lnTo>
                  <a:pt x="1724442" y="85448"/>
                </a:lnTo>
                <a:lnTo>
                  <a:pt x="1752600" y="114300"/>
                </a:lnTo>
                <a:lnTo>
                  <a:pt x="1749383" y="124163"/>
                </a:lnTo>
                <a:lnTo>
                  <a:pt x="1703242" y="152216"/>
                </a:lnTo>
                <a:lnTo>
                  <a:pt x="1644701" y="169295"/>
                </a:lnTo>
                <a:lnTo>
                  <a:pt x="1566390" y="184755"/>
                </a:lnTo>
                <a:lnTo>
                  <a:pt x="1520478" y="191793"/>
                </a:lnTo>
                <a:lnTo>
                  <a:pt x="1470413" y="198323"/>
                </a:lnTo>
                <a:lnTo>
                  <a:pt x="1416457" y="204312"/>
                </a:lnTo>
                <a:lnTo>
                  <a:pt x="1358873" y="209724"/>
                </a:lnTo>
                <a:lnTo>
                  <a:pt x="1297924" y="214526"/>
                </a:lnTo>
                <a:lnTo>
                  <a:pt x="1233874" y="218683"/>
                </a:lnTo>
                <a:lnTo>
                  <a:pt x="1166985" y="222162"/>
                </a:lnTo>
                <a:lnTo>
                  <a:pt x="1097520" y="224927"/>
                </a:lnTo>
                <a:lnTo>
                  <a:pt x="1025742" y="226944"/>
                </a:lnTo>
                <a:lnTo>
                  <a:pt x="951914" y="228180"/>
                </a:lnTo>
                <a:lnTo>
                  <a:pt x="876300" y="228600"/>
                </a:lnTo>
                <a:lnTo>
                  <a:pt x="800685" y="228180"/>
                </a:lnTo>
                <a:lnTo>
                  <a:pt x="726857" y="226944"/>
                </a:lnTo>
                <a:lnTo>
                  <a:pt x="655079" y="224927"/>
                </a:lnTo>
                <a:lnTo>
                  <a:pt x="585614" y="222162"/>
                </a:lnTo>
                <a:lnTo>
                  <a:pt x="518725" y="218683"/>
                </a:lnTo>
                <a:lnTo>
                  <a:pt x="454675" y="214526"/>
                </a:lnTo>
                <a:lnTo>
                  <a:pt x="393726" y="209724"/>
                </a:lnTo>
                <a:lnTo>
                  <a:pt x="336142" y="204312"/>
                </a:lnTo>
                <a:lnTo>
                  <a:pt x="282186" y="198323"/>
                </a:lnTo>
                <a:lnTo>
                  <a:pt x="232121" y="191793"/>
                </a:lnTo>
                <a:lnTo>
                  <a:pt x="186209" y="184755"/>
                </a:lnTo>
                <a:lnTo>
                  <a:pt x="144714" y="177245"/>
                </a:lnTo>
                <a:lnTo>
                  <a:pt x="76025" y="160940"/>
                </a:lnTo>
                <a:lnTo>
                  <a:pt x="28157" y="143155"/>
                </a:lnTo>
                <a:lnTo>
                  <a:pt x="0" y="114300"/>
                </a:lnTo>
                <a:close/>
              </a:path>
            </a:pathLst>
          </a:custGeom>
          <a:ln w="9144">
            <a:solidFill>
              <a:srgbClr val="374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616" y="713689"/>
            <a:ext cx="37566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0" dirty="0"/>
              <a:t>Tower </a:t>
            </a:r>
            <a:r>
              <a:rPr sz="4400" dirty="0"/>
              <a:t>of</a:t>
            </a:r>
            <a:r>
              <a:rPr sz="4400" spc="35" dirty="0"/>
              <a:t> </a:t>
            </a:r>
            <a:r>
              <a:rPr sz="4400" dirty="0"/>
              <a:t>Hanoi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2426207" y="5905500"/>
            <a:ext cx="2057400" cy="228600"/>
          </a:xfrm>
          <a:custGeom>
            <a:avLst/>
            <a:gdLst/>
            <a:ahLst/>
            <a:cxnLst/>
            <a:rect l="l" t="t" r="r" b="b"/>
            <a:pathLst>
              <a:path w="2057400" h="228600">
                <a:moveTo>
                  <a:pt x="0" y="228600"/>
                </a:moveTo>
                <a:lnTo>
                  <a:pt x="2057399" y="228600"/>
                </a:lnTo>
                <a:lnTo>
                  <a:pt x="2057399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26207" y="5905500"/>
            <a:ext cx="2057400" cy="228600"/>
          </a:xfrm>
          <a:custGeom>
            <a:avLst/>
            <a:gdLst/>
            <a:ahLst/>
            <a:cxnLst/>
            <a:rect l="l" t="t" r="r" b="b"/>
            <a:pathLst>
              <a:path w="2057400" h="228600">
                <a:moveTo>
                  <a:pt x="0" y="228600"/>
                </a:moveTo>
                <a:lnTo>
                  <a:pt x="2057399" y="228600"/>
                </a:lnTo>
                <a:lnTo>
                  <a:pt x="2057399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374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16808" y="3924300"/>
            <a:ext cx="152400" cy="1981200"/>
          </a:xfrm>
          <a:custGeom>
            <a:avLst/>
            <a:gdLst/>
            <a:ahLst/>
            <a:cxnLst/>
            <a:rect l="l" t="t" r="r" b="b"/>
            <a:pathLst>
              <a:path w="152400" h="1981200">
                <a:moveTo>
                  <a:pt x="0" y="1981200"/>
                </a:moveTo>
                <a:lnTo>
                  <a:pt x="152400" y="1981200"/>
                </a:lnTo>
                <a:lnTo>
                  <a:pt x="152400" y="0"/>
                </a:lnTo>
                <a:lnTo>
                  <a:pt x="0" y="0"/>
                </a:lnTo>
                <a:lnTo>
                  <a:pt x="0" y="1981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16808" y="3924300"/>
            <a:ext cx="152400" cy="1981200"/>
          </a:xfrm>
          <a:custGeom>
            <a:avLst/>
            <a:gdLst/>
            <a:ahLst/>
            <a:cxnLst/>
            <a:rect l="l" t="t" r="r" b="b"/>
            <a:pathLst>
              <a:path w="152400" h="1981200">
                <a:moveTo>
                  <a:pt x="0" y="1981200"/>
                </a:moveTo>
                <a:lnTo>
                  <a:pt x="152400" y="1981200"/>
                </a:lnTo>
                <a:lnTo>
                  <a:pt x="152400" y="0"/>
                </a:lnTo>
                <a:lnTo>
                  <a:pt x="0" y="0"/>
                </a:lnTo>
                <a:lnTo>
                  <a:pt x="0" y="1981200"/>
                </a:lnTo>
                <a:close/>
              </a:path>
            </a:pathLst>
          </a:custGeom>
          <a:ln w="9144">
            <a:solidFill>
              <a:srgbClr val="374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03876" y="5943600"/>
            <a:ext cx="2057400" cy="228600"/>
          </a:xfrm>
          <a:custGeom>
            <a:avLst/>
            <a:gdLst/>
            <a:ahLst/>
            <a:cxnLst/>
            <a:rect l="l" t="t" r="r" b="b"/>
            <a:pathLst>
              <a:path w="2057400" h="228600">
                <a:moveTo>
                  <a:pt x="0" y="228600"/>
                </a:moveTo>
                <a:lnTo>
                  <a:pt x="2057400" y="228600"/>
                </a:lnTo>
                <a:lnTo>
                  <a:pt x="2057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03876" y="5943600"/>
            <a:ext cx="2057400" cy="228600"/>
          </a:xfrm>
          <a:custGeom>
            <a:avLst/>
            <a:gdLst/>
            <a:ahLst/>
            <a:cxnLst/>
            <a:rect l="l" t="t" r="r" b="b"/>
            <a:pathLst>
              <a:path w="2057400" h="228600">
                <a:moveTo>
                  <a:pt x="0" y="228600"/>
                </a:moveTo>
                <a:lnTo>
                  <a:pt x="2057400" y="228600"/>
                </a:lnTo>
                <a:lnTo>
                  <a:pt x="2057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374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94476" y="3962400"/>
            <a:ext cx="152400" cy="1981200"/>
          </a:xfrm>
          <a:custGeom>
            <a:avLst/>
            <a:gdLst/>
            <a:ahLst/>
            <a:cxnLst/>
            <a:rect l="l" t="t" r="r" b="b"/>
            <a:pathLst>
              <a:path w="152400" h="1981200">
                <a:moveTo>
                  <a:pt x="0" y="1981200"/>
                </a:moveTo>
                <a:lnTo>
                  <a:pt x="152400" y="1981200"/>
                </a:lnTo>
                <a:lnTo>
                  <a:pt x="152400" y="0"/>
                </a:lnTo>
                <a:lnTo>
                  <a:pt x="0" y="0"/>
                </a:lnTo>
                <a:lnTo>
                  <a:pt x="0" y="1981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94476" y="3962400"/>
            <a:ext cx="152400" cy="1981200"/>
          </a:xfrm>
          <a:custGeom>
            <a:avLst/>
            <a:gdLst/>
            <a:ahLst/>
            <a:cxnLst/>
            <a:rect l="l" t="t" r="r" b="b"/>
            <a:pathLst>
              <a:path w="152400" h="1981200">
                <a:moveTo>
                  <a:pt x="0" y="1981200"/>
                </a:moveTo>
                <a:lnTo>
                  <a:pt x="152400" y="1981200"/>
                </a:lnTo>
                <a:lnTo>
                  <a:pt x="152400" y="0"/>
                </a:lnTo>
                <a:lnTo>
                  <a:pt x="0" y="0"/>
                </a:lnTo>
                <a:lnTo>
                  <a:pt x="0" y="1981200"/>
                </a:lnTo>
                <a:close/>
              </a:path>
            </a:pathLst>
          </a:custGeom>
          <a:ln w="9144">
            <a:solidFill>
              <a:srgbClr val="374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70876" y="5943600"/>
            <a:ext cx="2057400" cy="228600"/>
          </a:xfrm>
          <a:custGeom>
            <a:avLst/>
            <a:gdLst/>
            <a:ahLst/>
            <a:cxnLst/>
            <a:rect l="l" t="t" r="r" b="b"/>
            <a:pathLst>
              <a:path w="2057400" h="228600">
                <a:moveTo>
                  <a:pt x="0" y="228600"/>
                </a:moveTo>
                <a:lnTo>
                  <a:pt x="2057400" y="228600"/>
                </a:lnTo>
                <a:lnTo>
                  <a:pt x="2057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770876" y="5943600"/>
            <a:ext cx="2057400" cy="228600"/>
          </a:xfrm>
          <a:custGeom>
            <a:avLst/>
            <a:gdLst/>
            <a:ahLst/>
            <a:cxnLst/>
            <a:rect l="l" t="t" r="r" b="b"/>
            <a:pathLst>
              <a:path w="2057400" h="228600">
                <a:moveTo>
                  <a:pt x="0" y="228600"/>
                </a:moveTo>
                <a:lnTo>
                  <a:pt x="2057400" y="228600"/>
                </a:lnTo>
                <a:lnTo>
                  <a:pt x="2057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374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1476" y="3962400"/>
            <a:ext cx="152400" cy="1981200"/>
          </a:xfrm>
          <a:custGeom>
            <a:avLst/>
            <a:gdLst/>
            <a:ahLst/>
            <a:cxnLst/>
            <a:rect l="l" t="t" r="r" b="b"/>
            <a:pathLst>
              <a:path w="152400" h="1981200">
                <a:moveTo>
                  <a:pt x="0" y="1981200"/>
                </a:moveTo>
                <a:lnTo>
                  <a:pt x="152400" y="1981200"/>
                </a:lnTo>
                <a:lnTo>
                  <a:pt x="152400" y="0"/>
                </a:lnTo>
                <a:lnTo>
                  <a:pt x="0" y="0"/>
                </a:lnTo>
                <a:lnTo>
                  <a:pt x="0" y="1981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61476" y="3962400"/>
            <a:ext cx="152400" cy="1981200"/>
          </a:xfrm>
          <a:custGeom>
            <a:avLst/>
            <a:gdLst/>
            <a:ahLst/>
            <a:cxnLst/>
            <a:rect l="l" t="t" r="r" b="b"/>
            <a:pathLst>
              <a:path w="152400" h="1981200">
                <a:moveTo>
                  <a:pt x="0" y="1981200"/>
                </a:moveTo>
                <a:lnTo>
                  <a:pt x="152400" y="1981200"/>
                </a:lnTo>
                <a:lnTo>
                  <a:pt x="152400" y="0"/>
                </a:lnTo>
                <a:lnTo>
                  <a:pt x="0" y="0"/>
                </a:lnTo>
                <a:lnTo>
                  <a:pt x="0" y="1981200"/>
                </a:lnTo>
                <a:close/>
              </a:path>
            </a:pathLst>
          </a:custGeom>
          <a:ln w="9144">
            <a:solidFill>
              <a:srgbClr val="374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228076" y="4866132"/>
            <a:ext cx="1219200" cy="152400"/>
          </a:xfrm>
          <a:custGeom>
            <a:avLst/>
            <a:gdLst/>
            <a:ahLst/>
            <a:cxnLst/>
            <a:rect l="l" t="t" r="r" b="b"/>
            <a:pathLst>
              <a:path w="1219200" h="152400">
                <a:moveTo>
                  <a:pt x="609600" y="0"/>
                </a:moveTo>
                <a:lnTo>
                  <a:pt x="533132" y="594"/>
                </a:lnTo>
                <a:lnTo>
                  <a:pt x="459499" y="2330"/>
                </a:lnTo>
                <a:lnTo>
                  <a:pt x="389272" y="5134"/>
                </a:lnTo>
                <a:lnTo>
                  <a:pt x="323022" y="8937"/>
                </a:lnTo>
                <a:lnTo>
                  <a:pt x="261320" y="13665"/>
                </a:lnTo>
                <a:lnTo>
                  <a:pt x="204738" y="19247"/>
                </a:lnTo>
                <a:lnTo>
                  <a:pt x="153847" y="25611"/>
                </a:lnTo>
                <a:lnTo>
                  <a:pt x="109218" y="32685"/>
                </a:lnTo>
                <a:lnTo>
                  <a:pt x="71423" y="40398"/>
                </a:lnTo>
                <a:lnTo>
                  <a:pt x="18617" y="57453"/>
                </a:lnTo>
                <a:lnTo>
                  <a:pt x="0" y="76200"/>
                </a:lnTo>
                <a:lnTo>
                  <a:pt x="4749" y="85749"/>
                </a:lnTo>
                <a:lnTo>
                  <a:pt x="41032" y="103721"/>
                </a:lnTo>
                <a:lnTo>
                  <a:pt x="109218" y="119714"/>
                </a:lnTo>
                <a:lnTo>
                  <a:pt x="153847" y="126788"/>
                </a:lnTo>
                <a:lnTo>
                  <a:pt x="204738" y="133152"/>
                </a:lnTo>
                <a:lnTo>
                  <a:pt x="261320" y="138734"/>
                </a:lnTo>
                <a:lnTo>
                  <a:pt x="323022" y="143462"/>
                </a:lnTo>
                <a:lnTo>
                  <a:pt x="389272" y="147265"/>
                </a:lnTo>
                <a:lnTo>
                  <a:pt x="459499" y="150069"/>
                </a:lnTo>
                <a:lnTo>
                  <a:pt x="533132" y="151805"/>
                </a:lnTo>
                <a:lnTo>
                  <a:pt x="609600" y="152400"/>
                </a:lnTo>
                <a:lnTo>
                  <a:pt x="686067" y="151805"/>
                </a:lnTo>
                <a:lnTo>
                  <a:pt x="759700" y="150069"/>
                </a:lnTo>
                <a:lnTo>
                  <a:pt x="829927" y="147265"/>
                </a:lnTo>
                <a:lnTo>
                  <a:pt x="896177" y="143462"/>
                </a:lnTo>
                <a:lnTo>
                  <a:pt x="957879" y="138734"/>
                </a:lnTo>
                <a:lnTo>
                  <a:pt x="1014461" y="133152"/>
                </a:lnTo>
                <a:lnTo>
                  <a:pt x="1065352" y="126788"/>
                </a:lnTo>
                <a:lnTo>
                  <a:pt x="1109981" y="119714"/>
                </a:lnTo>
                <a:lnTo>
                  <a:pt x="1147776" y="112001"/>
                </a:lnTo>
                <a:lnTo>
                  <a:pt x="1200582" y="94946"/>
                </a:lnTo>
                <a:lnTo>
                  <a:pt x="1219200" y="76200"/>
                </a:lnTo>
                <a:lnTo>
                  <a:pt x="1214450" y="66650"/>
                </a:lnTo>
                <a:lnTo>
                  <a:pt x="1178167" y="48678"/>
                </a:lnTo>
                <a:lnTo>
                  <a:pt x="1109981" y="32685"/>
                </a:lnTo>
                <a:lnTo>
                  <a:pt x="1065352" y="25611"/>
                </a:lnTo>
                <a:lnTo>
                  <a:pt x="1014461" y="19247"/>
                </a:lnTo>
                <a:lnTo>
                  <a:pt x="957879" y="13665"/>
                </a:lnTo>
                <a:lnTo>
                  <a:pt x="896177" y="8937"/>
                </a:lnTo>
                <a:lnTo>
                  <a:pt x="829927" y="5134"/>
                </a:lnTo>
                <a:lnTo>
                  <a:pt x="759700" y="2330"/>
                </a:lnTo>
                <a:lnTo>
                  <a:pt x="686067" y="594"/>
                </a:lnTo>
                <a:lnTo>
                  <a:pt x="60960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228076" y="4866132"/>
            <a:ext cx="1219200" cy="152400"/>
          </a:xfrm>
          <a:custGeom>
            <a:avLst/>
            <a:gdLst/>
            <a:ahLst/>
            <a:cxnLst/>
            <a:rect l="l" t="t" r="r" b="b"/>
            <a:pathLst>
              <a:path w="1219200" h="152400">
                <a:moveTo>
                  <a:pt x="0" y="76200"/>
                </a:moveTo>
                <a:lnTo>
                  <a:pt x="41032" y="48678"/>
                </a:lnTo>
                <a:lnTo>
                  <a:pt x="109218" y="32685"/>
                </a:lnTo>
                <a:lnTo>
                  <a:pt x="153847" y="25611"/>
                </a:lnTo>
                <a:lnTo>
                  <a:pt x="204738" y="19247"/>
                </a:lnTo>
                <a:lnTo>
                  <a:pt x="261320" y="13665"/>
                </a:lnTo>
                <a:lnTo>
                  <a:pt x="323022" y="8937"/>
                </a:lnTo>
                <a:lnTo>
                  <a:pt x="389272" y="5134"/>
                </a:lnTo>
                <a:lnTo>
                  <a:pt x="459499" y="2330"/>
                </a:lnTo>
                <a:lnTo>
                  <a:pt x="533132" y="594"/>
                </a:lnTo>
                <a:lnTo>
                  <a:pt x="609600" y="0"/>
                </a:lnTo>
                <a:lnTo>
                  <a:pt x="686067" y="594"/>
                </a:lnTo>
                <a:lnTo>
                  <a:pt x="759700" y="2330"/>
                </a:lnTo>
                <a:lnTo>
                  <a:pt x="829927" y="5134"/>
                </a:lnTo>
                <a:lnTo>
                  <a:pt x="896177" y="8937"/>
                </a:lnTo>
                <a:lnTo>
                  <a:pt x="957879" y="13665"/>
                </a:lnTo>
                <a:lnTo>
                  <a:pt x="1014461" y="19247"/>
                </a:lnTo>
                <a:lnTo>
                  <a:pt x="1065352" y="25611"/>
                </a:lnTo>
                <a:lnTo>
                  <a:pt x="1109981" y="32685"/>
                </a:lnTo>
                <a:lnTo>
                  <a:pt x="1147776" y="40398"/>
                </a:lnTo>
                <a:lnTo>
                  <a:pt x="1200582" y="57453"/>
                </a:lnTo>
                <a:lnTo>
                  <a:pt x="1219200" y="76200"/>
                </a:lnTo>
                <a:lnTo>
                  <a:pt x="1214450" y="85749"/>
                </a:lnTo>
                <a:lnTo>
                  <a:pt x="1178167" y="103721"/>
                </a:lnTo>
                <a:lnTo>
                  <a:pt x="1109981" y="119714"/>
                </a:lnTo>
                <a:lnTo>
                  <a:pt x="1065352" y="126788"/>
                </a:lnTo>
                <a:lnTo>
                  <a:pt x="1014461" y="133152"/>
                </a:lnTo>
                <a:lnTo>
                  <a:pt x="957879" y="138734"/>
                </a:lnTo>
                <a:lnTo>
                  <a:pt x="896177" y="143462"/>
                </a:lnTo>
                <a:lnTo>
                  <a:pt x="829927" y="147265"/>
                </a:lnTo>
                <a:lnTo>
                  <a:pt x="759700" y="150069"/>
                </a:lnTo>
                <a:lnTo>
                  <a:pt x="686067" y="151805"/>
                </a:lnTo>
                <a:lnTo>
                  <a:pt x="609600" y="152400"/>
                </a:lnTo>
                <a:lnTo>
                  <a:pt x="533132" y="151805"/>
                </a:lnTo>
                <a:lnTo>
                  <a:pt x="459499" y="150069"/>
                </a:lnTo>
                <a:lnTo>
                  <a:pt x="389272" y="147265"/>
                </a:lnTo>
                <a:lnTo>
                  <a:pt x="323022" y="143462"/>
                </a:lnTo>
                <a:lnTo>
                  <a:pt x="261320" y="138734"/>
                </a:lnTo>
                <a:lnTo>
                  <a:pt x="204738" y="133152"/>
                </a:lnTo>
                <a:lnTo>
                  <a:pt x="153847" y="126788"/>
                </a:lnTo>
                <a:lnTo>
                  <a:pt x="109218" y="119714"/>
                </a:lnTo>
                <a:lnTo>
                  <a:pt x="71423" y="112001"/>
                </a:lnTo>
                <a:lnTo>
                  <a:pt x="18617" y="94946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374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494776" y="4375403"/>
            <a:ext cx="685800" cy="152400"/>
          </a:xfrm>
          <a:custGeom>
            <a:avLst/>
            <a:gdLst/>
            <a:ahLst/>
            <a:cxnLst/>
            <a:rect l="l" t="t" r="r" b="b"/>
            <a:pathLst>
              <a:path w="685800" h="152400">
                <a:moveTo>
                  <a:pt x="342900" y="0"/>
                </a:moveTo>
                <a:lnTo>
                  <a:pt x="273799" y="1550"/>
                </a:lnTo>
                <a:lnTo>
                  <a:pt x="209436" y="5994"/>
                </a:lnTo>
                <a:lnTo>
                  <a:pt x="151190" y="13026"/>
                </a:lnTo>
                <a:lnTo>
                  <a:pt x="100441" y="22336"/>
                </a:lnTo>
                <a:lnTo>
                  <a:pt x="58567" y="33616"/>
                </a:lnTo>
                <a:lnTo>
                  <a:pt x="6967" y="60856"/>
                </a:lnTo>
                <a:lnTo>
                  <a:pt x="0" y="76200"/>
                </a:lnTo>
                <a:lnTo>
                  <a:pt x="6967" y="91543"/>
                </a:lnTo>
                <a:lnTo>
                  <a:pt x="58567" y="118783"/>
                </a:lnTo>
                <a:lnTo>
                  <a:pt x="100441" y="130063"/>
                </a:lnTo>
                <a:lnTo>
                  <a:pt x="151190" y="139373"/>
                </a:lnTo>
                <a:lnTo>
                  <a:pt x="209436" y="146405"/>
                </a:lnTo>
                <a:lnTo>
                  <a:pt x="273799" y="150849"/>
                </a:lnTo>
                <a:lnTo>
                  <a:pt x="342900" y="152400"/>
                </a:lnTo>
                <a:lnTo>
                  <a:pt x="412000" y="150849"/>
                </a:lnTo>
                <a:lnTo>
                  <a:pt x="476363" y="146405"/>
                </a:lnTo>
                <a:lnTo>
                  <a:pt x="534609" y="139373"/>
                </a:lnTo>
                <a:lnTo>
                  <a:pt x="585358" y="130063"/>
                </a:lnTo>
                <a:lnTo>
                  <a:pt x="627232" y="118783"/>
                </a:lnTo>
                <a:lnTo>
                  <a:pt x="678832" y="91543"/>
                </a:lnTo>
                <a:lnTo>
                  <a:pt x="685800" y="76200"/>
                </a:lnTo>
                <a:lnTo>
                  <a:pt x="678832" y="60856"/>
                </a:lnTo>
                <a:lnTo>
                  <a:pt x="627232" y="33616"/>
                </a:lnTo>
                <a:lnTo>
                  <a:pt x="585358" y="22336"/>
                </a:lnTo>
                <a:lnTo>
                  <a:pt x="534609" y="13026"/>
                </a:lnTo>
                <a:lnTo>
                  <a:pt x="476363" y="5994"/>
                </a:lnTo>
                <a:lnTo>
                  <a:pt x="412000" y="1550"/>
                </a:lnTo>
                <a:lnTo>
                  <a:pt x="3429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494776" y="4375403"/>
            <a:ext cx="685800" cy="152400"/>
          </a:xfrm>
          <a:custGeom>
            <a:avLst/>
            <a:gdLst/>
            <a:ahLst/>
            <a:cxnLst/>
            <a:rect l="l" t="t" r="r" b="b"/>
            <a:pathLst>
              <a:path w="685800" h="152400">
                <a:moveTo>
                  <a:pt x="0" y="76200"/>
                </a:moveTo>
                <a:lnTo>
                  <a:pt x="26949" y="46559"/>
                </a:lnTo>
                <a:lnTo>
                  <a:pt x="100441" y="22336"/>
                </a:lnTo>
                <a:lnTo>
                  <a:pt x="151190" y="13026"/>
                </a:lnTo>
                <a:lnTo>
                  <a:pt x="209436" y="5994"/>
                </a:lnTo>
                <a:lnTo>
                  <a:pt x="273799" y="1550"/>
                </a:lnTo>
                <a:lnTo>
                  <a:pt x="342900" y="0"/>
                </a:lnTo>
                <a:lnTo>
                  <a:pt x="412000" y="1550"/>
                </a:lnTo>
                <a:lnTo>
                  <a:pt x="476363" y="5994"/>
                </a:lnTo>
                <a:lnTo>
                  <a:pt x="534609" y="13026"/>
                </a:lnTo>
                <a:lnTo>
                  <a:pt x="585358" y="22336"/>
                </a:lnTo>
                <a:lnTo>
                  <a:pt x="627232" y="33616"/>
                </a:lnTo>
                <a:lnTo>
                  <a:pt x="678832" y="60856"/>
                </a:lnTo>
                <a:lnTo>
                  <a:pt x="685800" y="76200"/>
                </a:lnTo>
                <a:lnTo>
                  <a:pt x="678832" y="91543"/>
                </a:lnTo>
                <a:lnTo>
                  <a:pt x="627232" y="118783"/>
                </a:lnTo>
                <a:lnTo>
                  <a:pt x="585358" y="130063"/>
                </a:lnTo>
                <a:lnTo>
                  <a:pt x="534609" y="139373"/>
                </a:lnTo>
                <a:lnTo>
                  <a:pt x="476363" y="146405"/>
                </a:lnTo>
                <a:lnTo>
                  <a:pt x="412000" y="150849"/>
                </a:lnTo>
                <a:lnTo>
                  <a:pt x="342900" y="152400"/>
                </a:lnTo>
                <a:lnTo>
                  <a:pt x="273799" y="150849"/>
                </a:lnTo>
                <a:lnTo>
                  <a:pt x="209436" y="146405"/>
                </a:lnTo>
                <a:lnTo>
                  <a:pt x="151190" y="139373"/>
                </a:lnTo>
                <a:lnTo>
                  <a:pt x="100441" y="130063"/>
                </a:lnTo>
                <a:lnTo>
                  <a:pt x="58567" y="118783"/>
                </a:lnTo>
                <a:lnTo>
                  <a:pt x="6967" y="91543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374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37576" y="5300471"/>
            <a:ext cx="1752600" cy="228600"/>
          </a:xfrm>
          <a:custGeom>
            <a:avLst/>
            <a:gdLst/>
            <a:ahLst/>
            <a:cxnLst/>
            <a:rect l="l" t="t" r="r" b="b"/>
            <a:pathLst>
              <a:path w="1752600" h="228600">
                <a:moveTo>
                  <a:pt x="876300" y="0"/>
                </a:moveTo>
                <a:lnTo>
                  <a:pt x="800685" y="419"/>
                </a:lnTo>
                <a:lnTo>
                  <a:pt x="726857" y="1655"/>
                </a:lnTo>
                <a:lnTo>
                  <a:pt x="655079" y="3673"/>
                </a:lnTo>
                <a:lnTo>
                  <a:pt x="585614" y="6439"/>
                </a:lnTo>
                <a:lnTo>
                  <a:pt x="518725" y="9917"/>
                </a:lnTo>
                <a:lnTo>
                  <a:pt x="454675" y="14075"/>
                </a:lnTo>
                <a:lnTo>
                  <a:pt x="393726" y="18878"/>
                </a:lnTo>
                <a:lnTo>
                  <a:pt x="336142" y="24291"/>
                </a:lnTo>
                <a:lnTo>
                  <a:pt x="282186" y="30280"/>
                </a:lnTo>
                <a:lnTo>
                  <a:pt x="232121" y="36811"/>
                </a:lnTo>
                <a:lnTo>
                  <a:pt x="186209" y="43849"/>
                </a:lnTo>
                <a:lnTo>
                  <a:pt x="144714" y="51360"/>
                </a:lnTo>
                <a:lnTo>
                  <a:pt x="76025" y="67664"/>
                </a:lnTo>
                <a:lnTo>
                  <a:pt x="28157" y="85448"/>
                </a:lnTo>
                <a:lnTo>
                  <a:pt x="0" y="114299"/>
                </a:lnTo>
                <a:lnTo>
                  <a:pt x="3216" y="124161"/>
                </a:lnTo>
                <a:lnTo>
                  <a:pt x="49357" y="152211"/>
                </a:lnTo>
                <a:lnTo>
                  <a:pt x="107898" y="169289"/>
                </a:lnTo>
                <a:lnTo>
                  <a:pt x="186209" y="184750"/>
                </a:lnTo>
                <a:lnTo>
                  <a:pt x="232121" y="191788"/>
                </a:lnTo>
                <a:lnTo>
                  <a:pt x="282186" y="198319"/>
                </a:lnTo>
                <a:lnTo>
                  <a:pt x="336142" y="204308"/>
                </a:lnTo>
                <a:lnTo>
                  <a:pt x="393726" y="209721"/>
                </a:lnTo>
                <a:lnTo>
                  <a:pt x="454675" y="214524"/>
                </a:lnTo>
                <a:lnTo>
                  <a:pt x="518725" y="218682"/>
                </a:lnTo>
                <a:lnTo>
                  <a:pt x="585614" y="222160"/>
                </a:lnTo>
                <a:lnTo>
                  <a:pt x="655079" y="224926"/>
                </a:lnTo>
                <a:lnTo>
                  <a:pt x="726857" y="226944"/>
                </a:lnTo>
                <a:lnTo>
                  <a:pt x="800685" y="228180"/>
                </a:lnTo>
                <a:lnTo>
                  <a:pt x="876300" y="228599"/>
                </a:lnTo>
                <a:lnTo>
                  <a:pt x="951914" y="228180"/>
                </a:lnTo>
                <a:lnTo>
                  <a:pt x="1025742" y="226944"/>
                </a:lnTo>
                <a:lnTo>
                  <a:pt x="1097520" y="224926"/>
                </a:lnTo>
                <a:lnTo>
                  <a:pt x="1166985" y="222160"/>
                </a:lnTo>
                <a:lnTo>
                  <a:pt x="1233874" y="218682"/>
                </a:lnTo>
                <a:lnTo>
                  <a:pt x="1297924" y="214524"/>
                </a:lnTo>
                <a:lnTo>
                  <a:pt x="1358873" y="209721"/>
                </a:lnTo>
                <a:lnTo>
                  <a:pt x="1416457" y="204308"/>
                </a:lnTo>
                <a:lnTo>
                  <a:pt x="1470413" y="198319"/>
                </a:lnTo>
                <a:lnTo>
                  <a:pt x="1520478" y="191788"/>
                </a:lnTo>
                <a:lnTo>
                  <a:pt x="1566390" y="184750"/>
                </a:lnTo>
                <a:lnTo>
                  <a:pt x="1607885" y="177239"/>
                </a:lnTo>
                <a:lnTo>
                  <a:pt x="1676574" y="160935"/>
                </a:lnTo>
                <a:lnTo>
                  <a:pt x="1724442" y="143151"/>
                </a:lnTo>
                <a:lnTo>
                  <a:pt x="1752600" y="114299"/>
                </a:lnTo>
                <a:lnTo>
                  <a:pt x="1749383" y="104438"/>
                </a:lnTo>
                <a:lnTo>
                  <a:pt x="1703242" y="76388"/>
                </a:lnTo>
                <a:lnTo>
                  <a:pt x="1644701" y="59310"/>
                </a:lnTo>
                <a:lnTo>
                  <a:pt x="1566390" y="43849"/>
                </a:lnTo>
                <a:lnTo>
                  <a:pt x="1520478" y="36811"/>
                </a:lnTo>
                <a:lnTo>
                  <a:pt x="1470413" y="30280"/>
                </a:lnTo>
                <a:lnTo>
                  <a:pt x="1416457" y="24291"/>
                </a:lnTo>
                <a:lnTo>
                  <a:pt x="1358873" y="18878"/>
                </a:lnTo>
                <a:lnTo>
                  <a:pt x="1297924" y="14075"/>
                </a:lnTo>
                <a:lnTo>
                  <a:pt x="1233874" y="9917"/>
                </a:lnTo>
                <a:lnTo>
                  <a:pt x="1166985" y="6439"/>
                </a:lnTo>
                <a:lnTo>
                  <a:pt x="1097520" y="3673"/>
                </a:lnTo>
                <a:lnTo>
                  <a:pt x="1025742" y="1655"/>
                </a:lnTo>
                <a:lnTo>
                  <a:pt x="951914" y="419"/>
                </a:lnTo>
                <a:lnTo>
                  <a:pt x="8763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037576" y="5300471"/>
            <a:ext cx="1752600" cy="228600"/>
          </a:xfrm>
          <a:custGeom>
            <a:avLst/>
            <a:gdLst/>
            <a:ahLst/>
            <a:cxnLst/>
            <a:rect l="l" t="t" r="r" b="b"/>
            <a:pathLst>
              <a:path w="1752600" h="228600">
                <a:moveTo>
                  <a:pt x="0" y="114299"/>
                </a:moveTo>
                <a:lnTo>
                  <a:pt x="28157" y="85448"/>
                </a:lnTo>
                <a:lnTo>
                  <a:pt x="76025" y="67664"/>
                </a:lnTo>
                <a:lnTo>
                  <a:pt x="144714" y="51360"/>
                </a:lnTo>
                <a:lnTo>
                  <a:pt x="186209" y="43849"/>
                </a:lnTo>
                <a:lnTo>
                  <a:pt x="232121" y="36811"/>
                </a:lnTo>
                <a:lnTo>
                  <a:pt x="282186" y="30280"/>
                </a:lnTo>
                <a:lnTo>
                  <a:pt x="336142" y="24291"/>
                </a:lnTo>
                <a:lnTo>
                  <a:pt x="393726" y="18878"/>
                </a:lnTo>
                <a:lnTo>
                  <a:pt x="454675" y="14075"/>
                </a:lnTo>
                <a:lnTo>
                  <a:pt x="518725" y="9917"/>
                </a:lnTo>
                <a:lnTo>
                  <a:pt x="585614" y="6439"/>
                </a:lnTo>
                <a:lnTo>
                  <a:pt x="655079" y="3673"/>
                </a:lnTo>
                <a:lnTo>
                  <a:pt x="726857" y="1655"/>
                </a:lnTo>
                <a:lnTo>
                  <a:pt x="800685" y="419"/>
                </a:lnTo>
                <a:lnTo>
                  <a:pt x="876300" y="0"/>
                </a:lnTo>
                <a:lnTo>
                  <a:pt x="951914" y="419"/>
                </a:lnTo>
                <a:lnTo>
                  <a:pt x="1025742" y="1655"/>
                </a:lnTo>
                <a:lnTo>
                  <a:pt x="1097520" y="3673"/>
                </a:lnTo>
                <a:lnTo>
                  <a:pt x="1166985" y="6439"/>
                </a:lnTo>
                <a:lnTo>
                  <a:pt x="1233874" y="9917"/>
                </a:lnTo>
                <a:lnTo>
                  <a:pt x="1297924" y="14075"/>
                </a:lnTo>
                <a:lnTo>
                  <a:pt x="1358873" y="18878"/>
                </a:lnTo>
                <a:lnTo>
                  <a:pt x="1416457" y="24291"/>
                </a:lnTo>
                <a:lnTo>
                  <a:pt x="1470413" y="30280"/>
                </a:lnTo>
                <a:lnTo>
                  <a:pt x="1520478" y="36811"/>
                </a:lnTo>
                <a:lnTo>
                  <a:pt x="1566390" y="43849"/>
                </a:lnTo>
                <a:lnTo>
                  <a:pt x="1607885" y="51360"/>
                </a:lnTo>
                <a:lnTo>
                  <a:pt x="1676574" y="67664"/>
                </a:lnTo>
                <a:lnTo>
                  <a:pt x="1724442" y="85448"/>
                </a:lnTo>
                <a:lnTo>
                  <a:pt x="1752600" y="114299"/>
                </a:lnTo>
                <a:lnTo>
                  <a:pt x="1749383" y="124161"/>
                </a:lnTo>
                <a:lnTo>
                  <a:pt x="1703242" y="152211"/>
                </a:lnTo>
                <a:lnTo>
                  <a:pt x="1644701" y="169289"/>
                </a:lnTo>
                <a:lnTo>
                  <a:pt x="1566390" y="184750"/>
                </a:lnTo>
                <a:lnTo>
                  <a:pt x="1520478" y="191788"/>
                </a:lnTo>
                <a:lnTo>
                  <a:pt x="1470413" y="198319"/>
                </a:lnTo>
                <a:lnTo>
                  <a:pt x="1416457" y="204308"/>
                </a:lnTo>
                <a:lnTo>
                  <a:pt x="1358873" y="209721"/>
                </a:lnTo>
                <a:lnTo>
                  <a:pt x="1297924" y="214524"/>
                </a:lnTo>
                <a:lnTo>
                  <a:pt x="1233874" y="218682"/>
                </a:lnTo>
                <a:lnTo>
                  <a:pt x="1166985" y="222160"/>
                </a:lnTo>
                <a:lnTo>
                  <a:pt x="1097520" y="224926"/>
                </a:lnTo>
                <a:lnTo>
                  <a:pt x="1025742" y="226944"/>
                </a:lnTo>
                <a:lnTo>
                  <a:pt x="951914" y="228180"/>
                </a:lnTo>
                <a:lnTo>
                  <a:pt x="876300" y="228599"/>
                </a:lnTo>
                <a:lnTo>
                  <a:pt x="800685" y="228180"/>
                </a:lnTo>
                <a:lnTo>
                  <a:pt x="726857" y="226944"/>
                </a:lnTo>
                <a:lnTo>
                  <a:pt x="655079" y="224926"/>
                </a:lnTo>
                <a:lnTo>
                  <a:pt x="585614" y="222160"/>
                </a:lnTo>
                <a:lnTo>
                  <a:pt x="518725" y="218682"/>
                </a:lnTo>
                <a:lnTo>
                  <a:pt x="454675" y="214524"/>
                </a:lnTo>
                <a:lnTo>
                  <a:pt x="393726" y="209721"/>
                </a:lnTo>
                <a:lnTo>
                  <a:pt x="336142" y="204308"/>
                </a:lnTo>
                <a:lnTo>
                  <a:pt x="282186" y="198319"/>
                </a:lnTo>
                <a:lnTo>
                  <a:pt x="232121" y="191788"/>
                </a:lnTo>
                <a:lnTo>
                  <a:pt x="186209" y="184750"/>
                </a:lnTo>
                <a:lnTo>
                  <a:pt x="144714" y="177239"/>
                </a:lnTo>
                <a:lnTo>
                  <a:pt x="76025" y="160935"/>
                </a:lnTo>
                <a:lnTo>
                  <a:pt x="28157" y="143151"/>
                </a:lnTo>
                <a:lnTo>
                  <a:pt x="0" y="114299"/>
                </a:lnTo>
                <a:close/>
              </a:path>
            </a:pathLst>
          </a:custGeom>
          <a:ln w="9144">
            <a:solidFill>
              <a:srgbClr val="374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616" y="713689"/>
            <a:ext cx="37566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0" dirty="0"/>
              <a:t>Tower </a:t>
            </a:r>
            <a:r>
              <a:rPr sz="4400" dirty="0"/>
              <a:t>of</a:t>
            </a:r>
            <a:r>
              <a:rPr sz="4400" spc="35" dirty="0"/>
              <a:t> </a:t>
            </a:r>
            <a:r>
              <a:rPr sz="4400" dirty="0"/>
              <a:t>Hanoi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629155" y="1341170"/>
            <a:ext cx="9037320" cy="53281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616" y="713689"/>
            <a:ext cx="23888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Algorithm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226616" y="1724659"/>
            <a:ext cx="9594215" cy="4199739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316865" marR="1782445" indent="-304800">
              <a:lnSpc>
                <a:spcPts val="2740"/>
              </a:lnSpc>
              <a:spcBef>
                <a:spcPts val="305"/>
              </a:spcBef>
            </a:pPr>
            <a:r>
              <a:rPr sz="2400" spc="-15" dirty="0">
                <a:solidFill>
                  <a:srgbClr val="374B81"/>
                </a:solidFill>
                <a:latin typeface="Arial"/>
                <a:cs typeface="Arial"/>
              </a:rPr>
              <a:t>Let’s </a:t>
            </a:r>
            <a:r>
              <a:rPr sz="2400" dirty="0">
                <a:solidFill>
                  <a:srgbClr val="374B81"/>
                </a:solidFill>
                <a:latin typeface="Arial"/>
                <a:cs typeface="Arial"/>
              </a:rPr>
              <a:t>call the three </a:t>
            </a:r>
            <a:r>
              <a:rPr lang="en-US" sz="2400" spc="-5" dirty="0" smtClean="0">
                <a:solidFill>
                  <a:srgbClr val="374B81"/>
                </a:solidFill>
                <a:latin typeface="Arial"/>
                <a:cs typeface="Arial"/>
              </a:rPr>
              <a:t>rod</a:t>
            </a:r>
            <a:r>
              <a:rPr sz="2400" spc="-5" dirty="0" smtClean="0">
                <a:solidFill>
                  <a:srgbClr val="374B81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74B81"/>
                </a:solidFill>
                <a:latin typeface="Arial"/>
                <a:cs typeface="Arial"/>
              </a:rPr>
              <a:t>BEG(Source), AUX(AUXiliary) and  st(Destination).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50" dirty="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buAutoNum type="arabicParenR"/>
              <a:tabLst>
                <a:tab pos="527685" algn="l"/>
                <a:tab pos="528320" algn="l"/>
              </a:tabLst>
            </a:pPr>
            <a:r>
              <a:rPr sz="2400" spc="-5" dirty="0">
                <a:solidFill>
                  <a:srgbClr val="374B81"/>
                </a:solidFill>
                <a:latin typeface="Arial"/>
                <a:cs typeface="Arial"/>
              </a:rPr>
              <a:t>Move </a:t>
            </a:r>
            <a:r>
              <a:rPr sz="2400" dirty="0">
                <a:solidFill>
                  <a:srgbClr val="374B81"/>
                </a:solidFill>
                <a:latin typeface="Arial"/>
                <a:cs typeface="Arial"/>
              </a:rPr>
              <a:t>the top </a:t>
            </a:r>
            <a:r>
              <a:rPr sz="2400" spc="-5" dirty="0">
                <a:solidFill>
                  <a:srgbClr val="374B81"/>
                </a:solidFill>
                <a:latin typeface="Arial"/>
                <a:cs typeface="Arial"/>
              </a:rPr>
              <a:t>N </a:t>
            </a:r>
            <a:r>
              <a:rPr sz="2400" dirty="0">
                <a:solidFill>
                  <a:srgbClr val="374B81"/>
                </a:solidFill>
                <a:latin typeface="Arial"/>
                <a:cs typeface="Arial"/>
              </a:rPr>
              <a:t>– </a:t>
            </a:r>
            <a:r>
              <a:rPr sz="2400" spc="-5" dirty="0">
                <a:solidFill>
                  <a:srgbClr val="374B81"/>
                </a:solidFill>
                <a:latin typeface="Arial"/>
                <a:cs typeface="Arial"/>
              </a:rPr>
              <a:t>1 disks </a:t>
            </a:r>
            <a:r>
              <a:rPr sz="2400" dirty="0">
                <a:solidFill>
                  <a:srgbClr val="374B81"/>
                </a:solidFill>
                <a:latin typeface="Arial"/>
                <a:cs typeface="Arial"/>
              </a:rPr>
              <a:t>from the </a:t>
            </a:r>
            <a:r>
              <a:rPr sz="2400" spc="-5" dirty="0">
                <a:solidFill>
                  <a:srgbClr val="374B81"/>
                </a:solidFill>
                <a:latin typeface="Arial"/>
                <a:cs typeface="Arial"/>
              </a:rPr>
              <a:t>Source </a:t>
            </a:r>
            <a:r>
              <a:rPr sz="2400" dirty="0">
                <a:solidFill>
                  <a:srgbClr val="374B81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374B81"/>
                </a:solidFill>
                <a:latin typeface="Arial"/>
                <a:cs typeface="Arial"/>
              </a:rPr>
              <a:t>AUXiliary</a:t>
            </a:r>
            <a:r>
              <a:rPr sz="2400" spc="-100" dirty="0">
                <a:solidFill>
                  <a:srgbClr val="374B81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74B81"/>
                </a:solidFill>
                <a:latin typeface="Arial"/>
                <a:cs typeface="Arial"/>
              </a:rPr>
              <a:t>tower</a:t>
            </a:r>
            <a:endParaRPr sz="2400" dirty="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spcBef>
                <a:spcPts val="1765"/>
              </a:spcBef>
              <a:buAutoNum type="arabicParenR"/>
              <a:tabLst>
                <a:tab pos="527685" algn="l"/>
                <a:tab pos="528320" algn="l"/>
              </a:tabLst>
            </a:pPr>
            <a:r>
              <a:rPr sz="2400" spc="-5" dirty="0">
                <a:solidFill>
                  <a:srgbClr val="374B81"/>
                </a:solidFill>
                <a:latin typeface="Arial"/>
                <a:cs typeface="Arial"/>
              </a:rPr>
              <a:t>Move </a:t>
            </a:r>
            <a:r>
              <a:rPr sz="2400" dirty="0">
                <a:solidFill>
                  <a:srgbClr val="374B81"/>
                </a:solidFill>
                <a:latin typeface="Arial"/>
                <a:cs typeface="Arial"/>
              </a:rPr>
              <a:t>the Nth </a:t>
            </a:r>
            <a:r>
              <a:rPr sz="2400" spc="-5" dirty="0">
                <a:solidFill>
                  <a:srgbClr val="374B81"/>
                </a:solidFill>
                <a:latin typeface="Arial"/>
                <a:cs typeface="Arial"/>
              </a:rPr>
              <a:t>disk </a:t>
            </a:r>
            <a:r>
              <a:rPr sz="2400" dirty="0">
                <a:solidFill>
                  <a:srgbClr val="374B81"/>
                </a:solidFill>
                <a:latin typeface="Arial"/>
                <a:cs typeface="Arial"/>
              </a:rPr>
              <a:t>from </a:t>
            </a:r>
            <a:r>
              <a:rPr sz="2400" spc="-5" dirty="0">
                <a:solidFill>
                  <a:srgbClr val="374B81"/>
                </a:solidFill>
                <a:latin typeface="Arial"/>
                <a:cs typeface="Arial"/>
              </a:rPr>
              <a:t>Source </a:t>
            </a:r>
            <a:r>
              <a:rPr sz="2400" dirty="0">
                <a:solidFill>
                  <a:srgbClr val="374B81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374B81"/>
                </a:solidFill>
                <a:latin typeface="Arial"/>
                <a:cs typeface="Arial"/>
              </a:rPr>
              <a:t>Destination</a:t>
            </a:r>
            <a:r>
              <a:rPr sz="2400" spc="15" dirty="0">
                <a:solidFill>
                  <a:srgbClr val="374B81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74B81"/>
                </a:solidFill>
                <a:latin typeface="Arial"/>
                <a:cs typeface="Arial"/>
              </a:rPr>
              <a:t>tower</a:t>
            </a:r>
            <a:endParaRPr sz="2400" dirty="0">
              <a:latin typeface="Arial"/>
              <a:cs typeface="Arial"/>
            </a:endParaRPr>
          </a:p>
          <a:p>
            <a:pPr marL="527685" marR="5080" indent="-514984">
              <a:lnSpc>
                <a:spcPct val="95000"/>
              </a:lnSpc>
              <a:spcBef>
                <a:spcPts val="1895"/>
              </a:spcBef>
              <a:buAutoNum type="arabicParenR"/>
              <a:tabLst>
                <a:tab pos="527685" algn="l"/>
                <a:tab pos="528320" algn="l"/>
              </a:tabLst>
            </a:pPr>
            <a:r>
              <a:rPr sz="2400" dirty="0">
                <a:solidFill>
                  <a:srgbClr val="374B81"/>
                </a:solidFill>
                <a:latin typeface="Arial"/>
                <a:cs typeface="Arial"/>
              </a:rPr>
              <a:t>Move the N – 1 </a:t>
            </a:r>
            <a:r>
              <a:rPr sz="2400" spc="-5" dirty="0">
                <a:solidFill>
                  <a:srgbClr val="374B81"/>
                </a:solidFill>
                <a:latin typeface="Arial"/>
                <a:cs typeface="Arial"/>
              </a:rPr>
              <a:t>disks </a:t>
            </a:r>
            <a:r>
              <a:rPr sz="2400" dirty="0">
                <a:solidFill>
                  <a:srgbClr val="374B81"/>
                </a:solidFill>
                <a:latin typeface="Arial"/>
                <a:cs typeface="Arial"/>
              </a:rPr>
              <a:t>from </a:t>
            </a:r>
            <a:r>
              <a:rPr sz="2400" spc="-5" dirty="0">
                <a:solidFill>
                  <a:srgbClr val="374B81"/>
                </a:solidFill>
                <a:latin typeface="Arial"/>
                <a:cs typeface="Arial"/>
              </a:rPr>
              <a:t>AUXiliary tower </a:t>
            </a:r>
            <a:r>
              <a:rPr sz="2400" dirty="0">
                <a:solidFill>
                  <a:srgbClr val="374B81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374B81"/>
                </a:solidFill>
                <a:latin typeface="Arial"/>
                <a:cs typeface="Arial"/>
              </a:rPr>
              <a:t>Destination </a:t>
            </a:r>
            <a:r>
              <a:rPr sz="2400" spc="-25" dirty="0">
                <a:solidFill>
                  <a:srgbClr val="374B81"/>
                </a:solidFill>
                <a:latin typeface="Arial"/>
                <a:cs typeface="Arial"/>
              </a:rPr>
              <a:t>tower.  </a:t>
            </a:r>
            <a:r>
              <a:rPr sz="2400" spc="-10" dirty="0">
                <a:solidFill>
                  <a:srgbClr val="374B81"/>
                </a:solidFill>
                <a:latin typeface="Arial"/>
                <a:cs typeface="Arial"/>
              </a:rPr>
              <a:t>Transferring </a:t>
            </a:r>
            <a:r>
              <a:rPr sz="2400" dirty="0">
                <a:solidFill>
                  <a:srgbClr val="374B81"/>
                </a:solidFill>
                <a:latin typeface="Arial"/>
                <a:cs typeface="Arial"/>
              </a:rPr>
              <a:t>the top </a:t>
            </a:r>
            <a:r>
              <a:rPr sz="2400" spc="-5" dirty="0">
                <a:solidFill>
                  <a:srgbClr val="374B81"/>
                </a:solidFill>
                <a:latin typeface="Arial"/>
                <a:cs typeface="Arial"/>
              </a:rPr>
              <a:t>N </a:t>
            </a:r>
            <a:r>
              <a:rPr sz="2400" dirty="0">
                <a:solidFill>
                  <a:srgbClr val="374B81"/>
                </a:solidFill>
                <a:latin typeface="Arial"/>
                <a:cs typeface="Arial"/>
              </a:rPr>
              <a:t>– </a:t>
            </a:r>
            <a:r>
              <a:rPr sz="2400" spc="-5" dirty="0">
                <a:solidFill>
                  <a:srgbClr val="374B81"/>
                </a:solidFill>
                <a:latin typeface="Arial"/>
                <a:cs typeface="Arial"/>
              </a:rPr>
              <a:t>1 disks </a:t>
            </a:r>
            <a:r>
              <a:rPr sz="2400" dirty="0">
                <a:solidFill>
                  <a:srgbClr val="374B81"/>
                </a:solidFill>
                <a:latin typeface="Arial"/>
                <a:cs typeface="Arial"/>
              </a:rPr>
              <a:t>from </a:t>
            </a:r>
            <a:r>
              <a:rPr sz="2400" spc="-5" dirty="0">
                <a:solidFill>
                  <a:srgbClr val="374B81"/>
                </a:solidFill>
                <a:latin typeface="Arial"/>
                <a:cs typeface="Arial"/>
              </a:rPr>
              <a:t>Source </a:t>
            </a:r>
            <a:r>
              <a:rPr sz="2400" dirty="0">
                <a:solidFill>
                  <a:srgbClr val="374B81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374B81"/>
                </a:solidFill>
                <a:latin typeface="Arial"/>
                <a:cs typeface="Arial"/>
              </a:rPr>
              <a:t>AUXiliary tower can  again be thought </a:t>
            </a:r>
            <a:r>
              <a:rPr sz="2400" dirty="0">
                <a:solidFill>
                  <a:srgbClr val="374B81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374B81"/>
                </a:solidFill>
                <a:latin typeface="Arial"/>
                <a:cs typeface="Arial"/>
              </a:rPr>
              <a:t>as a fresh problem and can be solved in </a:t>
            </a:r>
            <a:r>
              <a:rPr sz="2400" dirty="0">
                <a:solidFill>
                  <a:srgbClr val="374B81"/>
                </a:solidFill>
                <a:latin typeface="Arial"/>
                <a:cs typeface="Arial"/>
              </a:rPr>
              <a:t>the  </a:t>
            </a:r>
            <a:r>
              <a:rPr sz="2400" spc="-5" dirty="0">
                <a:solidFill>
                  <a:srgbClr val="374B81"/>
                </a:solidFill>
                <a:latin typeface="Arial"/>
                <a:cs typeface="Arial"/>
              </a:rPr>
              <a:t>same </a:t>
            </a:r>
            <a:r>
              <a:rPr sz="2400" spc="-20" dirty="0">
                <a:solidFill>
                  <a:srgbClr val="374B81"/>
                </a:solidFill>
                <a:latin typeface="Arial"/>
                <a:cs typeface="Arial"/>
              </a:rPr>
              <a:t>manner.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616" y="713689"/>
            <a:ext cx="23888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Algorithm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676949" y="2152904"/>
            <a:ext cx="11874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374B81"/>
                </a:solidFill>
                <a:latin typeface="Arial"/>
                <a:cs typeface="Arial"/>
              </a:rPr>
              <a:t>RETURN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6615" y="1503070"/>
            <a:ext cx="4637783" cy="1505156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35"/>
              </a:spcBef>
            </a:pPr>
            <a:r>
              <a:rPr sz="2200" spc="-10" dirty="0">
                <a:solidFill>
                  <a:srgbClr val="374B81"/>
                </a:solidFill>
                <a:latin typeface="Arial"/>
                <a:cs typeface="Arial"/>
              </a:rPr>
              <a:t>TOWER(N,</a:t>
            </a:r>
            <a:r>
              <a:rPr sz="2200" b="1" spc="-10" dirty="0">
                <a:solidFill>
                  <a:srgbClr val="FF0000"/>
                </a:solidFill>
                <a:latin typeface="Arial"/>
                <a:cs typeface="Arial"/>
              </a:rPr>
              <a:t>BEG</a:t>
            </a:r>
            <a:r>
              <a:rPr sz="2200" spc="-10" dirty="0">
                <a:solidFill>
                  <a:srgbClr val="374B81"/>
                </a:solidFill>
                <a:latin typeface="Arial"/>
                <a:cs typeface="Arial"/>
              </a:rPr>
              <a:t>,AUX,</a:t>
            </a:r>
            <a:r>
              <a:rPr sz="2200" b="1" spc="-10" dirty="0">
                <a:solidFill>
                  <a:srgbClr val="00AF50"/>
                </a:solidFill>
                <a:latin typeface="Arial"/>
                <a:cs typeface="Arial"/>
              </a:rPr>
              <a:t>END</a:t>
            </a:r>
            <a:r>
              <a:rPr sz="2200" spc="-10" dirty="0">
                <a:solidFill>
                  <a:srgbClr val="374B81"/>
                </a:solidFill>
                <a:latin typeface="Arial"/>
                <a:cs typeface="Arial"/>
              </a:rPr>
              <a:t>)</a:t>
            </a:r>
            <a:endParaRPr sz="2200" dirty="0">
              <a:latin typeface="Arial"/>
              <a:cs typeface="Arial"/>
            </a:endParaRPr>
          </a:p>
          <a:p>
            <a:pPr marL="12700" marR="74930">
              <a:lnSpc>
                <a:spcPct val="146800"/>
              </a:lnSpc>
            </a:pPr>
            <a:r>
              <a:rPr sz="2200" spc="-5" dirty="0">
                <a:solidFill>
                  <a:srgbClr val="374B81"/>
                </a:solidFill>
                <a:latin typeface="Arial"/>
                <a:cs typeface="Arial"/>
              </a:rPr>
              <a:t>If N=1 then BEG </a:t>
            </a:r>
            <a:r>
              <a:rPr sz="2200" spc="-5" dirty="0">
                <a:solidFill>
                  <a:srgbClr val="374B81"/>
                </a:solidFill>
                <a:latin typeface="Wingdings"/>
                <a:cs typeface="Wingdings"/>
              </a:rPr>
              <a:t></a:t>
            </a:r>
            <a:r>
              <a:rPr sz="2200" spc="-5" dirty="0">
                <a:solidFill>
                  <a:srgbClr val="374B81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74B81"/>
                </a:solidFill>
                <a:latin typeface="Arial"/>
                <a:cs typeface="Arial"/>
              </a:rPr>
              <a:t>END  </a:t>
            </a:r>
            <a:r>
              <a:rPr lang="en-US" sz="2200" spc="-5" dirty="0" smtClean="0">
                <a:solidFill>
                  <a:srgbClr val="374B81"/>
                </a:solidFill>
                <a:latin typeface="Arial"/>
                <a:cs typeface="Arial"/>
              </a:rPr>
              <a:t>TOWER</a:t>
            </a:r>
            <a:r>
              <a:rPr sz="2200" spc="-5" dirty="0" smtClean="0">
                <a:solidFill>
                  <a:srgbClr val="374B81"/>
                </a:solidFill>
                <a:latin typeface="Arial"/>
                <a:cs typeface="Arial"/>
              </a:rPr>
              <a:t>(</a:t>
            </a:r>
            <a:r>
              <a:rPr sz="2200" dirty="0" smtClean="0">
                <a:solidFill>
                  <a:srgbClr val="374B81"/>
                </a:solidFill>
                <a:latin typeface="Arial"/>
                <a:cs typeface="Arial"/>
              </a:rPr>
              <a:t>N</a:t>
            </a:r>
            <a:r>
              <a:rPr sz="2200" spc="-5" dirty="0" smtClean="0">
                <a:solidFill>
                  <a:srgbClr val="374B81"/>
                </a:solidFill>
                <a:latin typeface="Arial"/>
                <a:cs typeface="Arial"/>
              </a:rPr>
              <a:t>-1,</a:t>
            </a:r>
            <a:r>
              <a:rPr sz="2200" b="1" spc="-10" dirty="0" smtClean="0">
                <a:solidFill>
                  <a:srgbClr val="FF0000"/>
                </a:solidFill>
                <a:latin typeface="Arial"/>
                <a:cs typeface="Arial"/>
              </a:rPr>
              <a:t>BEG</a:t>
            </a:r>
            <a:r>
              <a:rPr sz="2200" spc="-5" dirty="0" smtClean="0">
                <a:solidFill>
                  <a:srgbClr val="374B81"/>
                </a:solidFill>
                <a:latin typeface="Arial"/>
                <a:cs typeface="Arial"/>
              </a:rPr>
              <a:t>,END</a:t>
            </a:r>
            <a:r>
              <a:rPr sz="2200" spc="-10" dirty="0" smtClean="0">
                <a:solidFill>
                  <a:srgbClr val="374B81"/>
                </a:solidFill>
                <a:latin typeface="Arial"/>
                <a:cs typeface="Arial"/>
              </a:rPr>
              <a:t>,</a:t>
            </a:r>
            <a:r>
              <a:rPr sz="2200" b="1" spc="-10" dirty="0" smtClean="0">
                <a:solidFill>
                  <a:srgbClr val="00AF50"/>
                </a:solidFill>
                <a:latin typeface="Arial"/>
                <a:cs typeface="Arial"/>
              </a:rPr>
              <a:t>AUX</a:t>
            </a:r>
            <a:r>
              <a:rPr sz="2200" spc="-5" dirty="0">
                <a:solidFill>
                  <a:srgbClr val="374B81"/>
                </a:solidFill>
                <a:latin typeface="Arial"/>
                <a:cs typeface="Arial"/>
              </a:rPr>
              <a:t>)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6616" y="2981604"/>
            <a:ext cx="4637782" cy="19964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515870">
              <a:lnSpc>
                <a:spcPct val="146800"/>
              </a:lnSpc>
              <a:spcBef>
                <a:spcPts val="100"/>
              </a:spcBef>
            </a:pPr>
            <a:r>
              <a:rPr sz="2200" spc="-5" dirty="0">
                <a:solidFill>
                  <a:srgbClr val="374B81"/>
                </a:solidFill>
                <a:latin typeface="Arial"/>
                <a:cs typeface="Arial"/>
              </a:rPr>
              <a:t>BEG </a:t>
            </a:r>
            <a:r>
              <a:rPr sz="2200" spc="-5" dirty="0">
                <a:solidFill>
                  <a:srgbClr val="374B81"/>
                </a:solidFill>
                <a:latin typeface="Wingdings"/>
                <a:cs typeface="Wingdings"/>
              </a:rPr>
              <a:t></a:t>
            </a:r>
            <a:r>
              <a:rPr sz="2200" spc="-5" dirty="0">
                <a:solidFill>
                  <a:srgbClr val="374B81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74B81"/>
                </a:solidFill>
                <a:latin typeface="Arial"/>
                <a:cs typeface="Arial"/>
              </a:rPr>
              <a:t>END  </a:t>
            </a:r>
            <a:r>
              <a:rPr lang="en-US" sz="2200" spc="-5" dirty="0" smtClean="0">
                <a:solidFill>
                  <a:srgbClr val="374B81"/>
                </a:solidFill>
                <a:latin typeface="Arial"/>
                <a:cs typeface="Arial"/>
              </a:rPr>
              <a:t>TOWER</a:t>
            </a:r>
            <a:r>
              <a:rPr sz="2200" spc="-5" dirty="0" smtClean="0">
                <a:solidFill>
                  <a:srgbClr val="374B81"/>
                </a:solidFill>
                <a:latin typeface="Arial"/>
                <a:cs typeface="Arial"/>
              </a:rPr>
              <a:t>(N-1,</a:t>
            </a:r>
            <a:r>
              <a:rPr sz="2200" b="1" spc="-5" dirty="0" smtClean="0">
                <a:solidFill>
                  <a:srgbClr val="FF0000"/>
                </a:solidFill>
                <a:latin typeface="Arial"/>
                <a:cs typeface="Arial"/>
              </a:rPr>
              <a:t>AUX</a:t>
            </a:r>
            <a:r>
              <a:rPr sz="2200" spc="-5" dirty="0" smtClean="0">
                <a:solidFill>
                  <a:srgbClr val="374B81"/>
                </a:solidFill>
                <a:latin typeface="Arial"/>
                <a:cs typeface="Arial"/>
              </a:rPr>
              <a:t>,BEG,</a:t>
            </a:r>
            <a:r>
              <a:rPr sz="2200" b="1" spc="-5" dirty="0" smtClean="0">
                <a:solidFill>
                  <a:srgbClr val="00AF50"/>
                </a:solidFill>
                <a:latin typeface="Arial"/>
                <a:cs typeface="Arial"/>
              </a:rPr>
              <a:t>END</a:t>
            </a:r>
            <a:r>
              <a:rPr sz="2200" spc="-5" dirty="0">
                <a:solidFill>
                  <a:srgbClr val="374B81"/>
                </a:solidFill>
                <a:latin typeface="Arial"/>
                <a:cs typeface="Arial"/>
              </a:rPr>
              <a:t>)</a:t>
            </a:r>
            <a:endParaRPr sz="2200" dirty="0">
              <a:latin typeface="Arial"/>
              <a:cs typeface="Arial"/>
            </a:endParaRPr>
          </a:p>
          <a:p>
            <a:pPr marL="2528570">
              <a:lnSpc>
                <a:spcPct val="100000"/>
              </a:lnSpc>
              <a:spcBef>
                <a:spcPts val="1235"/>
              </a:spcBef>
            </a:pPr>
            <a:endParaRPr sz="2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200" spc="-5" dirty="0">
                <a:solidFill>
                  <a:srgbClr val="374B81"/>
                </a:solidFill>
                <a:latin typeface="Arial"/>
                <a:cs typeface="Arial"/>
              </a:rPr>
              <a:t>RETURN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616" y="713689"/>
            <a:ext cx="54800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0" dirty="0"/>
              <a:t>Tower </a:t>
            </a:r>
            <a:r>
              <a:rPr sz="4400" dirty="0"/>
              <a:t>of Hanoi( N=</a:t>
            </a:r>
            <a:r>
              <a:rPr sz="4400" spc="30" dirty="0"/>
              <a:t> </a:t>
            </a:r>
            <a:r>
              <a:rPr sz="4400" dirty="0"/>
              <a:t>3)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226616" y="1724659"/>
            <a:ext cx="3595370" cy="3924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1155" indent="-33845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1790" algn="l"/>
              </a:tabLst>
            </a:pPr>
            <a:r>
              <a:rPr sz="2400" spc="-5" dirty="0">
                <a:solidFill>
                  <a:srgbClr val="374B81"/>
                </a:solidFill>
                <a:latin typeface="Arial"/>
                <a:cs typeface="Arial"/>
              </a:rPr>
              <a:t>Move </a:t>
            </a:r>
            <a:r>
              <a:rPr sz="2400" dirty="0">
                <a:solidFill>
                  <a:srgbClr val="374B81"/>
                </a:solidFill>
                <a:latin typeface="Arial"/>
                <a:cs typeface="Arial"/>
              </a:rPr>
              <a:t>from </a:t>
            </a:r>
            <a:r>
              <a:rPr sz="2400" spc="-5" dirty="0">
                <a:solidFill>
                  <a:srgbClr val="374B81"/>
                </a:solidFill>
                <a:latin typeface="Arial"/>
                <a:cs typeface="Arial"/>
              </a:rPr>
              <a:t>BEG </a:t>
            </a:r>
            <a:r>
              <a:rPr sz="2400" dirty="0">
                <a:solidFill>
                  <a:srgbClr val="374B81"/>
                </a:solidFill>
                <a:latin typeface="Arial"/>
                <a:cs typeface="Arial"/>
              </a:rPr>
              <a:t>to</a:t>
            </a:r>
            <a:r>
              <a:rPr sz="2400" spc="-75" dirty="0">
                <a:solidFill>
                  <a:srgbClr val="374B81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74B81"/>
                </a:solidFill>
                <a:latin typeface="Arial"/>
                <a:cs typeface="Arial"/>
              </a:rPr>
              <a:t>END</a:t>
            </a:r>
            <a:endParaRPr sz="2400" dirty="0">
              <a:latin typeface="Arial"/>
              <a:cs typeface="Arial"/>
            </a:endParaRPr>
          </a:p>
          <a:p>
            <a:pPr marL="351155" indent="-338455">
              <a:lnSpc>
                <a:spcPct val="100000"/>
              </a:lnSpc>
              <a:spcBef>
                <a:spcPts val="1750"/>
              </a:spcBef>
              <a:buAutoNum type="arabicPeriod"/>
              <a:tabLst>
                <a:tab pos="351790" algn="l"/>
              </a:tabLst>
            </a:pPr>
            <a:r>
              <a:rPr sz="2400" spc="-5" dirty="0">
                <a:solidFill>
                  <a:srgbClr val="374B81"/>
                </a:solidFill>
                <a:latin typeface="Arial"/>
                <a:cs typeface="Arial"/>
              </a:rPr>
              <a:t>Move </a:t>
            </a:r>
            <a:r>
              <a:rPr sz="2400" dirty="0">
                <a:solidFill>
                  <a:srgbClr val="374B81"/>
                </a:solidFill>
                <a:latin typeface="Arial"/>
                <a:cs typeface="Arial"/>
              </a:rPr>
              <a:t>from </a:t>
            </a:r>
            <a:r>
              <a:rPr sz="2400" spc="-5" dirty="0">
                <a:solidFill>
                  <a:srgbClr val="374B81"/>
                </a:solidFill>
                <a:latin typeface="Arial"/>
                <a:cs typeface="Arial"/>
              </a:rPr>
              <a:t>BEG </a:t>
            </a:r>
            <a:r>
              <a:rPr sz="2400" dirty="0">
                <a:solidFill>
                  <a:srgbClr val="374B81"/>
                </a:solidFill>
                <a:latin typeface="Arial"/>
                <a:cs typeface="Arial"/>
              </a:rPr>
              <a:t>to</a:t>
            </a:r>
            <a:r>
              <a:rPr sz="2400" spc="-225" dirty="0">
                <a:solidFill>
                  <a:srgbClr val="374B81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74B81"/>
                </a:solidFill>
                <a:latin typeface="Arial"/>
                <a:cs typeface="Arial"/>
              </a:rPr>
              <a:t>AUX</a:t>
            </a:r>
            <a:endParaRPr sz="2400" dirty="0">
              <a:latin typeface="Arial"/>
              <a:cs typeface="Arial"/>
            </a:endParaRPr>
          </a:p>
          <a:p>
            <a:pPr marL="350520" indent="-337820">
              <a:lnSpc>
                <a:spcPct val="100000"/>
              </a:lnSpc>
              <a:spcBef>
                <a:spcPts val="1755"/>
              </a:spcBef>
              <a:buAutoNum type="arabicPeriod"/>
              <a:tabLst>
                <a:tab pos="351155" algn="l"/>
              </a:tabLst>
            </a:pPr>
            <a:r>
              <a:rPr sz="2400" dirty="0">
                <a:solidFill>
                  <a:srgbClr val="374B81"/>
                </a:solidFill>
                <a:latin typeface="Arial"/>
                <a:cs typeface="Arial"/>
              </a:rPr>
              <a:t>Move from </a:t>
            </a:r>
            <a:r>
              <a:rPr sz="2400" spc="-10" dirty="0">
                <a:solidFill>
                  <a:srgbClr val="374B81"/>
                </a:solidFill>
                <a:latin typeface="Arial"/>
                <a:cs typeface="Arial"/>
              </a:rPr>
              <a:t>END </a:t>
            </a:r>
            <a:r>
              <a:rPr sz="2400" dirty="0">
                <a:solidFill>
                  <a:srgbClr val="374B81"/>
                </a:solidFill>
                <a:latin typeface="Arial"/>
                <a:cs typeface="Arial"/>
              </a:rPr>
              <a:t>to</a:t>
            </a:r>
            <a:r>
              <a:rPr sz="2400" spc="-204" dirty="0">
                <a:solidFill>
                  <a:srgbClr val="374B81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74B81"/>
                </a:solidFill>
                <a:latin typeface="Arial"/>
                <a:cs typeface="Arial"/>
              </a:rPr>
              <a:t>AUX</a:t>
            </a:r>
            <a:endParaRPr sz="2400" dirty="0">
              <a:latin typeface="Arial"/>
              <a:cs typeface="Arial"/>
            </a:endParaRPr>
          </a:p>
          <a:p>
            <a:pPr marL="351155" indent="-338455">
              <a:lnSpc>
                <a:spcPct val="100000"/>
              </a:lnSpc>
              <a:spcBef>
                <a:spcPts val="1764"/>
              </a:spcBef>
              <a:buAutoNum type="arabicPeriod"/>
              <a:tabLst>
                <a:tab pos="351790" algn="l"/>
              </a:tabLst>
            </a:pPr>
            <a:r>
              <a:rPr sz="2400" spc="-5" dirty="0">
                <a:solidFill>
                  <a:srgbClr val="374B81"/>
                </a:solidFill>
                <a:latin typeface="Arial"/>
                <a:cs typeface="Arial"/>
              </a:rPr>
              <a:t>Move </a:t>
            </a:r>
            <a:r>
              <a:rPr sz="2400" dirty="0">
                <a:solidFill>
                  <a:srgbClr val="374B81"/>
                </a:solidFill>
                <a:latin typeface="Arial"/>
                <a:cs typeface="Arial"/>
              </a:rPr>
              <a:t>from </a:t>
            </a:r>
            <a:r>
              <a:rPr sz="2400" spc="-5" dirty="0">
                <a:solidFill>
                  <a:srgbClr val="374B81"/>
                </a:solidFill>
                <a:latin typeface="Arial"/>
                <a:cs typeface="Arial"/>
              </a:rPr>
              <a:t>BEG </a:t>
            </a:r>
            <a:r>
              <a:rPr sz="2400" dirty="0">
                <a:solidFill>
                  <a:srgbClr val="374B81"/>
                </a:solidFill>
                <a:latin typeface="Arial"/>
                <a:cs typeface="Arial"/>
              </a:rPr>
              <a:t>to</a:t>
            </a:r>
            <a:r>
              <a:rPr sz="2400" spc="-75" dirty="0">
                <a:solidFill>
                  <a:srgbClr val="374B81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74B81"/>
                </a:solidFill>
                <a:latin typeface="Arial"/>
                <a:cs typeface="Arial"/>
              </a:rPr>
              <a:t>END</a:t>
            </a:r>
            <a:endParaRPr sz="2400" dirty="0">
              <a:latin typeface="Arial"/>
              <a:cs typeface="Arial"/>
            </a:endParaRPr>
          </a:p>
          <a:p>
            <a:pPr marL="351155" indent="-338455">
              <a:lnSpc>
                <a:spcPct val="100000"/>
              </a:lnSpc>
              <a:spcBef>
                <a:spcPts val="1750"/>
              </a:spcBef>
              <a:buAutoNum type="arabicPeriod"/>
              <a:tabLst>
                <a:tab pos="351790" algn="l"/>
              </a:tabLst>
            </a:pPr>
            <a:r>
              <a:rPr sz="2400" spc="-5" dirty="0">
                <a:solidFill>
                  <a:srgbClr val="374B81"/>
                </a:solidFill>
                <a:latin typeface="Arial"/>
                <a:cs typeface="Arial"/>
              </a:rPr>
              <a:t>Move </a:t>
            </a:r>
            <a:r>
              <a:rPr sz="2400" dirty="0">
                <a:solidFill>
                  <a:srgbClr val="374B81"/>
                </a:solidFill>
                <a:latin typeface="Arial"/>
                <a:cs typeface="Arial"/>
              </a:rPr>
              <a:t>from </a:t>
            </a:r>
            <a:r>
              <a:rPr sz="2400" spc="-5" dirty="0">
                <a:solidFill>
                  <a:srgbClr val="374B81"/>
                </a:solidFill>
                <a:latin typeface="Arial"/>
                <a:cs typeface="Arial"/>
              </a:rPr>
              <a:t>AUX </a:t>
            </a:r>
            <a:r>
              <a:rPr sz="2400" dirty="0">
                <a:solidFill>
                  <a:srgbClr val="374B81"/>
                </a:solidFill>
                <a:latin typeface="Arial"/>
                <a:cs typeface="Arial"/>
              </a:rPr>
              <a:t>to</a:t>
            </a:r>
            <a:r>
              <a:rPr sz="2400" spc="-215" dirty="0">
                <a:solidFill>
                  <a:srgbClr val="374B81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74B81"/>
                </a:solidFill>
                <a:latin typeface="Arial"/>
                <a:cs typeface="Arial"/>
              </a:rPr>
              <a:t>BEG</a:t>
            </a:r>
            <a:endParaRPr sz="2400" dirty="0">
              <a:latin typeface="Arial"/>
              <a:cs typeface="Arial"/>
            </a:endParaRPr>
          </a:p>
          <a:p>
            <a:pPr marL="351155" indent="-338455">
              <a:lnSpc>
                <a:spcPct val="100000"/>
              </a:lnSpc>
              <a:spcBef>
                <a:spcPts val="1755"/>
              </a:spcBef>
              <a:buAutoNum type="arabicPeriod"/>
              <a:tabLst>
                <a:tab pos="351790" algn="l"/>
              </a:tabLst>
            </a:pPr>
            <a:r>
              <a:rPr sz="2400" spc="-5" dirty="0">
                <a:solidFill>
                  <a:srgbClr val="374B81"/>
                </a:solidFill>
                <a:latin typeface="Arial"/>
                <a:cs typeface="Arial"/>
              </a:rPr>
              <a:t>Move </a:t>
            </a:r>
            <a:r>
              <a:rPr sz="2400" dirty="0">
                <a:solidFill>
                  <a:srgbClr val="374B81"/>
                </a:solidFill>
                <a:latin typeface="Arial"/>
                <a:cs typeface="Arial"/>
              </a:rPr>
              <a:t>from </a:t>
            </a:r>
            <a:r>
              <a:rPr sz="2400" spc="-5" dirty="0">
                <a:solidFill>
                  <a:srgbClr val="374B81"/>
                </a:solidFill>
                <a:latin typeface="Arial"/>
                <a:cs typeface="Arial"/>
              </a:rPr>
              <a:t>AUX </a:t>
            </a:r>
            <a:r>
              <a:rPr sz="2400" dirty="0">
                <a:solidFill>
                  <a:srgbClr val="374B81"/>
                </a:solidFill>
                <a:latin typeface="Arial"/>
                <a:cs typeface="Arial"/>
              </a:rPr>
              <a:t>to</a:t>
            </a:r>
            <a:r>
              <a:rPr sz="2400" spc="-204" dirty="0">
                <a:solidFill>
                  <a:srgbClr val="374B81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74B81"/>
                </a:solidFill>
                <a:latin typeface="Arial"/>
                <a:cs typeface="Arial"/>
              </a:rPr>
              <a:t>END</a:t>
            </a:r>
            <a:endParaRPr sz="2400" dirty="0">
              <a:latin typeface="Arial"/>
              <a:cs typeface="Arial"/>
            </a:endParaRPr>
          </a:p>
          <a:p>
            <a:pPr marL="351155" indent="-338455">
              <a:lnSpc>
                <a:spcPct val="100000"/>
              </a:lnSpc>
              <a:spcBef>
                <a:spcPts val="1764"/>
              </a:spcBef>
              <a:buAutoNum type="arabicPeriod"/>
              <a:tabLst>
                <a:tab pos="351790" algn="l"/>
              </a:tabLst>
            </a:pPr>
            <a:r>
              <a:rPr sz="2400" spc="-5" dirty="0">
                <a:solidFill>
                  <a:srgbClr val="374B81"/>
                </a:solidFill>
                <a:latin typeface="Arial"/>
                <a:cs typeface="Arial"/>
              </a:rPr>
              <a:t>Move </a:t>
            </a:r>
            <a:r>
              <a:rPr sz="2400" dirty="0">
                <a:solidFill>
                  <a:srgbClr val="374B81"/>
                </a:solidFill>
                <a:latin typeface="Arial"/>
                <a:cs typeface="Arial"/>
              </a:rPr>
              <a:t>from </a:t>
            </a:r>
            <a:r>
              <a:rPr sz="2400" spc="-5" dirty="0">
                <a:solidFill>
                  <a:srgbClr val="374B81"/>
                </a:solidFill>
                <a:latin typeface="Arial"/>
                <a:cs typeface="Arial"/>
              </a:rPr>
              <a:t>BEG </a:t>
            </a:r>
            <a:r>
              <a:rPr sz="2400" dirty="0">
                <a:solidFill>
                  <a:srgbClr val="374B81"/>
                </a:solidFill>
                <a:latin typeface="Arial"/>
                <a:cs typeface="Arial"/>
              </a:rPr>
              <a:t>to</a:t>
            </a:r>
            <a:r>
              <a:rPr sz="2400" spc="-75" dirty="0">
                <a:solidFill>
                  <a:srgbClr val="374B81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74B81"/>
                </a:solidFill>
                <a:latin typeface="Arial"/>
                <a:cs typeface="Arial"/>
              </a:rPr>
              <a:t>END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616" y="713689"/>
            <a:ext cx="54800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0" dirty="0"/>
              <a:t>Tower </a:t>
            </a:r>
            <a:r>
              <a:rPr sz="4400" dirty="0"/>
              <a:t>of Hanoi( N=</a:t>
            </a:r>
            <a:r>
              <a:rPr sz="4400" spc="30" dirty="0"/>
              <a:t> </a:t>
            </a:r>
            <a:r>
              <a:rPr sz="4400" dirty="0"/>
              <a:t>4)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226616" y="1724659"/>
            <a:ext cx="3597910" cy="3924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1155" indent="-33845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1790" algn="l"/>
              </a:tabLst>
            </a:pPr>
            <a:r>
              <a:rPr sz="2400" spc="-5" dirty="0">
                <a:solidFill>
                  <a:srgbClr val="374B81"/>
                </a:solidFill>
                <a:latin typeface="Arial"/>
                <a:cs typeface="Arial"/>
              </a:rPr>
              <a:t>Move </a:t>
            </a:r>
            <a:r>
              <a:rPr sz="2400" dirty="0">
                <a:solidFill>
                  <a:srgbClr val="374B81"/>
                </a:solidFill>
                <a:latin typeface="Arial"/>
                <a:cs typeface="Arial"/>
              </a:rPr>
              <a:t>from </a:t>
            </a:r>
            <a:r>
              <a:rPr sz="2400" spc="-5" dirty="0">
                <a:solidFill>
                  <a:srgbClr val="374B81"/>
                </a:solidFill>
                <a:latin typeface="Arial"/>
                <a:cs typeface="Arial"/>
              </a:rPr>
              <a:t>BEG </a:t>
            </a:r>
            <a:r>
              <a:rPr sz="2400" dirty="0">
                <a:solidFill>
                  <a:srgbClr val="374B81"/>
                </a:solidFill>
                <a:latin typeface="Arial"/>
                <a:cs typeface="Arial"/>
              </a:rPr>
              <a:t>to</a:t>
            </a:r>
            <a:r>
              <a:rPr sz="2400" spc="-225" dirty="0">
                <a:solidFill>
                  <a:srgbClr val="374B81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74B81"/>
                </a:solidFill>
                <a:latin typeface="Arial"/>
                <a:cs typeface="Arial"/>
              </a:rPr>
              <a:t>AUX</a:t>
            </a:r>
            <a:endParaRPr sz="2400">
              <a:latin typeface="Arial"/>
              <a:cs typeface="Arial"/>
            </a:endParaRPr>
          </a:p>
          <a:p>
            <a:pPr marL="351155" indent="-338455">
              <a:lnSpc>
                <a:spcPct val="100000"/>
              </a:lnSpc>
              <a:spcBef>
                <a:spcPts val="1750"/>
              </a:spcBef>
              <a:buAutoNum type="arabicPeriod"/>
              <a:tabLst>
                <a:tab pos="351790" algn="l"/>
              </a:tabLst>
            </a:pPr>
            <a:r>
              <a:rPr sz="2400" spc="-5" dirty="0">
                <a:solidFill>
                  <a:srgbClr val="374B81"/>
                </a:solidFill>
                <a:latin typeface="Arial"/>
                <a:cs typeface="Arial"/>
              </a:rPr>
              <a:t>Move </a:t>
            </a:r>
            <a:r>
              <a:rPr sz="2400" dirty="0">
                <a:solidFill>
                  <a:srgbClr val="374B81"/>
                </a:solidFill>
                <a:latin typeface="Arial"/>
                <a:cs typeface="Arial"/>
              </a:rPr>
              <a:t>from </a:t>
            </a:r>
            <a:r>
              <a:rPr sz="2400" spc="-5" dirty="0">
                <a:solidFill>
                  <a:srgbClr val="374B81"/>
                </a:solidFill>
                <a:latin typeface="Arial"/>
                <a:cs typeface="Arial"/>
              </a:rPr>
              <a:t>BEG </a:t>
            </a:r>
            <a:r>
              <a:rPr sz="2400" dirty="0">
                <a:solidFill>
                  <a:srgbClr val="374B81"/>
                </a:solidFill>
                <a:latin typeface="Arial"/>
                <a:cs typeface="Arial"/>
              </a:rPr>
              <a:t>to</a:t>
            </a:r>
            <a:r>
              <a:rPr sz="2400" spc="-75" dirty="0">
                <a:solidFill>
                  <a:srgbClr val="374B81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74B81"/>
                </a:solidFill>
                <a:latin typeface="Arial"/>
                <a:cs typeface="Arial"/>
              </a:rPr>
              <a:t>END</a:t>
            </a:r>
            <a:endParaRPr sz="2400">
              <a:latin typeface="Arial"/>
              <a:cs typeface="Arial"/>
            </a:endParaRPr>
          </a:p>
          <a:p>
            <a:pPr marL="350520" indent="-337820">
              <a:lnSpc>
                <a:spcPct val="100000"/>
              </a:lnSpc>
              <a:spcBef>
                <a:spcPts val="1755"/>
              </a:spcBef>
              <a:buAutoNum type="arabicPeriod"/>
              <a:tabLst>
                <a:tab pos="351155" algn="l"/>
              </a:tabLst>
            </a:pPr>
            <a:r>
              <a:rPr sz="2400" dirty="0">
                <a:solidFill>
                  <a:srgbClr val="374B81"/>
                </a:solidFill>
                <a:latin typeface="Arial"/>
                <a:cs typeface="Arial"/>
              </a:rPr>
              <a:t>Move from </a:t>
            </a:r>
            <a:r>
              <a:rPr sz="2400" spc="-10" dirty="0">
                <a:solidFill>
                  <a:srgbClr val="374B81"/>
                </a:solidFill>
                <a:latin typeface="Arial"/>
                <a:cs typeface="Arial"/>
              </a:rPr>
              <a:t>AUX </a:t>
            </a:r>
            <a:r>
              <a:rPr sz="2400" dirty="0">
                <a:solidFill>
                  <a:srgbClr val="374B81"/>
                </a:solidFill>
                <a:latin typeface="Arial"/>
                <a:cs typeface="Arial"/>
              </a:rPr>
              <a:t>to</a:t>
            </a:r>
            <a:r>
              <a:rPr sz="2400" spc="-215" dirty="0">
                <a:solidFill>
                  <a:srgbClr val="374B81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74B81"/>
                </a:solidFill>
                <a:latin typeface="Arial"/>
                <a:cs typeface="Arial"/>
              </a:rPr>
              <a:t>END</a:t>
            </a:r>
            <a:endParaRPr sz="2400">
              <a:latin typeface="Arial"/>
              <a:cs typeface="Arial"/>
            </a:endParaRPr>
          </a:p>
          <a:p>
            <a:pPr marL="351155" indent="-338455">
              <a:lnSpc>
                <a:spcPct val="100000"/>
              </a:lnSpc>
              <a:spcBef>
                <a:spcPts val="1764"/>
              </a:spcBef>
              <a:buAutoNum type="arabicPeriod"/>
              <a:tabLst>
                <a:tab pos="351790" algn="l"/>
              </a:tabLst>
            </a:pPr>
            <a:r>
              <a:rPr sz="2400" spc="-5" dirty="0">
                <a:solidFill>
                  <a:srgbClr val="374B81"/>
                </a:solidFill>
                <a:latin typeface="Arial"/>
                <a:cs typeface="Arial"/>
              </a:rPr>
              <a:t>Move </a:t>
            </a:r>
            <a:r>
              <a:rPr sz="2400" dirty="0">
                <a:solidFill>
                  <a:srgbClr val="374B81"/>
                </a:solidFill>
                <a:latin typeface="Arial"/>
                <a:cs typeface="Arial"/>
              </a:rPr>
              <a:t>from </a:t>
            </a:r>
            <a:r>
              <a:rPr sz="2400" spc="-5" dirty="0">
                <a:solidFill>
                  <a:srgbClr val="374B81"/>
                </a:solidFill>
                <a:latin typeface="Arial"/>
                <a:cs typeface="Arial"/>
              </a:rPr>
              <a:t>BEG </a:t>
            </a:r>
            <a:r>
              <a:rPr sz="2400" dirty="0">
                <a:solidFill>
                  <a:srgbClr val="374B81"/>
                </a:solidFill>
                <a:latin typeface="Arial"/>
                <a:cs typeface="Arial"/>
              </a:rPr>
              <a:t>to</a:t>
            </a:r>
            <a:r>
              <a:rPr sz="2400" spc="-225" dirty="0">
                <a:solidFill>
                  <a:srgbClr val="374B81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74B81"/>
                </a:solidFill>
                <a:latin typeface="Arial"/>
                <a:cs typeface="Arial"/>
              </a:rPr>
              <a:t>AUX</a:t>
            </a:r>
            <a:endParaRPr sz="2400">
              <a:latin typeface="Arial"/>
              <a:cs typeface="Arial"/>
            </a:endParaRPr>
          </a:p>
          <a:p>
            <a:pPr marL="351155" indent="-338455">
              <a:lnSpc>
                <a:spcPct val="100000"/>
              </a:lnSpc>
              <a:spcBef>
                <a:spcPts val="1750"/>
              </a:spcBef>
              <a:buAutoNum type="arabicPeriod"/>
              <a:tabLst>
                <a:tab pos="351790" algn="l"/>
              </a:tabLst>
            </a:pPr>
            <a:r>
              <a:rPr sz="2400" spc="-5" dirty="0">
                <a:solidFill>
                  <a:srgbClr val="374B81"/>
                </a:solidFill>
                <a:latin typeface="Arial"/>
                <a:cs typeface="Arial"/>
              </a:rPr>
              <a:t>Move </a:t>
            </a:r>
            <a:r>
              <a:rPr sz="2400" dirty="0">
                <a:solidFill>
                  <a:srgbClr val="374B81"/>
                </a:solidFill>
                <a:latin typeface="Arial"/>
                <a:cs typeface="Arial"/>
              </a:rPr>
              <a:t>from </a:t>
            </a:r>
            <a:r>
              <a:rPr sz="2400" spc="-5" dirty="0">
                <a:solidFill>
                  <a:srgbClr val="374B81"/>
                </a:solidFill>
                <a:latin typeface="Arial"/>
                <a:cs typeface="Arial"/>
              </a:rPr>
              <a:t>END </a:t>
            </a:r>
            <a:r>
              <a:rPr sz="2400" dirty="0">
                <a:solidFill>
                  <a:srgbClr val="374B81"/>
                </a:solidFill>
                <a:latin typeface="Arial"/>
                <a:cs typeface="Arial"/>
              </a:rPr>
              <a:t>to</a:t>
            </a:r>
            <a:r>
              <a:rPr sz="2400" spc="-70" dirty="0">
                <a:solidFill>
                  <a:srgbClr val="374B81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74B81"/>
                </a:solidFill>
                <a:latin typeface="Arial"/>
                <a:cs typeface="Arial"/>
              </a:rPr>
              <a:t>BEG</a:t>
            </a:r>
            <a:endParaRPr sz="2400">
              <a:latin typeface="Arial"/>
              <a:cs typeface="Arial"/>
            </a:endParaRPr>
          </a:p>
          <a:p>
            <a:pPr marL="351155" indent="-338455">
              <a:lnSpc>
                <a:spcPct val="100000"/>
              </a:lnSpc>
              <a:spcBef>
                <a:spcPts val="1755"/>
              </a:spcBef>
              <a:buAutoNum type="arabicPeriod"/>
              <a:tabLst>
                <a:tab pos="351790" algn="l"/>
              </a:tabLst>
            </a:pPr>
            <a:r>
              <a:rPr sz="2400" spc="-5" dirty="0">
                <a:solidFill>
                  <a:srgbClr val="374B81"/>
                </a:solidFill>
                <a:latin typeface="Arial"/>
                <a:cs typeface="Arial"/>
              </a:rPr>
              <a:t>Move </a:t>
            </a:r>
            <a:r>
              <a:rPr sz="2400" dirty="0">
                <a:solidFill>
                  <a:srgbClr val="374B81"/>
                </a:solidFill>
                <a:latin typeface="Arial"/>
                <a:cs typeface="Arial"/>
              </a:rPr>
              <a:t>from </a:t>
            </a:r>
            <a:r>
              <a:rPr sz="2400" spc="-5" dirty="0">
                <a:solidFill>
                  <a:srgbClr val="374B81"/>
                </a:solidFill>
                <a:latin typeface="Arial"/>
                <a:cs typeface="Arial"/>
              </a:rPr>
              <a:t>END </a:t>
            </a:r>
            <a:r>
              <a:rPr sz="2400" dirty="0">
                <a:solidFill>
                  <a:srgbClr val="374B81"/>
                </a:solidFill>
                <a:latin typeface="Arial"/>
                <a:cs typeface="Arial"/>
              </a:rPr>
              <a:t>to</a:t>
            </a:r>
            <a:r>
              <a:rPr sz="2400" spc="-210" dirty="0">
                <a:solidFill>
                  <a:srgbClr val="374B81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74B81"/>
                </a:solidFill>
                <a:latin typeface="Arial"/>
                <a:cs typeface="Arial"/>
              </a:rPr>
              <a:t>AUX</a:t>
            </a:r>
            <a:endParaRPr sz="2400">
              <a:latin typeface="Arial"/>
              <a:cs typeface="Arial"/>
            </a:endParaRPr>
          </a:p>
          <a:p>
            <a:pPr marL="351155" indent="-338455">
              <a:lnSpc>
                <a:spcPct val="100000"/>
              </a:lnSpc>
              <a:spcBef>
                <a:spcPts val="1764"/>
              </a:spcBef>
              <a:buAutoNum type="arabicPeriod"/>
              <a:tabLst>
                <a:tab pos="351790" algn="l"/>
              </a:tabLst>
            </a:pPr>
            <a:r>
              <a:rPr sz="2400" spc="-5" dirty="0">
                <a:solidFill>
                  <a:srgbClr val="374B81"/>
                </a:solidFill>
                <a:latin typeface="Arial"/>
                <a:cs typeface="Arial"/>
              </a:rPr>
              <a:t>Move </a:t>
            </a:r>
            <a:r>
              <a:rPr sz="2400" dirty="0">
                <a:solidFill>
                  <a:srgbClr val="374B81"/>
                </a:solidFill>
                <a:latin typeface="Arial"/>
                <a:cs typeface="Arial"/>
              </a:rPr>
              <a:t>from </a:t>
            </a:r>
            <a:r>
              <a:rPr sz="2400" spc="-5" dirty="0">
                <a:solidFill>
                  <a:srgbClr val="374B81"/>
                </a:solidFill>
                <a:latin typeface="Arial"/>
                <a:cs typeface="Arial"/>
              </a:rPr>
              <a:t>BEG </a:t>
            </a:r>
            <a:r>
              <a:rPr sz="2400" dirty="0">
                <a:solidFill>
                  <a:srgbClr val="374B81"/>
                </a:solidFill>
                <a:latin typeface="Arial"/>
                <a:cs typeface="Arial"/>
              </a:rPr>
              <a:t>to</a:t>
            </a:r>
            <a:r>
              <a:rPr sz="2400" spc="-225" dirty="0">
                <a:solidFill>
                  <a:srgbClr val="374B81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74B81"/>
                </a:solidFill>
                <a:latin typeface="Arial"/>
                <a:cs typeface="Arial"/>
              </a:rPr>
              <a:t>AUX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616" y="713689"/>
            <a:ext cx="54800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0" dirty="0"/>
              <a:t>Tower </a:t>
            </a:r>
            <a:r>
              <a:rPr sz="4400" dirty="0"/>
              <a:t>of Hanoi( N=</a:t>
            </a:r>
            <a:r>
              <a:rPr sz="4400" spc="30" dirty="0"/>
              <a:t> </a:t>
            </a:r>
            <a:r>
              <a:rPr sz="4400" dirty="0"/>
              <a:t>4)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226616" y="1502156"/>
            <a:ext cx="3764279" cy="4443095"/>
          </a:xfrm>
          <a:prstGeom prst="rect">
            <a:avLst/>
          </a:prstGeom>
        </p:spPr>
        <p:txBody>
          <a:bodyPr vert="horz" wrap="square" lIns="0" tIns="198120" rIns="0" bIns="0" rtlCol="0">
            <a:spAutoFit/>
          </a:bodyPr>
          <a:lstStyle/>
          <a:p>
            <a:pPr marL="351155" indent="-338455">
              <a:lnSpc>
                <a:spcPct val="100000"/>
              </a:lnSpc>
              <a:spcBef>
                <a:spcPts val="1560"/>
              </a:spcBef>
              <a:buAutoNum type="arabicPeriod" startAt="8"/>
              <a:tabLst>
                <a:tab pos="351790" algn="l"/>
              </a:tabLst>
            </a:pPr>
            <a:r>
              <a:rPr sz="2400" spc="-5" dirty="0">
                <a:solidFill>
                  <a:srgbClr val="374B81"/>
                </a:solidFill>
                <a:latin typeface="Arial"/>
                <a:cs typeface="Arial"/>
              </a:rPr>
              <a:t>Move </a:t>
            </a:r>
            <a:r>
              <a:rPr sz="2400" dirty="0">
                <a:solidFill>
                  <a:srgbClr val="374B81"/>
                </a:solidFill>
                <a:latin typeface="Arial"/>
                <a:cs typeface="Arial"/>
              </a:rPr>
              <a:t>from </a:t>
            </a:r>
            <a:r>
              <a:rPr sz="2400" spc="-5" dirty="0">
                <a:solidFill>
                  <a:srgbClr val="374B81"/>
                </a:solidFill>
                <a:latin typeface="Arial"/>
                <a:cs typeface="Arial"/>
              </a:rPr>
              <a:t>BEG </a:t>
            </a:r>
            <a:r>
              <a:rPr sz="2400" dirty="0">
                <a:solidFill>
                  <a:srgbClr val="374B81"/>
                </a:solidFill>
                <a:latin typeface="Arial"/>
                <a:cs typeface="Arial"/>
              </a:rPr>
              <a:t>to</a:t>
            </a:r>
            <a:r>
              <a:rPr sz="2400" spc="-75" dirty="0">
                <a:solidFill>
                  <a:srgbClr val="374B81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74B81"/>
                </a:solidFill>
                <a:latin typeface="Arial"/>
                <a:cs typeface="Arial"/>
              </a:rPr>
              <a:t>END</a:t>
            </a:r>
            <a:endParaRPr sz="2400">
              <a:latin typeface="Arial"/>
              <a:cs typeface="Arial"/>
            </a:endParaRPr>
          </a:p>
          <a:p>
            <a:pPr marL="351155" indent="-338455">
              <a:lnSpc>
                <a:spcPct val="100000"/>
              </a:lnSpc>
              <a:spcBef>
                <a:spcPts val="1465"/>
              </a:spcBef>
              <a:buAutoNum type="arabicPeriod" startAt="8"/>
              <a:tabLst>
                <a:tab pos="351790" algn="l"/>
              </a:tabLst>
            </a:pPr>
            <a:r>
              <a:rPr sz="2400" spc="-5" dirty="0">
                <a:solidFill>
                  <a:srgbClr val="374B81"/>
                </a:solidFill>
                <a:latin typeface="Arial"/>
                <a:cs typeface="Arial"/>
              </a:rPr>
              <a:t>Move </a:t>
            </a:r>
            <a:r>
              <a:rPr sz="2400" dirty="0">
                <a:solidFill>
                  <a:srgbClr val="374B81"/>
                </a:solidFill>
                <a:latin typeface="Arial"/>
                <a:cs typeface="Arial"/>
              </a:rPr>
              <a:t>from </a:t>
            </a:r>
            <a:r>
              <a:rPr sz="2400" spc="-5" dirty="0">
                <a:solidFill>
                  <a:srgbClr val="374B81"/>
                </a:solidFill>
                <a:latin typeface="Arial"/>
                <a:cs typeface="Arial"/>
              </a:rPr>
              <a:t>AUX </a:t>
            </a:r>
            <a:r>
              <a:rPr sz="2400" dirty="0">
                <a:solidFill>
                  <a:srgbClr val="374B81"/>
                </a:solidFill>
                <a:latin typeface="Arial"/>
                <a:cs typeface="Arial"/>
              </a:rPr>
              <a:t>to</a:t>
            </a:r>
            <a:r>
              <a:rPr sz="2400" spc="-204" dirty="0">
                <a:solidFill>
                  <a:srgbClr val="374B81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74B81"/>
                </a:solidFill>
                <a:latin typeface="Arial"/>
                <a:cs typeface="Arial"/>
              </a:rPr>
              <a:t>END</a:t>
            </a:r>
            <a:endParaRPr sz="2400">
              <a:latin typeface="Arial"/>
              <a:cs typeface="Arial"/>
            </a:endParaRPr>
          </a:p>
          <a:p>
            <a:pPr marL="520700" indent="-508000">
              <a:lnSpc>
                <a:spcPct val="100000"/>
              </a:lnSpc>
              <a:spcBef>
                <a:spcPts val="1465"/>
              </a:spcBef>
              <a:buAutoNum type="arabicPeriod" startAt="8"/>
              <a:tabLst>
                <a:tab pos="520700" algn="l"/>
              </a:tabLst>
            </a:pPr>
            <a:r>
              <a:rPr sz="2400" dirty="0">
                <a:solidFill>
                  <a:srgbClr val="374B81"/>
                </a:solidFill>
                <a:latin typeface="Arial"/>
                <a:cs typeface="Arial"/>
              </a:rPr>
              <a:t>Move from </a:t>
            </a:r>
            <a:r>
              <a:rPr sz="2400" spc="-10" dirty="0">
                <a:solidFill>
                  <a:srgbClr val="374B81"/>
                </a:solidFill>
                <a:latin typeface="Arial"/>
                <a:cs typeface="Arial"/>
              </a:rPr>
              <a:t>AUX </a:t>
            </a:r>
            <a:r>
              <a:rPr sz="2400" dirty="0">
                <a:solidFill>
                  <a:srgbClr val="374B81"/>
                </a:solidFill>
                <a:latin typeface="Arial"/>
                <a:cs typeface="Arial"/>
              </a:rPr>
              <a:t>to</a:t>
            </a:r>
            <a:r>
              <a:rPr sz="2400" spc="-215" dirty="0">
                <a:solidFill>
                  <a:srgbClr val="374B81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74B81"/>
                </a:solidFill>
                <a:latin typeface="Arial"/>
                <a:cs typeface="Arial"/>
              </a:rPr>
              <a:t>BEG</a:t>
            </a:r>
            <a:endParaRPr sz="2400">
              <a:latin typeface="Arial"/>
              <a:cs typeface="Arial"/>
            </a:endParaRPr>
          </a:p>
          <a:p>
            <a:pPr marL="497840" indent="-485140">
              <a:lnSpc>
                <a:spcPct val="100000"/>
              </a:lnSpc>
              <a:spcBef>
                <a:spcPts val="1480"/>
              </a:spcBef>
              <a:buAutoNum type="arabicPeriod" startAt="8"/>
              <a:tabLst>
                <a:tab pos="498475" algn="l"/>
              </a:tabLst>
            </a:pPr>
            <a:r>
              <a:rPr sz="2400" spc="-5" dirty="0">
                <a:solidFill>
                  <a:srgbClr val="374B81"/>
                </a:solidFill>
                <a:latin typeface="Arial"/>
                <a:cs typeface="Arial"/>
              </a:rPr>
              <a:t>Move </a:t>
            </a:r>
            <a:r>
              <a:rPr sz="2400" dirty="0">
                <a:solidFill>
                  <a:srgbClr val="374B81"/>
                </a:solidFill>
                <a:latin typeface="Arial"/>
                <a:cs typeface="Arial"/>
              </a:rPr>
              <a:t>from </a:t>
            </a:r>
            <a:r>
              <a:rPr sz="2400" spc="-5" dirty="0">
                <a:solidFill>
                  <a:srgbClr val="374B81"/>
                </a:solidFill>
                <a:latin typeface="Arial"/>
                <a:cs typeface="Arial"/>
              </a:rPr>
              <a:t>END </a:t>
            </a:r>
            <a:r>
              <a:rPr sz="2400" dirty="0">
                <a:solidFill>
                  <a:srgbClr val="374B81"/>
                </a:solidFill>
                <a:latin typeface="Arial"/>
                <a:cs typeface="Arial"/>
              </a:rPr>
              <a:t>to</a:t>
            </a:r>
            <a:r>
              <a:rPr sz="2400" spc="-55" dirty="0">
                <a:solidFill>
                  <a:srgbClr val="374B81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74B81"/>
                </a:solidFill>
                <a:latin typeface="Arial"/>
                <a:cs typeface="Arial"/>
              </a:rPr>
              <a:t>BEG</a:t>
            </a:r>
            <a:endParaRPr sz="2400">
              <a:latin typeface="Arial"/>
              <a:cs typeface="Arial"/>
            </a:endParaRPr>
          </a:p>
          <a:p>
            <a:pPr marL="520065" indent="-507365">
              <a:lnSpc>
                <a:spcPct val="100000"/>
              </a:lnSpc>
              <a:spcBef>
                <a:spcPts val="1460"/>
              </a:spcBef>
              <a:buAutoNum type="arabicPeriod" startAt="8"/>
              <a:tabLst>
                <a:tab pos="520700" algn="l"/>
              </a:tabLst>
            </a:pPr>
            <a:r>
              <a:rPr sz="2400" spc="-5" dirty="0">
                <a:solidFill>
                  <a:srgbClr val="374B81"/>
                </a:solidFill>
                <a:latin typeface="Arial"/>
                <a:cs typeface="Arial"/>
              </a:rPr>
              <a:t>Move </a:t>
            </a:r>
            <a:r>
              <a:rPr sz="2400" dirty="0">
                <a:solidFill>
                  <a:srgbClr val="374B81"/>
                </a:solidFill>
                <a:latin typeface="Arial"/>
                <a:cs typeface="Arial"/>
              </a:rPr>
              <a:t>from </a:t>
            </a:r>
            <a:r>
              <a:rPr sz="2400" spc="-5" dirty="0">
                <a:solidFill>
                  <a:srgbClr val="374B81"/>
                </a:solidFill>
                <a:latin typeface="Arial"/>
                <a:cs typeface="Arial"/>
              </a:rPr>
              <a:t>AUX </a:t>
            </a:r>
            <a:r>
              <a:rPr sz="2400" dirty="0">
                <a:solidFill>
                  <a:srgbClr val="374B81"/>
                </a:solidFill>
                <a:latin typeface="Arial"/>
                <a:cs typeface="Arial"/>
              </a:rPr>
              <a:t>to</a:t>
            </a:r>
            <a:r>
              <a:rPr sz="2400" spc="-185" dirty="0">
                <a:solidFill>
                  <a:srgbClr val="374B81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74B81"/>
                </a:solidFill>
                <a:latin typeface="Arial"/>
                <a:cs typeface="Arial"/>
              </a:rPr>
              <a:t>END</a:t>
            </a:r>
            <a:endParaRPr sz="2400">
              <a:latin typeface="Arial"/>
              <a:cs typeface="Arial"/>
            </a:endParaRPr>
          </a:p>
          <a:p>
            <a:pPr marL="520700" indent="-508000">
              <a:lnSpc>
                <a:spcPct val="100000"/>
              </a:lnSpc>
              <a:spcBef>
                <a:spcPts val="1465"/>
              </a:spcBef>
              <a:buAutoNum type="arabicPeriod" startAt="8"/>
              <a:tabLst>
                <a:tab pos="520700" algn="l"/>
              </a:tabLst>
            </a:pPr>
            <a:r>
              <a:rPr sz="2400" dirty="0">
                <a:solidFill>
                  <a:srgbClr val="374B81"/>
                </a:solidFill>
                <a:latin typeface="Arial"/>
                <a:cs typeface="Arial"/>
              </a:rPr>
              <a:t>Move from </a:t>
            </a:r>
            <a:r>
              <a:rPr sz="2400" spc="-5" dirty="0">
                <a:solidFill>
                  <a:srgbClr val="374B81"/>
                </a:solidFill>
                <a:latin typeface="Arial"/>
                <a:cs typeface="Arial"/>
              </a:rPr>
              <a:t>BEG </a:t>
            </a:r>
            <a:r>
              <a:rPr sz="2400" dirty="0">
                <a:solidFill>
                  <a:srgbClr val="374B81"/>
                </a:solidFill>
                <a:latin typeface="Arial"/>
                <a:cs typeface="Arial"/>
              </a:rPr>
              <a:t>to</a:t>
            </a:r>
            <a:r>
              <a:rPr sz="2400" spc="-240" dirty="0">
                <a:solidFill>
                  <a:srgbClr val="374B81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74B81"/>
                </a:solidFill>
                <a:latin typeface="Arial"/>
                <a:cs typeface="Arial"/>
              </a:rPr>
              <a:t>AUX</a:t>
            </a:r>
            <a:endParaRPr sz="2400">
              <a:latin typeface="Arial"/>
              <a:cs typeface="Arial"/>
            </a:endParaRPr>
          </a:p>
          <a:p>
            <a:pPr marL="520065" indent="-507365">
              <a:lnSpc>
                <a:spcPct val="100000"/>
              </a:lnSpc>
              <a:spcBef>
                <a:spcPts val="1480"/>
              </a:spcBef>
              <a:buAutoNum type="arabicPeriod" startAt="8"/>
              <a:tabLst>
                <a:tab pos="520700" algn="l"/>
              </a:tabLst>
            </a:pPr>
            <a:r>
              <a:rPr sz="2400" spc="-5" dirty="0">
                <a:solidFill>
                  <a:srgbClr val="374B81"/>
                </a:solidFill>
                <a:latin typeface="Arial"/>
                <a:cs typeface="Arial"/>
              </a:rPr>
              <a:t>Move </a:t>
            </a:r>
            <a:r>
              <a:rPr sz="2400" dirty="0">
                <a:solidFill>
                  <a:srgbClr val="374B81"/>
                </a:solidFill>
                <a:latin typeface="Arial"/>
                <a:cs typeface="Arial"/>
              </a:rPr>
              <a:t>from </a:t>
            </a:r>
            <a:r>
              <a:rPr sz="2400" spc="-5" dirty="0">
                <a:solidFill>
                  <a:srgbClr val="374B81"/>
                </a:solidFill>
                <a:latin typeface="Arial"/>
                <a:cs typeface="Arial"/>
              </a:rPr>
              <a:t>BEG </a:t>
            </a:r>
            <a:r>
              <a:rPr sz="2400" dirty="0">
                <a:solidFill>
                  <a:srgbClr val="374B81"/>
                </a:solidFill>
                <a:latin typeface="Arial"/>
                <a:cs typeface="Arial"/>
              </a:rPr>
              <a:t>to</a:t>
            </a:r>
            <a:r>
              <a:rPr sz="2400" spc="-70" dirty="0">
                <a:solidFill>
                  <a:srgbClr val="374B81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74B81"/>
                </a:solidFill>
                <a:latin typeface="Arial"/>
                <a:cs typeface="Arial"/>
              </a:rPr>
              <a:t>END</a:t>
            </a:r>
            <a:endParaRPr sz="2400">
              <a:latin typeface="Arial"/>
              <a:cs typeface="Arial"/>
            </a:endParaRPr>
          </a:p>
          <a:p>
            <a:pPr marL="520065" indent="-507365">
              <a:lnSpc>
                <a:spcPct val="100000"/>
              </a:lnSpc>
              <a:spcBef>
                <a:spcPts val="1465"/>
              </a:spcBef>
              <a:buAutoNum type="arabicPeriod" startAt="8"/>
              <a:tabLst>
                <a:tab pos="520700" algn="l"/>
              </a:tabLst>
            </a:pPr>
            <a:r>
              <a:rPr sz="2400" spc="-5" dirty="0">
                <a:solidFill>
                  <a:srgbClr val="374B81"/>
                </a:solidFill>
                <a:latin typeface="Arial"/>
                <a:cs typeface="Arial"/>
              </a:rPr>
              <a:t>Move </a:t>
            </a:r>
            <a:r>
              <a:rPr sz="2400" dirty="0">
                <a:solidFill>
                  <a:srgbClr val="374B81"/>
                </a:solidFill>
                <a:latin typeface="Arial"/>
                <a:cs typeface="Arial"/>
              </a:rPr>
              <a:t>from </a:t>
            </a:r>
            <a:r>
              <a:rPr sz="2400" spc="-5" dirty="0">
                <a:solidFill>
                  <a:srgbClr val="374B81"/>
                </a:solidFill>
                <a:latin typeface="Arial"/>
                <a:cs typeface="Arial"/>
              </a:rPr>
              <a:t>AUX </a:t>
            </a:r>
            <a:r>
              <a:rPr sz="2400" dirty="0">
                <a:solidFill>
                  <a:srgbClr val="374B81"/>
                </a:solidFill>
                <a:latin typeface="Arial"/>
                <a:cs typeface="Arial"/>
              </a:rPr>
              <a:t>to</a:t>
            </a:r>
            <a:r>
              <a:rPr sz="2400" spc="-185" dirty="0">
                <a:solidFill>
                  <a:srgbClr val="374B81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74B81"/>
                </a:solidFill>
                <a:latin typeface="Arial"/>
                <a:cs typeface="Arial"/>
              </a:rPr>
              <a:t>END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616" y="1652727"/>
            <a:ext cx="5312410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800" spc="-5" dirty="0"/>
              <a:t>Thank</a:t>
            </a:r>
            <a:r>
              <a:rPr sz="8800" spc="-190" dirty="0"/>
              <a:t> </a:t>
            </a:r>
            <a:r>
              <a:rPr sz="8800" spc="-275" dirty="0"/>
              <a:t>You</a:t>
            </a:r>
            <a:endParaRPr sz="8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616" y="713689"/>
            <a:ext cx="25749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What</a:t>
            </a:r>
            <a:r>
              <a:rPr sz="4400" spc="-15" dirty="0"/>
              <a:t>?</a:t>
            </a:r>
            <a:r>
              <a:rPr sz="4400" dirty="0"/>
              <a:t>???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226616" y="2294635"/>
            <a:ext cx="9564370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16865" marR="5080" indent="-304165">
              <a:lnSpc>
                <a:spcPts val="2590"/>
              </a:lnSpc>
              <a:spcBef>
                <a:spcPts val="425"/>
              </a:spcBef>
              <a:buChar char="•"/>
              <a:tabLst>
                <a:tab pos="316865" algn="l"/>
                <a:tab pos="317500" algn="l"/>
              </a:tabLst>
            </a:pPr>
            <a:r>
              <a:rPr sz="2400" spc="-5" dirty="0">
                <a:solidFill>
                  <a:srgbClr val="374B81"/>
                </a:solidFill>
                <a:latin typeface="Arial"/>
                <a:cs typeface="Arial"/>
              </a:rPr>
              <a:t>Three </a:t>
            </a:r>
            <a:r>
              <a:rPr lang="en-US" sz="2400" spc="-5" dirty="0" smtClean="0">
                <a:solidFill>
                  <a:srgbClr val="374B81"/>
                </a:solidFill>
                <a:latin typeface="Arial"/>
                <a:cs typeface="Arial"/>
              </a:rPr>
              <a:t>rod</a:t>
            </a:r>
            <a:r>
              <a:rPr sz="2400" spc="-5" dirty="0" smtClean="0">
                <a:solidFill>
                  <a:srgbClr val="374B81"/>
                </a:solidFill>
                <a:latin typeface="Arial"/>
                <a:cs typeface="Arial"/>
              </a:rPr>
              <a:t>s</a:t>
            </a:r>
            <a:r>
              <a:rPr sz="2400" spc="-5" dirty="0">
                <a:solidFill>
                  <a:srgbClr val="374B81"/>
                </a:solidFill>
                <a:latin typeface="Arial"/>
                <a:cs typeface="Arial"/>
              </a:rPr>
              <a:t>, one with n disks </a:t>
            </a:r>
            <a:r>
              <a:rPr sz="2400" dirty="0">
                <a:solidFill>
                  <a:srgbClr val="374B81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374B81"/>
                </a:solidFill>
                <a:latin typeface="Arial"/>
                <a:cs typeface="Arial"/>
              </a:rPr>
              <a:t>decreasing diameter; </a:t>
            </a:r>
            <a:r>
              <a:rPr sz="2400" dirty="0">
                <a:solidFill>
                  <a:srgbClr val="374B81"/>
                </a:solidFill>
                <a:latin typeface="Arial"/>
                <a:cs typeface="Arial"/>
              </a:rPr>
              <a:t>two </a:t>
            </a:r>
            <a:r>
              <a:rPr sz="2400" spc="-5" dirty="0">
                <a:solidFill>
                  <a:srgbClr val="374B81"/>
                </a:solidFill>
                <a:latin typeface="Arial"/>
                <a:cs typeface="Arial"/>
              </a:rPr>
              <a:t>other </a:t>
            </a:r>
            <a:r>
              <a:rPr lang="en-US" sz="2400" spc="-5" dirty="0" smtClean="0">
                <a:solidFill>
                  <a:srgbClr val="374B81"/>
                </a:solidFill>
                <a:latin typeface="Arial"/>
                <a:cs typeface="Arial"/>
              </a:rPr>
              <a:t>rod</a:t>
            </a:r>
            <a:r>
              <a:rPr sz="2400" spc="-5" dirty="0" smtClean="0">
                <a:solidFill>
                  <a:srgbClr val="374B81"/>
                </a:solidFill>
                <a:latin typeface="Arial"/>
                <a:cs typeface="Arial"/>
              </a:rPr>
              <a:t>s  </a:t>
            </a:r>
            <a:r>
              <a:rPr sz="2400" spc="-5" dirty="0">
                <a:solidFill>
                  <a:srgbClr val="374B81"/>
                </a:solidFill>
                <a:latin typeface="Arial"/>
                <a:cs typeface="Arial"/>
              </a:rPr>
              <a:t>are</a:t>
            </a:r>
            <a:r>
              <a:rPr sz="2400" dirty="0">
                <a:solidFill>
                  <a:srgbClr val="374B81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74B81"/>
                </a:solidFill>
                <a:latin typeface="Arial"/>
                <a:cs typeface="Arial"/>
              </a:rPr>
              <a:t>empty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67000" y="3429000"/>
            <a:ext cx="5875020" cy="2839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6616" y="713689"/>
            <a:ext cx="23583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374B81"/>
                </a:solidFill>
                <a:latin typeface="Arial"/>
                <a:cs typeface="Arial"/>
              </a:rPr>
              <a:t>Objective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5813" y="1724659"/>
            <a:ext cx="923671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74B81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374B81"/>
                </a:solidFill>
                <a:latin typeface="Arial"/>
                <a:cs typeface="Arial"/>
              </a:rPr>
              <a:t>Objective </a:t>
            </a:r>
            <a:r>
              <a:rPr sz="2400" spc="-10" dirty="0">
                <a:solidFill>
                  <a:srgbClr val="374B81"/>
                </a:solidFill>
                <a:latin typeface="Arial"/>
                <a:cs typeface="Arial"/>
              </a:rPr>
              <a:t>is </a:t>
            </a:r>
            <a:r>
              <a:rPr sz="2400" dirty="0">
                <a:solidFill>
                  <a:srgbClr val="374B81"/>
                </a:solidFill>
                <a:latin typeface="Arial"/>
                <a:cs typeface="Arial"/>
              </a:rPr>
              <a:t>to transfer the </a:t>
            </a:r>
            <a:r>
              <a:rPr sz="2400" spc="-5" dirty="0">
                <a:solidFill>
                  <a:srgbClr val="374B81"/>
                </a:solidFill>
                <a:latin typeface="Arial"/>
                <a:cs typeface="Arial"/>
              </a:rPr>
              <a:t>entire tower </a:t>
            </a:r>
            <a:r>
              <a:rPr sz="2400" dirty="0">
                <a:solidFill>
                  <a:srgbClr val="374B81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374B81"/>
                </a:solidFill>
                <a:latin typeface="Arial"/>
                <a:cs typeface="Arial"/>
              </a:rPr>
              <a:t>one </a:t>
            </a:r>
            <a:r>
              <a:rPr sz="2400" dirty="0">
                <a:solidFill>
                  <a:srgbClr val="374B81"/>
                </a:solidFill>
                <a:latin typeface="Arial"/>
                <a:cs typeface="Arial"/>
              </a:rPr>
              <a:t>of the </a:t>
            </a:r>
            <a:r>
              <a:rPr sz="2400" spc="-5" dirty="0">
                <a:solidFill>
                  <a:srgbClr val="374B81"/>
                </a:solidFill>
                <a:latin typeface="Arial"/>
                <a:cs typeface="Arial"/>
              </a:rPr>
              <a:t>other </a:t>
            </a:r>
            <a:r>
              <a:rPr lang="en-US" sz="2400" spc="-5" dirty="0" smtClean="0">
                <a:solidFill>
                  <a:srgbClr val="374B81"/>
                </a:solidFill>
                <a:latin typeface="Arial"/>
                <a:cs typeface="Arial"/>
              </a:rPr>
              <a:t>rod</a:t>
            </a:r>
            <a:r>
              <a:rPr sz="2400" spc="-5" dirty="0" smtClean="0">
                <a:solidFill>
                  <a:srgbClr val="374B81"/>
                </a:solidFill>
                <a:latin typeface="Arial"/>
                <a:cs typeface="Arial"/>
              </a:rPr>
              <a:t>s</a:t>
            </a:r>
            <a:r>
              <a:rPr sz="2400" spc="-5" dirty="0">
                <a:solidFill>
                  <a:srgbClr val="374B81"/>
                </a:solidFill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67000" y="3429000"/>
            <a:ext cx="5875020" cy="2839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616" y="713689"/>
            <a:ext cx="14560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Rules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226616" y="2221179"/>
            <a:ext cx="9558020" cy="1290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indent="-304165">
              <a:lnSpc>
                <a:spcPts val="2735"/>
              </a:lnSpc>
              <a:spcBef>
                <a:spcPts val="100"/>
              </a:spcBef>
              <a:buChar char="•"/>
              <a:tabLst>
                <a:tab pos="316865" algn="l"/>
                <a:tab pos="317500" algn="l"/>
              </a:tabLst>
            </a:pPr>
            <a:r>
              <a:rPr sz="2400" dirty="0">
                <a:solidFill>
                  <a:srgbClr val="374B81"/>
                </a:solidFill>
                <a:latin typeface="Arial"/>
                <a:cs typeface="Arial"/>
              </a:rPr>
              <a:t>Only one </a:t>
            </a:r>
            <a:r>
              <a:rPr sz="2400" spc="-5" dirty="0">
                <a:solidFill>
                  <a:srgbClr val="374B81"/>
                </a:solidFill>
                <a:latin typeface="Arial"/>
                <a:cs typeface="Arial"/>
              </a:rPr>
              <a:t>disk </a:t>
            </a:r>
            <a:r>
              <a:rPr sz="2400" dirty="0">
                <a:solidFill>
                  <a:srgbClr val="374B81"/>
                </a:solidFill>
                <a:latin typeface="Arial"/>
                <a:cs typeface="Arial"/>
              </a:rPr>
              <a:t>may be moved at a time. </a:t>
            </a:r>
            <a:r>
              <a:rPr sz="2400" spc="-20" dirty="0">
                <a:solidFill>
                  <a:srgbClr val="374B81"/>
                </a:solidFill>
                <a:latin typeface="Arial"/>
                <a:cs typeface="Arial"/>
              </a:rPr>
              <a:t>Specifically, </a:t>
            </a:r>
            <a:r>
              <a:rPr sz="2400" spc="-5" dirty="0">
                <a:solidFill>
                  <a:srgbClr val="374B81"/>
                </a:solidFill>
                <a:latin typeface="Arial"/>
                <a:cs typeface="Arial"/>
              </a:rPr>
              <a:t>only </a:t>
            </a:r>
            <a:r>
              <a:rPr sz="2400" dirty="0">
                <a:solidFill>
                  <a:srgbClr val="374B81"/>
                </a:solidFill>
                <a:latin typeface="Arial"/>
                <a:cs typeface="Arial"/>
              </a:rPr>
              <a:t>the top</a:t>
            </a:r>
            <a:r>
              <a:rPr sz="2400" spc="15" dirty="0">
                <a:solidFill>
                  <a:srgbClr val="374B81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74B81"/>
                </a:solidFill>
                <a:latin typeface="Arial"/>
                <a:cs typeface="Arial"/>
              </a:rPr>
              <a:t>disk</a:t>
            </a:r>
            <a:endParaRPr sz="2400" dirty="0">
              <a:latin typeface="Arial"/>
              <a:cs typeface="Arial"/>
            </a:endParaRPr>
          </a:p>
          <a:p>
            <a:pPr marL="316865">
              <a:lnSpc>
                <a:spcPts val="2735"/>
              </a:lnSpc>
            </a:pPr>
            <a:r>
              <a:rPr sz="2400" spc="-5" dirty="0">
                <a:solidFill>
                  <a:srgbClr val="374B81"/>
                </a:solidFill>
                <a:latin typeface="Arial"/>
                <a:cs typeface="Arial"/>
              </a:rPr>
              <a:t>on any disk on any </a:t>
            </a:r>
            <a:r>
              <a:rPr lang="en-US" sz="2400" spc="-5" dirty="0" smtClean="0">
                <a:solidFill>
                  <a:srgbClr val="374B81"/>
                </a:solidFill>
                <a:latin typeface="Arial"/>
                <a:cs typeface="Arial"/>
              </a:rPr>
              <a:t>rod</a:t>
            </a:r>
            <a:r>
              <a:rPr sz="2400" spc="-5" dirty="0" smtClean="0">
                <a:solidFill>
                  <a:srgbClr val="374B8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74B81"/>
                </a:solidFill>
                <a:latin typeface="Arial"/>
                <a:cs typeface="Arial"/>
              </a:rPr>
              <a:t>may </a:t>
            </a:r>
            <a:r>
              <a:rPr sz="2400" spc="-5" dirty="0">
                <a:solidFill>
                  <a:srgbClr val="374B81"/>
                </a:solidFill>
                <a:latin typeface="Arial"/>
                <a:cs typeface="Arial"/>
              </a:rPr>
              <a:t>be </a:t>
            </a:r>
            <a:r>
              <a:rPr sz="2400" dirty="0">
                <a:solidFill>
                  <a:srgbClr val="374B81"/>
                </a:solidFill>
                <a:latin typeface="Arial"/>
                <a:cs typeface="Arial"/>
              </a:rPr>
              <a:t>moved to </a:t>
            </a:r>
            <a:r>
              <a:rPr sz="2400" spc="-5" dirty="0">
                <a:solidFill>
                  <a:srgbClr val="374B81"/>
                </a:solidFill>
                <a:latin typeface="Arial"/>
                <a:cs typeface="Arial"/>
              </a:rPr>
              <a:t>any other</a:t>
            </a:r>
            <a:r>
              <a:rPr sz="2400" spc="55" dirty="0">
                <a:solidFill>
                  <a:srgbClr val="374B81"/>
                </a:solidFill>
                <a:latin typeface="Arial"/>
                <a:cs typeface="Arial"/>
              </a:rPr>
              <a:t> </a:t>
            </a:r>
            <a:r>
              <a:rPr lang="en-US" sz="2400" spc="-5" dirty="0" smtClean="0">
                <a:solidFill>
                  <a:srgbClr val="374B81"/>
                </a:solidFill>
                <a:latin typeface="Arial"/>
                <a:cs typeface="Arial"/>
              </a:rPr>
              <a:t>rod</a:t>
            </a:r>
            <a:r>
              <a:rPr sz="2400" spc="-5" dirty="0" smtClean="0">
                <a:solidFill>
                  <a:srgbClr val="374B81"/>
                </a:solidFill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 marL="316865" indent="-304165">
              <a:lnSpc>
                <a:spcPct val="100000"/>
              </a:lnSpc>
              <a:spcBef>
                <a:spcPts val="1610"/>
              </a:spcBef>
              <a:buChar char="•"/>
              <a:tabLst>
                <a:tab pos="316865" algn="l"/>
                <a:tab pos="317500" algn="l"/>
              </a:tabLst>
            </a:pPr>
            <a:r>
              <a:rPr sz="2400" dirty="0">
                <a:solidFill>
                  <a:srgbClr val="374B81"/>
                </a:solidFill>
                <a:latin typeface="Arial"/>
                <a:cs typeface="Arial"/>
              </a:rPr>
              <a:t>At </a:t>
            </a:r>
            <a:r>
              <a:rPr sz="2400" spc="-5" dirty="0">
                <a:solidFill>
                  <a:srgbClr val="374B81"/>
                </a:solidFill>
                <a:latin typeface="Arial"/>
                <a:cs typeface="Arial"/>
              </a:rPr>
              <a:t>no </a:t>
            </a:r>
            <a:r>
              <a:rPr sz="2400" dirty="0">
                <a:solidFill>
                  <a:srgbClr val="374B81"/>
                </a:solidFill>
                <a:latin typeface="Arial"/>
                <a:cs typeface="Arial"/>
              </a:rPr>
              <a:t>time </a:t>
            </a:r>
            <a:r>
              <a:rPr sz="2400" spc="-5" dirty="0">
                <a:solidFill>
                  <a:srgbClr val="374B81"/>
                </a:solidFill>
                <a:latin typeface="Arial"/>
                <a:cs typeface="Arial"/>
              </a:rPr>
              <a:t>can a larger disk be placed on a smaller</a:t>
            </a:r>
            <a:r>
              <a:rPr sz="2400" spc="85" dirty="0">
                <a:solidFill>
                  <a:srgbClr val="374B81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74B81"/>
                </a:solidFill>
                <a:latin typeface="Arial"/>
                <a:cs typeface="Arial"/>
              </a:rPr>
              <a:t>disk.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0163" y="3800855"/>
            <a:ext cx="5875020" cy="2839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616" y="713689"/>
            <a:ext cx="37566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0" dirty="0"/>
              <a:t>Tower </a:t>
            </a:r>
            <a:r>
              <a:rPr sz="4400" dirty="0"/>
              <a:t>of</a:t>
            </a:r>
            <a:r>
              <a:rPr sz="4400" spc="35" dirty="0"/>
              <a:t> </a:t>
            </a:r>
            <a:r>
              <a:rPr sz="4400" dirty="0"/>
              <a:t>Hanoi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2360676" y="5943600"/>
            <a:ext cx="2057400" cy="228600"/>
          </a:xfrm>
          <a:custGeom>
            <a:avLst/>
            <a:gdLst/>
            <a:ahLst/>
            <a:cxnLst/>
            <a:rect l="l" t="t" r="r" b="b"/>
            <a:pathLst>
              <a:path w="2057400" h="228600">
                <a:moveTo>
                  <a:pt x="0" y="228600"/>
                </a:moveTo>
                <a:lnTo>
                  <a:pt x="2057400" y="228600"/>
                </a:lnTo>
                <a:lnTo>
                  <a:pt x="2057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60676" y="5943600"/>
            <a:ext cx="2057400" cy="228600"/>
          </a:xfrm>
          <a:custGeom>
            <a:avLst/>
            <a:gdLst/>
            <a:ahLst/>
            <a:cxnLst/>
            <a:rect l="l" t="t" r="r" b="b"/>
            <a:pathLst>
              <a:path w="2057400" h="228600">
                <a:moveTo>
                  <a:pt x="0" y="228600"/>
                </a:moveTo>
                <a:lnTo>
                  <a:pt x="2057400" y="228600"/>
                </a:lnTo>
                <a:lnTo>
                  <a:pt x="2057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374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51276" y="3962400"/>
            <a:ext cx="152400" cy="1981200"/>
          </a:xfrm>
          <a:custGeom>
            <a:avLst/>
            <a:gdLst/>
            <a:ahLst/>
            <a:cxnLst/>
            <a:rect l="l" t="t" r="r" b="b"/>
            <a:pathLst>
              <a:path w="152400" h="1981200">
                <a:moveTo>
                  <a:pt x="0" y="1981200"/>
                </a:moveTo>
                <a:lnTo>
                  <a:pt x="152400" y="1981200"/>
                </a:lnTo>
                <a:lnTo>
                  <a:pt x="152400" y="0"/>
                </a:lnTo>
                <a:lnTo>
                  <a:pt x="0" y="0"/>
                </a:lnTo>
                <a:lnTo>
                  <a:pt x="0" y="1981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51276" y="3962400"/>
            <a:ext cx="152400" cy="1981200"/>
          </a:xfrm>
          <a:custGeom>
            <a:avLst/>
            <a:gdLst/>
            <a:ahLst/>
            <a:cxnLst/>
            <a:rect l="l" t="t" r="r" b="b"/>
            <a:pathLst>
              <a:path w="152400" h="1981200">
                <a:moveTo>
                  <a:pt x="0" y="1981200"/>
                </a:moveTo>
                <a:lnTo>
                  <a:pt x="152400" y="1981200"/>
                </a:lnTo>
                <a:lnTo>
                  <a:pt x="152400" y="0"/>
                </a:lnTo>
                <a:lnTo>
                  <a:pt x="0" y="0"/>
                </a:lnTo>
                <a:lnTo>
                  <a:pt x="0" y="1981200"/>
                </a:lnTo>
                <a:close/>
              </a:path>
            </a:pathLst>
          </a:custGeom>
          <a:ln w="9144">
            <a:solidFill>
              <a:srgbClr val="374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03876" y="5943600"/>
            <a:ext cx="2057400" cy="228600"/>
          </a:xfrm>
          <a:custGeom>
            <a:avLst/>
            <a:gdLst/>
            <a:ahLst/>
            <a:cxnLst/>
            <a:rect l="l" t="t" r="r" b="b"/>
            <a:pathLst>
              <a:path w="2057400" h="228600">
                <a:moveTo>
                  <a:pt x="0" y="228600"/>
                </a:moveTo>
                <a:lnTo>
                  <a:pt x="2057400" y="228600"/>
                </a:lnTo>
                <a:lnTo>
                  <a:pt x="2057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03876" y="5943600"/>
            <a:ext cx="2057400" cy="228600"/>
          </a:xfrm>
          <a:custGeom>
            <a:avLst/>
            <a:gdLst/>
            <a:ahLst/>
            <a:cxnLst/>
            <a:rect l="l" t="t" r="r" b="b"/>
            <a:pathLst>
              <a:path w="2057400" h="228600">
                <a:moveTo>
                  <a:pt x="0" y="228600"/>
                </a:moveTo>
                <a:lnTo>
                  <a:pt x="2057400" y="228600"/>
                </a:lnTo>
                <a:lnTo>
                  <a:pt x="2057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374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94476" y="3962400"/>
            <a:ext cx="152400" cy="1981200"/>
          </a:xfrm>
          <a:custGeom>
            <a:avLst/>
            <a:gdLst/>
            <a:ahLst/>
            <a:cxnLst/>
            <a:rect l="l" t="t" r="r" b="b"/>
            <a:pathLst>
              <a:path w="152400" h="1981200">
                <a:moveTo>
                  <a:pt x="0" y="1981200"/>
                </a:moveTo>
                <a:lnTo>
                  <a:pt x="152400" y="1981200"/>
                </a:lnTo>
                <a:lnTo>
                  <a:pt x="152400" y="0"/>
                </a:lnTo>
                <a:lnTo>
                  <a:pt x="0" y="0"/>
                </a:lnTo>
                <a:lnTo>
                  <a:pt x="0" y="1981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94476" y="3962400"/>
            <a:ext cx="152400" cy="1981200"/>
          </a:xfrm>
          <a:custGeom>
            <a:avLst/>
            <a:gdLst/>
            <a:ahLst/>
            <a:cxnLst/>
            <a:rect l="l" t="t" r="r" b="b"/>
            <a:pathLst>
              <a:path w="152400" h="1981200">
                <a:moveTo>
                  <a:pt x="0" y="1981200"/>
                </a:moveTo>
                <a:lnTo>
                  <a:pt x="152400" y="1981200"/>
                </a:lnTo>
                <a:lnTo>
                  <a:pt x="152400" y="0"/>
                </a:lnTo>
                <a:lnTo>
                  <a:pt x="0" y="0"/>
                </a:lnTo>
                <a:lnTo>
                  <a:pt x="0" y="1981200"/>
                </a:lnTo>
                <a:close/>
              </a:path>
            </a:pathLst>
          </a:custGeom>
          <a:ln w="9144">
            <a:solidFill>
              <a:srgbClr val="374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70876" y="5943600"/>
            <a:ext cx="2057400" cy="228600"/>
          </a:xfrm>
          <a:custGeom>
            <a:avLst/>
            <a:gdLst/>
            <a:ahLst/>
            <a:cxnLst/>
            <a:rect l="l" t="t" r="r" b="b"/>
            <a:pathLst>
              <a:path w="2057400" h="228600">
                <a:moveTo>
                  <a:pt x="0" y="228600"/>
                </a:moveTo>
                <a:lnTo>
                  <a:pt x="2057400" y="228600"/>
                </a:lnTo>
                <a:lnTo>
                  <a:pt x="2057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770876" y="5943600"/>
            <a:ext cx="2057400" cy="228600"/>
          </a:xfrm>
          <a:custGeom>
            <a:avLst/>
            <a:gdLst/>
            <a:ahLst/>
            <a:cxnLst/>
            <a:rect l="l" t="t" r="r" b="b"/>
            <a:pathLst>
              <a:path w="2057400" h="228600">
                <a:moveTo>
                  <a:pt x="0" y="228600"/>
                </a:moveTo>
                <a:lnTo>
                  <a:pt x="2057400" y="228600"/>
                </a:lnTo>
                <a:lnTo>
                  <a:pt x="2057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374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1476" y="3962400"/>
            <a:ext cx="152400" cy="1981200"/>
          </a:xfrm>
          <a:custGeom>
            <a:avLst/>
            <a:gdLst/>
            <a:ahLst/>
            <a:cxnLst/>
            <a:rect l="l" t="t" r="r" b="b"/>
            <a:pathLst>
              <a:path w="152400" h="1981200">
                <a:moveTo>
                  <a:pt x="0" y="1981200"/>
                </a:moveTo>
                <a:lnTo>
                  <a:pt x="152400" y="1981200"/>
                </a:lnTo>
                <a:lnTo>
                  <a:pt x="152400" y="0"/>
                </a:lnTo>
                <a:lnTo>
                  <a:pt x="0" y="0"/>
                </a:lnTo>
                <a:lnTo>
                  <a:pt x="0" y="1981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61476" y="3962400"/>
            <a:ext cx="152400" cy="1981200"/>
          </a:xfrm>
          <a:custGeom>
            <a:avLst/>
            <a:gdLst/>
            <a:ahLst/>
            <a:cxnLst/>
            <a:rect l="l" t="t" r="r" b="b"/>
            <a:pathLst>
              <a:path w="152400" h="1981200">
                <a:moveTo>
                  <a:pt x="0" y="1981200"/>
                </a:moveTo>
                <a:lnTo>
                  <a:pt x="152400" y="1981200"/>
                </a:lnTo>
                <a:lnTo>
                  <a:pt x="152400" y="0"/>
                </a:lnTo>
                <a:lnTo>
                  <a:pt x="0" y="0"/>
                </a:lnTo>
                <a:lnTo>
                  <a:pt x="0" y="1981200"/>
                </a:lnTo>
                <a:close/>
              </a:path>
            </a:pathLst>
          </a:custGeom>
          <a:ln w="9144">
            <a:solidFill>
              <a:srgbClr val="374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45307" y="4953000"/>
            <a:ext cx="1219200" cy="152400"/>
          </a:xfrm>
          <a:custGeom>
            <a:avLst/>
            <a:gdLst/>
            <a:ahLst/>
            <a:cxnLst/>
            <a:rect l="l" t="t" r="r" b="b"/>
            <a:pathLst>
              <a:path w="1219200" h="152400">
                <a:moveTo>
                  <a:pt x="609600" y="0"/>
                </a:moveTo>
                <a:lnTo>
                  <a:pt x="533132" y="594"/>
                </a:lnTo>
                <a:lnTo>
                  <a:pt x="459499" y="2330"/>
                </a:lnTo>
                <a:lnTo>
                  <a:pt x="389272" y="5134"/>
                </a:lnTo>
                <a:lnTo>
                  <a:pt x="323022" y="8937"/>
                </a:lnTo>
                <a:lnTo>
                  <a:pt x="261320" y="13665"/>
                </a:lnTo>
                <a:lnTo>
                  <a:pt x="204738" y="19247"/>
                </a:lnTo>
                <a:lnTo>
                  <a:pt x="153847" y="25611"/>
                </a:lnTo>
                <a:lnTo>
                  <a:pt x="109218" y="32685"/>
                </a:lnTo>
                <a:lnTo>
                  <a:pt x="71423" y="40398"/>
                </a:lnTo>
                <a:lnTo>
                  <a:pt x="18617" y="57453"/>
                </a:lnTo>
                <a:lnTo>
                  <a:pt x="0" y="76200"/>
                </a:lnTo>
                <a:lnTo>
                  <a:pt x="4749" y="85749"/>
                </a:lnTo>
                <a:lnTo>
                  <a:pt x="41032" y="103721"/>
                </a:lnTo>
                <a:lnTo>
                  <a:pt x="109218" y="119714"/>
                </a:lnTo>
                <a:lnTo>
                  <a:pt x="153847" y="126788"/>
                </a:lnTo>
                <a:lnTo>
                  <a:pt x="204738" y="133152"/>
                </a:lnTo>
                <a:lnTo>
                  <a:pt x="261320" y="138734"/>
                </a:lnTo>
                <a:lnTo>
                  <a:pt x="323022" y="143462"/>
                </a:lnTo>
                <a:lnTo>
                  <a:pt x="389272" y="147265"/>
                </a:lnTo>
                <a:lnTo>
                  <a:pt x="459499" y="150069"/>
                </a:lnTo>
                <a:lnTo>
                  <a:pt x="533132" y="151805"/>
                </a:lnTo>
                <a:lnTo>
                  <a:pt x="609600" y="152400"/>
                </a:lnTo>
                <a:lnTo>
                  <a:pt x="686067" y="151805"/>
                </a:lnTo>
                <a:lnTo>
                  <a:pt x="759700" y="150069"/>
                </a:lnTo>
                <a:lnTo>
                  <a:pt x="829927" y="147265"/>
                </a:lnTo>
                <a:lnTo>
                  <a:pt x="896177" y="143462"/>
                </a:lnTo>
                <a:lnTo>
                  <a:pt x="957879" y="138734"/>
                </a:lnTo>
                <a:lnTo>
                  <a:pt x="1014461" y="133152"/>
                </a:lnTo>
                <a:lnTo>
                  <a:pt x="1065352" y="126788"/>
                </a:lnTo>
                <a:lnTo>
                  <a:pt x="1109981" y="119714"/>
                </a:lnTo>
                <a:lnTo>
                  <a:pt x="1147776" y="112001"/>
                </a:lnTo>
                <a:lnTo>
                  <a:pt x="1200582" y="94946"/>
                </a:lnTo>
                <a:lnTo>
                  <a:pt x="1219200" y="76200"/>
                </a:lnTo>
                <a:lnTo>
                  <a:pt x="1214450" y="66650"/>
                </a:lnTo>
                <a:lnTo>
                  <a:pt x="1178167" y="48678"/>
                </a:lnTo>
                <a:lnTo>
                  <a:pt x="1109981" y="32685"/>
                </a:lnTo>
                <a:lnTo>
                  <a:pt x="1065352" y="25611"/>
                </a:lnTo>
                <a:lnTo>
                  <a:pt x="1014461" y="19247"/>
                </a:lnTo>
                <a:lnTo>
                  <a:pt x="957879" y="13665"/>
                </a:lnTo>
                <a:lnTo>
                  <a:pt x="896177" y="8937"/>
                </a:lnTo>
                <a:lnTo>
                  <a:pt x="829927" y="5134"/>
                </a:lnTo>
                <a:lnTo>
                  <a:pt x="759700" y="2330"/>
                </a:lnTo>
                <a:lnTo>
                  <a:pt x="686067" y="594"/>
                </a:lnTo>
                <a:lnTo>
                  <a:pt x="60960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45307" y="4953000"/>
            <a:ext cx="1219200" cy="152400"/>
          </a:xfrm>
          <a:custGeom>
            <a:avLst/>
            <a:gdLst/>
            <a:ahLst/>
            <a:cxnLst/>
            <a:rect l="l" t="t" r="r" b="b"/>
            <a:pathLst>
              <a:path w="1219200" h="152400">
                <a:moveTo>
                  <a:pt x="0" y="76200"/>
                </a:moveTo>
                <a:lnTo>
                  <a:pt x="41032" y="48678"/>
                </a:lnTo>
                <a:lnTo>
                  <a:pt x="109218" y="32685"/>
                </a:lnTo>
                <a:lnTo>
                  <a:pt x="153847" y="25611"/>
                </a:lnTo>
                <a:lnTo>
                  <a:pt x="204738" y="19247"/>
                </a:lnTo>
                <a:lnTo>
                  <a:pt x="261320" y="13665"/>
                </a:lnTo>
                <a:lnTo>
                  <a:pt x="323022" y="8937"/>
                </a:lnTo>
                <a:lnTo>
                  <a:pt x="389272" y="5134"/>
                </a:lnTo>
                <a:lnTo>
                  <a:pt x="459499" y="2330"/>
                </a:lnTo>
                <a:lnTo>
                  <a:pt x="533132" y="594"/>
                </a:lnTo>
                <a:lnTo>
                  <a:pt x="609600" y="0"/>
                </a:lnTo>
                <a:lnTo>
                  <a:pt x="686067" y="594"/>
                </a:lnTo>
                <a:lnTo>
                  <a:pt x="759700" y="2330"/>
                </a:lnTo>
                <a:lnTo>
                  <a:pt x="829927" y="5134"/>
                </a:lnTo>
                <a:lnTo>
                  <a:pt x="896177" y="8937"/>
                </a:lnTo>
                <a:lnTo>
                  <a:pt x="957879" y="13665"/>
                </a:lnTo>
                <a:lnTo>
                  <a:pt x="1014461" y="19247"/>
                </a:lnTo>
                <a:lnTo>
                  <a:pt x="1065352" y="25611"/>
                </a:lnTo>
                <a:lnTo>
                  <a:pt x="1109981" y="32685"/>
                </a:lnTo>
                <a:lnTo>
                  <a:pt x="1147776" y="40398"/>
                </a:lnTo>
                <a:lnTo>
                  <a:pt x="1200582" y="57453"/>
                </a:lnTo>
                <a:lnTo>
                  <a:pt x="1219200" y="76200"/>
                </a:lnTo>
                <a:lnTo>
                  <a:pt x="1214450" y="85749"/>
                </a:lnTo>
                <a:lnTo>
                  <a:pt x="1178167" y="103721"/>
                </a:lnTo>
                <a:lnTo>
                  <a:pt x="1109981" y="119714"/>
                </a:lnTo>
                <a:lnTo>
                  <a:pt x="1065352" y="126788"/>
                </a:lnTo>
                <a:lnTo>
                  <a:pt x="1014461" y="133152"/>
                </a:lnTo>
                <a:lnTo>
                  <a:pt x="957879" y="138734"/>
                </a:lnTo>
                <a:lnTo>
                  <a:pt x="896177" y="143462"/>
                </a:lnTo>
                <a:lnTo>
                  <a:pt x="829927" y="147265"/>
                </a:lnTo>
                <a:lnTo>
                  <a:pt x="759700" y="150069"/>
                </a:lnTo>
                <a:lnTo>
                  <a:pt x="686067" y="151805"/>
                </a:lnTo>
                <a:lnTo>
                  <a:pt x="609600" y="152400"/>
                </a:lnTo>
                <a:lnTo>
                  <a:pt x="533132" y="151805"/>
                </a:lnTo>
                <a:lnTo>
                  <a:pt x="459499" y="150069"/>
                </a:lnTo>
                <a:lnTo>
                  <a:pt x="389272" y="147265"/>
                </a:lnTo>
                <a:lnTo>
                  <a:pt x="323022" y="143462"/>
                </a:lnTo>
                <a:lnTo>
                  <a:pt x="261320" y="138734"/>
                </a:lnTo>
                <a:lnTo>
                  <a:pt x="204738" y="133152"/>
                </a:lnTo>
                <a:lnTo>
                  <a:pt x="153847" y="126788"/>
                </a:lnTo>
                <a:lnTo>
                  <a:pt x="109218" y="119714"/>
                </a:lnTo>
                <a:lnTo>
                  <a:pt x="71423" y="112001"/>
                </a:lnTo>
                <a:lnTo>
                  <a:pt x="18617" y="94946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374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12007" y="4469891"/>
            <a:ext cx="685800" cy="152400"/>
          </a:xfrm>
          <a:custGeom>
            <a:avLst/>
            <a:gdLst/>
            <a:ahLst/>
            <a:cxnLst/>
            <a:rect l="l" t="t" r="r" b="b"/>
            <a:pathLst>
              <a:path w="685800" h="152400">
                <a:moveTo>
                  <a:pt x="342900" y="0"/>
                </a:moveTo>
                <a:lnTo>
                  <a:pt x="273799" y="1550"/>
                </a:lnTo>
                <a:lnTo>
                  <a:pt x="209436" y="5994"/>
                </a:lnTo>
                <a:lnTo>
                  <a:pt x="151190" y="13026"/>
                </a:lnTo>
                <a:lnTo>
                  <a:pt x="100441" y="22336"/>
                </a:lnTo>
                <a:lnTo>
                  <a:pt x="58567" y="33616"/>
                </a:lnTo>
                <a:lnTo>
                  <a:pt x="6967" y="60856"/>
                </a:lnTo>
                <a:lnTo>
                  <a:pt x="0" y="76199"/>
                </a:lnTo>
                <a:lnTo>
                  <a:pt x="6967" y="91543"/>
                </a:lnTo>
                <a:lnTo>
                  <a:pt x="58567" y="118783"/>
                </a:lnTo>
                <a:lnTo>
                  <a:pt x="100441" y="130063"/>
                </a:lnTo>
                <a:lnTo>
                  <a:pt x="151190" y="139373"/>
                </a:lnTo>
                <a:lnTo>
                  <a:pt x="209436" y="146405"/>
                </a:lnTo>
                <a:lnTo>
                  <a:pt x="273799" y="150849"/>
                </a:lnTo>
                <a:lnTo>
                  <a:pt x="342900" y="152399"/>
                </a:lnTo>
                <a:lnTo>
                  <a:pt x="412000" y="150849"/>
                </a:lnTo>
                <a:lnTo>
                  <a:pt x="476363" y="146405"/>
                </a:lnTo>
                <a:lnTo>
                  <a:pt x="534609" y="139373"/>
                </a:lnTo>
                <a:lnTo>
                  <a:pt x="585358" y="130063"/>
                </a:lnTo>
                <a:lnTo>
                  <a:pt x="627232" y="118783"/>
                </a:lnTo>
                <a:lnTo>
                  <a:pt x="678832" y="91543"/>
                </a:lnTo>
                <a:lnTo>
                  <a:pt x="685800" y="76199"/>
                </a:lnTo>
                <a:lnTo>
                  <a:pt x="678832" y="60856"/>
                </a:lnTo>
                <a:lnTo>
                  <a:pt x="627232" y="33616"/>
                </a:lnTo>
                <a:lnTo>
                  <a:pt x="585358" y="22336"/>
                </a:lnTo>
                <a:lnTo>
                  <a:pt x="534609" y="13026"/>
                </a:lnTo>
                <a:lnTo>
                  <a:pt x="476363" y="5994"/>
                </a:lnTo>
                <a:lnTo>
                  <a:pt x="412000" y="1550"/>
                </a:lnTo>
                <a:lnTo>
                  <a:pt x="3429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12007" y="4469891"/>
            <a:ext cx="685800" cy="152400"/>
          </a:xfrm>
          <a:custGeom>
            <a:avLst/>
            <a:gdLst/>
            <a:ahLst/>
            <a:cxnLst/>
            <a:rect l="l" t="t" r="r" b="b"/>
            <a:pathLst>
              <a:path w="685800" h="152400">
                <a:moveTo>
                  <a:pt x="0" y="76199"/>
                </a:moveTo>
                <a:lnTo>
                  <a:pt x="26949" y="46559"/>
                </a:lnTo>
                <a:lnTo>
                  <a:pt x="100441" y="22336"/>
                </a:lnTo>
                <a:lnTo>
                  <a:pt x="151190" y="13026"/>
                </a:lnTo>
                <a:lnTo>
                  <a:pt x="209436" y="5994"/>
                </a:lnTo>
                <a:lnTo>
                  <a:pt x="273799" y="1550"/>
                </a:lnTo>
                <a:lnTo>
                  <a:pt x="342900" y="0"/>
                </a:lnTo>
                <a:lnTo>
                  <a:pt x="412000" y="1550"/>
                </a:lnTo>
                <a:lnTo>
                  <a:pt x="476363" y="5994"/>
                </a:lnTo>
                <a:lnTo>
                  <a:pt x="534609" y="13026"/>
                </a:lnTo>
                <a:lnTo>
                  <a:pt x="585358" y="22336"/>
                </a:lnTo>
                <a:lnTo>
                  <a:pt x="627232" y="33616"/>
                </a:lnTo>
                <a:lnTo>
                  <a:pt x="678832" y="60856"/>
                </a:lnTo>
                <a:lnTo>
                  <a:pt x="685800" y="76199"/>
                </a:lnTo>
                <a:lnTo>
                  <a:pt x="678832" y="91543"/>
                </a:lnTo>
                <a:lnTo>
                  <a:pt x="627232" y="118783"/>
                </a:lnTo>
                <a:lnTo>
                  <a:pt x="585358" y="130063"/>
                </a:lnTo>
                <a:lnTo>
                  <a:pt x="534609" y="139373"/>
                </a:lnTo>
                <a:lnTo>
                  <a:pt x="476363" y="146405"/>
                </a:lnTo>
                <a:lnTo>
                  <a:pt x="412000" y="150849"/>
                </a:lnTo>
                <a:lnTo>
                  <a:pt x="342900" y="152399"/>
                </a:lnTo>
                <a:lnTo>
                  <a:pt x="273799" y="150849"/>
                </a:lnTo>
                <a:lnTo>
                  <a:pt x="209436" y="146405"/>
                </a:lnTo>
                <a:lnTo>
                  <a:pt x="151190" y="139373"/>
                </a:lnTo>
                <a:lnTo>
                  <a:pt x="100441" y="130063"/>
                </a:lnTo>
                <a:lnTo>
                  <a:pt x="58567" y="118783"/>
                </a:lnTo>
                <a:lnTo>
                  <a:pt x="6967" y="91543"/>
                </a:lnTo>
                <a:lnTo>
                  <a:pt x="0" y="76199"/>
                </a:lnTo>
                <a:close/>
              </a:path>
            </a:pathLst>
          </a:custGeom>
          <a:ln w="9144">
            <a:solidFill>
              <a:srgbClr val="374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78607" y="5410200"/>
            <a:ext cx="1752600" cy="228600"/>
          </a:xfrm>
          <a:custGeom>
            <a:avLst/>
            <a:gdLst/>
            <a:ahLst/>
            <a:cxnLst/>
            <a:rect l="l" t="t" r="r" b="b"/>
            <a:pathLst>
              <a:path w="1752600" h="228600">
                <a:moveTo>
                  <a:pt x="876300" y="0"/>
                </a:moveTo>
                <a:lnTo>
                  <a:pt x="800685" y="419"/>
                </a:lnTo>
                <a:lnTo>
                  <a:pt x="726857" y="1655"/>
                </a:lnTo>
                <a:lnTo>
                  <a:pt x="655079" y="3673"/>
                </a:lnTo>
                <a:lnTo>
                  <a:pt x="585614" y="6439"/>
                </a:lnTo>
                <a:lnTo>
                  <a:pt x="518725" y="9917"/>
                </a:lnTo>
                <a:lnTo>
                  <a:pt x="454675" y="14075"/>
                </a:lnTo>
                <a:lnTo>
                  <a:pt x="393726" y="18878"/>
                </a:lnTo>
                <a:lnTo>
                  <a:pt x="336142" y="24291"/>
                </a:lnTo>
                <a:lnTo>
                  <a:pt x="282186" y="30280"/>
                </a:lnTo>
                <a:lnTo>
                  <a:pt x="232121" y="36811"/>
                </a:lnTo>
                <a:lnTo>
                  <a:pt x="186209" y="43849"/>
                </a:lnTo>
                <a:lnTo>
                  <a:pt x="144714" y="51360"/>
                </a:lnTo>
                <a:lnTo>
                  <a:pt x="76025" y="67664"/>
                </a:lnTo>
                <a:lnTo>
                  <a:pt x="28157" y="85448"/>
                </a:lnTo>
                <a:lnTo>
                  <a:pt x="0" y="114300"/>
                </a:lnTo>
                <a:lnTo>
                  <a:pt x="3216" y="124161"/>
                </a:lnTo>
                <a:lnTo>
                  <a:pt x="49357" y="152211"/>
                </a:lnTo>
                <a:lnTo>
                  <a:pt x="107898" y="169289"/>
                </a:lnTo>
                <a:lnTo>
                  <a:pt x="186209" y="184750"/>
                </a:lnTo>
                <a:lnTo>
                  <a:pt x="232121" y="191788"/>
                </a:lnTo>
                <a:lnTo>
                  <a:pt x="282186" y="198319"/>
                </a:lnTo>
                <a:lnTo>
                  <a:pt x="336142" y="204308"/>
                </a:lnTo>
                <a:lnTo>
                  <a:pt x="393726" y="209721"/>
                </a:lnTo>
                <a:lnTo>
                  <a:pt x="454675" y="214524"/>
                </a:lnTo>
                <a:lnTo>
                  <a:pt x="518725" y="218682"/>
                </a:lnTo>
                <a:lnTo>
                  <a:pt x="585614" y="222160"/>
                </a:lnTo>
                <a:lnTo>
                  <a:pt x="655079" y="224926"/>
                </a:lnTo>
                <a:lnTo>
                  <a:pt x="726857" y="226944"/>
                </a:lnTo>
                <a:lnTo>
                  <a:pt x="800685" y="228180"/>
                </a:lnTo>
                <a:lnTo>
                  <a:pt x="876300" y="228600"/>
                </a:lnTo>
                <a:lnTo>
                  <a:pt x="951914" y="228180"/>
                </a:lnTo>
                <a:lnTo>
                  <a:pt x="1025742" y="226944"/>
                </a:lnTo>
                <a:lnTo>
                  <a:pt x="1097520" y="224926"/>
                </a:lnTo>
                <a:lnTo>
                  <a:pt x="1166985" y="222160"/>
                </a:lnTo>
                <a:lnTo>
                  <a:pt x="1233874" y="218682"/>
                </a:lnTo>
                <a:lnTo>
                  <a:pt x="1297924" y="214524"/>
                </a:lnTo>
                <a:lnTo>
                  <a:pt x="1358873" y="209721"/>
                </a:lnTo>
                <a:lnTo>
                  <a:pt x="1416457" y="204308"/>
                </a:lnTo>
                <a:lnTo>
                  <a:pt x="1470413" y="198319"/>
                </a:lnTo>
                <a:lnTo>
                  <a:pt x="1520478" y="191788"/>
                </a:lnTo>
                <a:lnTo>
                  <a:pt x="1566390" y="184750"/>
                </a:lnTo>
                <a:lnTo>
                  <a:pt x="1607885" y="177239"/>
                </a:lnTo>
                <a:lnTo>
                  <a:pt x="1676574" y="160935"/>
                </a:lnTo>
                <a:lnTo>
                  <a:pt x="1724442" y="143151"/>
                </a:lnTo>
                <a:lnTo>
                  <a:pt x="1752600" y="114300"/>
                </a:lnTo>
                <a:lnTo>
                  <a:pt x="1749383" y="104438"/>
                </a:lnTo>
                <a:lnTo>
                  <a:pt x="1703242" y="76388"/>
                </a:lnTo>
                <a:lnTo>
                  <a:pt x="1644701" y="59310"/>
                </a:lnTo>
                <a:lnTo>
                  <a:pt x="1566390" y="43849"/>
                </a:lnTo>
                <a:lnTo>
                  <a:pt x="1520478" y="36811"/>
                </a:lnTo>
                <a:lnTo>
                  <a:pt x="1470413" y="30280"/>
                </a:lnTo>
                <a:lnTo>
                  <a:pt x="1416457" y="24291"/>
                </a:lnTo>
                <a:lnTo>
                  <a:pt x="1358873" y="18878"/>
                </a:lnTo>
                <a:lnTo>
                  <a:pt x="1297924" y="14075"/>
                </a:lnTo>
                <a:lnTo>
                  <a:pt x="1233874" y="9917"/>
                </a:lnTo>
                <a:lnTo>
                  <a:pt x="1166985" y="6439"/>
                </a:lnTo>
                <a:lnTo>
                  <a:pt x="1097520" y="3673"/>
                </a:lnTo>
                <a:lnTo>
                  <a:pt x="1025742" y="1655"/>
                </a:lnTo>
                <a:lnTo>
                  <a:pt x="951914" y="419"/>
                </a:lnTo>
                <a:lnTo>
                  <a:pt x="8763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78607" y="5410200"/>
            <a:ext cx="1752600" cy="228600"/>
          </a:xfrm>
          <a:custGeom>
            <a:avLst/>
            <a:gdLst/>
            <a:ahLst/>
            <a:cxnLst/>
            <a:rect l="l" t="t" r="r" b="b"/>
            <a:pathLst>
              <a:path w="1752600" h="228600">
                <a:moveTo>
                  <a:pt x="0" y="114300"/>
                </a:moveTo>
                <a:lnTo>
                  <a:pt x="28157" y="85448"/>
                </a:lnTo>
                <a:lnTo>
                  <a:pt x="76025" y="67664"/>
                </a:lnTo>
                <a:lnTo>
                  <a:pt x="144714" y="51360"/>
                </a:lnTo>
                <a:lnTo>
                  <a:pt x="186209" y="43849"/>
                </a:lnTo>
                <a:lnTo>
                  <a:pt x="232121" y="36811"/>
                </a:lnTo>
                <a:lnTo>
                  <a:pt x="282186" y="30280"/>
                </a:lnTo>
                <a:lnTo>
                  <a:pt x="336142" y="24291"/>
                </a:lnTo>
                <a:lnTo>
                  <a:pt x="393726" y="18878"/>
                </a:lnTo>
                <a:lnTo>
                  <a:pt x="454675" y="14075"/>
                </a:lnTo>
                <a:lnTo>
                  <a:pt x="518725" y="9917"/>
                </a:lnTo>
                <a:lnTo>
                  <a:pt x="585614" y="6439"/>
                </a:lnTo>
                <a:lnTo>
                  <a:pt x="655079" y="3673"/>
                </a:lnTo>
                <a:lnTo>
                  <a:pt x="726857" y="1655"/>
                </a:lnTo>
                <a:lnTo>
                  <a:pt x="800685" y="419"/>
                </a:lnTo>
                <a:lnTo>
                  <a:pt x="876300" y="0"/>
                </a:lnTo>
                <a:lnTo>
                  <a:pt x="951914" y="419"/>
                </a:lnTo>
                <a:lnTo>
                  <a:pt x="1025742" y="1655"/>
                </a:lnTo>
                <a:lnTo>
                  <a:pt x="1097520" y="3673"/>
                </a:lnTo>
                <a:lnTo>
                  <a:pt x="1166985" y="6439"/>
                </a:lnTo>
                <a:lnTo>
                  <a:pt x="1233874" y="9917"/>
                </a:lnTo>
                <a:lnTo>
                  <a:pt x="1297924" y="14075"/>
                </a:lnTo>
                <a:lnTo>
                  <a:pt x="1358873" y="18878"/>
                </a:lnTo>
                <a:lnTo>
                  <a:pt x="1416457" y="24291"/>
                </a:lnTo>
                <a:lnTo>
                  <a:pt x="1470413" y="30280"/>
                </a:lnTo>
                <a:lnTo>
                  <a:pt x="1520478" y="36811"/>
                </a:lnTo>
                <a:lnTo>
                  <a:pt x="1566390" y="43849"/>
                </a:lnTo>
                <a:lnTo>
                  <a:pt x="1607885" y="51360"/>
                </a:lnTo>
                <a:lnTo>
                  <a:pt x="1676574" y="67664"/>
                </a:lnTo>
                <a:lnTo>
                  <a:pt x="1724442" y="85448"/>
                </a:lnTo>
                <a:lnTo>
                  <a:pt x="1752600" y="114300"/>
                </a:lnTo>
                <a:lnTo>
                  <a:pt x="1749383" y="124161"/>
                </a:lnTo>
                <a:lnTo>
                  <a:pt x="1703242" y="152211"/>
                </a:lnTo>
                <a:lnTo>
                  <a:pt x="1644701" y="169289"/>
                </a:lnTo>
                <a:lnTo>
                  <a:pt x="1566390" y="184750"/>
                </a:lnTo>
                <a:lnTo>
                  <a:pt x="1520478" y="191788"/>
                </a:lnTo>
                <a:lnTo>
                  <a:pt x="1470413" y="198319"/>
                </a:lnTo>
                <a:lnTo>
                  <a:pt x="1416457" y="204308"/>
                </a:lnTo>
                <a:lnTo>
                  <a:pt x="1358873" y="209721"/>
                </a:lnTo>
                <a:lnTo>
                  <a:pt x="1297924" y="214524"/>
                </a:lnTo>
                <a:lnTo>
                  <a:pt x="1233874" y="218682"/>
                </a:lnTo>
                <a:lnTo>
                  <a:pt x="1166985" y="222160"/>
                </a:lnTo>
                <a:lnTo>
                  <a:pt x="1097520" y="224926"/>
                </a:lnTo>
                <a:lnTo>
                  <a:pt x="1025742" y="226944"/>
                </a:lnTo>
                <a:lnTo>
                  <a:pt x="951914" y="228180"/>
                </a:lnTo>
                <a:lnTo>
                  <a:pt x="876300" y="228600"/>
                </a:lnTo>
                <a:lnTo>
                  <a:pt x="800685" y="228180"/>
                </a:lnTo>
                <a:lnTo>
                  <a:pt x="726857" y="226944"/>
                </a:lnTo>
                <a:lnTo>
                  <a:pt x="655079" y="224926"/>
                </a:lnTo>
                <a:lnTo>
                  <a:pt x="585614" y="222160"/>
                </a:lnTo>
                <a:lnTo>
                  <a:pt x="518725" y="218682"/>
                </a:lnTo>
                <a:lnTo>
                  <a:pt x="454675" y="214524"/>
                </a:lnTo>
                <a:lnTo>
                  <a:pt x="393726" y="209721"/>
                </a:lnTo>
                <a:lnTo>
                  <a:pt x="336142" y="204308"/>
                </a:lnTo>
                <a:lnTo>
                  <a:pt x="282186" y="198319"/>
                </a:lnTo>
                <a:lnTo>
                  <a:pt x="232121" y="191788"/>
                </a:lnTo>
                <a:lnTo>
                  <a:pt x="186209" y="184750"/>
                </a:lnTo>
                <a:lnTo>
                  <a:pt x="144714" y="177239"/>
                </a:lnTo>
                <a:lnTo>
                  <a:pt x="76025" y="160935"/>
                </a:lnTo>
                <a:lnTo>
                  <a:pt x="28157" y="143151"/>
                </a:lnTo>
                <a:lnTo>
                  <a:pt x="0" y="114300"/>
                </a:lnTo>
                <a:close/>
              </a:path>
            </a:pathLst>
          </a:custGeom>
          <a:ln w="9144">
            <a:solidFill>
              <a:srgbClr val="374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616" y="713689"/>
            <a:ext cx="37566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0" dirty="0"/>
              <a:t>Tower </a:t>
            </a:r>
            <a:r>
              <a:rPr sz="4400" dirty="0"/>
              <a:t>of</a:t>
            </a:r>
            <a:r>
              <a:rPr sz="4400" spc="35" dirty="0"/>
              <a:t> </a:t>
            </a:r>
            <a:r>
              <a:rPr sz="4400" dirty="0"/>
              <a:t>Hanoi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2360676" y="5943600"/>
            <a:ext cx="2057400" cy="228600"/>
          </a:xfrm>
          <a:custGeom>
            <a:avLst/>
            <a:gdLst/>
            <a:ahLst/>
            <a:cxnLst/>
            <a:rect l="l" t="t" r="r" b="b"/>
            <a:pathLst>
              <a:path w="2057400" h="228600">
                <a:moveTo>
                  <a:pt x="0" y="228600"/>
                </a:moveTo>
                <a:lnTo>
                  <a:pt x="2057400" y="228600"/>
                </a:lnTo>
                <a:lnTo>
                  <a:pt x="2057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60676" y="5943600"/>
            <a:ext cx="2057400" cy="228600"/>
          </a:xfrm>
          <a:custGeom>
            <a:avLst/>
            <a:gdLst/>
            <a:ahLst/>
            <a:cxnLst/>
            <a:rect l="l" t="t" r="r" b="b"/>
            <a:pathLst>
              <a:path w="2057400" h="228600">
                <a:moveTo>
                  <a:pt x="0" y="228600"/>
                </a:moveTo>
                <a:lnTo>
                  <a:pt x="2057400" y="228600"/>
                </a:lnTo>
                <a:lnTo>
                  <a:pt x="2057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374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51276" y="3962400"/>
            <a:ext cx="152400" cy="1981200"/>
          </a:xfrm>
          <a:custGeom>
            <a:avLst/>
            <a:gdLst/>
            <a:ahLst/>
            <a:cxnLst/>
            <a:rect l="l" t="t" r="r" b="b"/>
            <a:pathLst>
              <a:path w="152400" h="1981200">
                <a:moveTo>
                  <a:pt x="0" y="1981200"/>
                </a:moveTo>
                <a:lnTo>
                  <a:pt x="152400" y="1981200"/>
                </a:lnTo>
                <a:lnTo>
                  <a:pt x="152400" y="0"/>
                </a:lnTo>
                <a:lnTo>
                  <a:pt x="0" y="0"/>
                </a:lnTo>
                <a:lnTo>
                  <a:pt x="0" y="1981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51276" y="3962400"/>
            <a:ext cx="152400" cy="1981200"/>
          </a:xfrm>
          <a:custGeom>
            <a:avLst/>
            <a:gdLst/>
            <a:ahLst/>
            <a:cxnLst/>
            <a:rect l="l" t="t" r="r" b="b"/>
            <a:pathLst>
              <a:path w="152400" h="1981200">
                <a:moveTo>
                  <a:pt x="0" y="1981200"/>
                </a:moveTo>
                <a:lnTo>
                  <a:pt x="152400" y="1981200"/>
                </a:lnTo>
                <a:lnTo>
                  <a:pt x="152400" y="0"/>
                </a:lnTo>
                <a:lnTo>
                  <a:pt x="0" y="0"/>
                </a:lnTo>
                <a:lnTo>
                  <a:pt x="0" y="1981200"/>
                </a:lnTo>
                <a:close/>
              </a:path>
            </a:pathLst>
          </a:custGeom>
          <a:ln w="9144">
            <a:solidFill>
              <a:srgbClr val="374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03876" y="5943600"/>
            <a:ext cx="2057400" cy="228600"/>
          </a:xfrm>
          <a:custGeom>
            <a:avLst/>
            <a:gdLst/>
            <a:ahLst/>
            <a:cxnLst/>
            <a:rect l="l" t="t" r="r" b="b"/>
            <a:pathLst>
              <a:path w="2057400" h="228600">
                <a:moveTo>
                  <a:pt x="0" y="228600"/>
                </a:moveTo>
                <a:lnTo>
                  <a:pt x="2057400" y="228600"/>
                </a:lnTo>
                <a:lnTo>
                  <a:pt x="2057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03876" y="5943600"/>
            <a:ext cx="2057400" cy="228600"/>
          </a:xfrm>
          <a:custGeom>
            <a:avLst/>
            <a:gdLst/>
            <a:ahLst/>
            <a:cxnLst/>
            <a:rect l="l" t="t" r="r" b="b"/>
            <a:pathLst>
              <a:path w="2057400" h="228600">
                <a:moveTo>
                  <a:pt x="0" y="228600"/>
                </a:moveTo>
                <a:lnTo>
                  <a:pt x="2057400" y="228600"/>
                </a:lnTo>
                <a:lnTo>
                  <a:pt x="2057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374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94476" y="3962400"/>
            <a:ext cx="152400" cy="1981200"/>
          </a:xfrm>
          <a:custGeom>
            <a:avLst/>
            <a:gdLst/>
            <a:ahLst/>
            <a:cxnLst/>
            <a:rect l="l" t="t" r="r" b="b"/>
            <a:pathLst>
              <a:path w="152400" h="1981200">
                <a:moveTo>
                  <a:pt x="0" y="1981200"/>
                </a:moveTo>
                <a:lnTo>
                  <a:pt x="152400" y="1981200"/>
                </a:lnTo>
                <a:lnTo>
                  <a:pt x="152400" y="0"/>
                </a:lnTo>
                <a:lnTo>
                  <a:pt x="0" y="0"/>
                </a:lnTo>
                <a:lnTo>
                  <a:pt x="0" y="1981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94476" y="3962400"/>
            <a:ext cx="152400" cy="1981200"/>
          </a:xfrm>
          <a:custGeom>
            <a:avLst/>
            <a:gdLst/>
            <a:ahLst/>
            <a:cxnLst/>
            <a:rect l="l" t="t" r="r" b="b"/>
            <a:pathLst>
              <a:path w="152400" h="1981200">
                <a:moveTo>
                  <a:pt x="0" y="1981200"/>
                </a:moveTo>
                <a:lnTo>
                  <a:pt x="152400" y="1981200"/>
                </a:lnTo>
                <a:lnTo>
                  <a:pt x="152400" y="0"/>
                </a:lnTo>
                <a:lnTo>
                  <a:pt x="0" y="0"/>
                </a:lnTo>
                <a:lnTo>
                  <a:pt x="0" y="1981200"/>
                </a:lnTo>
                <a:close/>
              </a:path>
            </a:pathLst>
          </a:custGeom>
          <a:ln w="9144">
            <a:solidFill>
              <a:srgbClr val="374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70876" y="5943600"/>
            <a:ext cx="2057400" cy="228600"/>
          </a:xfrm>
          <a:custGeom>
            <a:avLst/>
            <a:gdLst/>
            <a:ahLst/>
            <a:cxnLst/>
            <a:rect l="l" t="t" r="r" b="b"/>
            <a:pathLst>
              <a:path w="2057400" h="228600">
                <a:moveTo>
                  <a:pt x="0" y="228600"/>
                </a:moveTo>
                <a:lnTo>
                  <a:pt x="2057400" y="228600"/>
                </a:lnTo>
                <a:lnTo>
                  <a:pt x="2057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770876" y="5943600"/>
            <a:ext cx="2057400" cy="228600"/>
          </a:xfrm>
          <a:custGeom>
            <a:avLst/>
            <a:gdLst/>
            <a:ahLst/>
            <a:cxnLst/>
            <a:rect l="l" t="t" r="r" b="b"/>
            <a:pathLst>
              <a:path w="2057400" h="228600">
                <a:moveTo>
                  <a:pt x="0" y="228600"/>
                </a:moveTo>
                <a:lnTo>
                  <a:pt x="2057400" y="228600"/>
                </a:lnTo>
                <a:lnTo>
                  <a:pt x="2057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374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1476" y="3962400"/>
            <a:ext cx="152400" cy="1981200"/>
          </a:xfrm>
          <a:custGeom>
            <a:avLst/>
            <a:gdLst/>
            <a:ahLst/>
            <a:cxnLst/>
            <a:rect l="l" t="t" r="r" b="b"/>
            <a:pathLst>
              <a:path w="152400" h="1981200">
                <a:moveTo>
                  <a:pt x="0" y="1981200"/>
                </a:moveTo>
                <a:lnTo>
                  <a:pt x="152400" y="1981200"/>
                </a:lnTo>
                <a:lnTo>
                  <a:pt x="152400" y="0"/>
                </a:lnTo>
                <a:lnTo>
                  <a:pt x="0" y="0"/>
                </a:lnTo>
                <a:lnTo>
                  <a:pt x="0" y="1981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61476" y="3962400"/>
            <a:ext cx="152400" cy="1981200"/>
          </a:xfrm>
          <a:custGeom>
            <a:avLst/>
            <a:gdLst/>
            <a:ahLst/>
            <a:cxnLst/>
            <a:rect l="l" t="t" r="r" b="b"/>
            <a:pathLst>
              <a:path w="152400" h="1981200">
                <a:moveTo>
                  <a:pt x="0" y="1981200"/>
                </a:moveTo>
                <a:lnTo>
                  <a:pt x="152400" y="1981200"/>
                </a:lnTo>
                <a:lnTo>
                  <a:pt x="152400" y="0"/>
                </a:lnTo>
                <a:lnTo>
                  <a:pt x="0" y="0"/>
                </a:lnTo>
                <a:lnTo>
                  <a:pt x="0" y="1981200"/>
                </a:lnTo>
                <a:close/>
              </a:path>
            </a:pathLst>
          </a:custGeom>
          <a:ln w="9144">
            <a:solidFill>
              <a:srgbClr val="374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45307" y="4953000"/>
            <a:ext cx="1219200" cy="152400"/>
          </a:xfrm>
          <a:custGeom>
            <a:avLst/>
            <a:gdLst/>
            <a:ahLst/>
            <a:cxnLst/>
            <a:rect l="l" t="t" r="r" b="b"/>
            <a:pathLst>
              <a:path w="1219200" h="152400">
                <a:moveTo>
                  <a:pt x="609600" y="0"/>
                </a:moveTo>
                <a:lnTo>
                  <a:pt x="533132" y="594"/>
                </a:lnTo>
                <a:lnTo>
                  <a:pt x="459499" y="2330"/>
                </a:lnTo>
                <a:lnTo>
                  <a:pt x="389272" y="5134"/>
                </a:lnTo>
                <a:lnTo>
                  <a:pt x="323022" y="8937"/>
                </a:lnTo>
                <a:lnTo>
                  <a:pt x="261320" y="13665"/>
                </a:lnTo>
                <a:lnTo>
                  <a:pt x="204738" y="19247"/>
                </a:lnTo>
                <a:lnTo>
                  <a:pt x="153847" y="25611"/>
                </a:lnTo>
                <a:lnTo>
                  <a:pt x="109218" y="32685"/>
                </a:lnTo>
                <a:lnTo>
                  <a:pt x="71423" y="40398"/>
                </a:lnTo>
                <a:lnTo>
                  <a:pt x="18617" y="57453"/>
                </a:lnTo>
                <a:lnTo>
                  <a:pt x="0" y="76200"/>
                </a:lnTo>
                <a:lnTo>
                  <a:pt x="4749" y="85749"/>
                </a:lnTo>
                <a:lnTo>
                  <a:pt x="41032" y="103721"/>
                </a:lnTo>
                <a:lnTo>
                  <a:pt x="109218" y="119714"/>
                </a:lnTo>
                <a:lnTo>
                  <a:pt x="153847" y="126788"/>
                </a:lnTo>
                <a:lnTo>
                  <a:pt x="204738" y="133152"/>
                </a:lnTo>
                <a:lnTo>
                  <a:pt x="261320" y="138734"/>
                </a:lnTo>
                <a:lnTo>
                  <a:pt x="323022" y="143462"/>
                </a:lnTo>
                <a:lnTo>
                  <a:pt x="389272" y="147265"/>
                </a:lnTo>
                <a:lnTo>
                  <a:pt x="459499" y="150069"/>
                </a:lnTo>
                <a:lnTo>
                  <a:pt x="533132" y="151805"/>
                </a:lnTo>
                <a:lnTo>
                  <a:pt x="609600" y="152400"/>
                </a:lnTo>
                <a:lnTo>
                  <a:pt x="686067" y="151805"/>
                </a:lnTo>
                <a:lnTo>
                  <a:pt x="759700" y="150069"/>
                </a:lnTo>
                <a:lnTo>
                  <a:pt x="829927" y="147265"/>
                </a:lnTo>
                <a:lnTo>
                  <a:pt x="896177" y="143462"/>
                </a:lnTo>
                <a:lnTo>
                  <a:pt x="957879" y="138734"/>
                </a:lnTo>
                <a:lnTo>
                  <a:pt x="1014461" y="133152"/>
                </a:lnTo>
                <a:lnTo>
                  <a:pt x="1065352" y="126788"/>
                </a:lnTo>
                <a:lnTo>
                  <a:pt x="1109981" y="119714"/>
                </a:lnTo>
                <a:lnTo>
                  <a:pt x="1147776" y="112001"/>
                </a:lnTo>
                <a:lnTo>
                  <a:pt x="1200582" y="94946"/>
                </a:lnTo>
                <a:lnTo>
                  <a:pt x="1219200" y="76200"/>
                </a:lnTo>
                <a:lnTo>
                  <a:pt x="1214450" y="66650"/>
                </a:lnTo>
                <a:lnTo>
                  <a:pt x="1178167" y="48678"/>
                </a:lnTo>
                <a:lnTo>
                  <a:pt x="1109981" y="32685"/>
                </a:lnTo>
                <a:lnTo>
                  <a:pt x="1065352" y="25611"/>
                </a:lnTo>
                <a:lnTo>
                  <a:pt x="1014461" y="19247"/>
                </a:lnTo>
                <a:lnTo>
                  <a:pt x="957879" y="13665"/>
                </a:lnTo>
                <a:lnTo>
                  <a:pt x="896177" y="8937"/>
                </a:lnTo>
                <a:lnTo>
                  <a:pt x="829927" y="5134"/>
                </a:lnTo>
                <a:lnTo>
                  <a:pt x="759700" y="2330"/>
                </a:lnTo>
                <a:lnTo>
                  <a:pt x="686067" y="594"/>
                </a:lnTo>
                <a:lnTo>
                  <a:pt x="60960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45307" y="4953000"/>
            <a:ext cx="1219200" cy="152400"/>
          </a:xfrm>
          <a:custGeom>
            <a:avLst/>
            <a:gdLst/>
            <a:ahLst/>
            <a:cxnLst/>
            <a:rect l="l" t="t" r="r" b="b"/>
            <a:pathLst>
              <a:path w="1219200" h="152400">
                <a:moveTo>
                  <a:pt x="0" y="76200"/>
                </a:moveTo>
                <a:lnTo>
                  <a:pt x="41032" y="48678"/>
                </a:lnTo>
                <a:lnTo>
                  <a:pt x="109218" y="32685"/>
                </a:lnTo>
                <a:lnTo>
                  <a:pt x="153847" y="25611"/>
                </a:lnTo>
                <a:lnTo>
                  <a:pt x="204738" y="19247"/>
                </a:lnTo>
                <a:lnTo>
                  <a:pt x="261320" y="13665"/>
                </a:lnTo>
                <a:lnTo>
                  <a:pt x="323022" y="8937"/>
                </a:lnTo>
                <a:lnTo>
                  <a:pt x="389272" y="5134"/>
                </a:lnTo>
                <a:lnTo>
                  <a:pt x="459499" y="2330"/>
                </a:lnTo>
                <a:lnTo>
                  <a:pt x="533132" y="594"/>
                </a:lnTo>
                <a:lnTo>
                  <a:pt x="609600" y="0"/>
                </a:lnTo>
                <a:lnTo>
                  <a:pt x="686067" y="594"/>
                </a:lnTo>
                <a:lnTo>
                  <a:pt x="759700" y="2330"/>
                </a:lnTo>
                <a:lnTo>
                  <a:pt x="829927" y="5134"/>
                </a:lnTo>
                <a:lnTo>
                  <a:pt x="896177" y="8937"/>
                </a:lnTo>
                <a:lnTo>
                  <a:pt x="957879" y="13665"/>
                </a:lnTo>
                <a:lnTo>
                  <a:pt x="1014461" y="19247"/>
                </a:lnTo>
                <a:lnTo>
                  <a:pt x="1065352" y="25611"/>
                </a:lnTo>
                <a:lnTo>
                  <a:pt x="1109981" y="32685"/>
                </a:lnTo>
                <a:lnTo>
                  <a:pt x="1147776" y="40398"/>
                </a:lnTo>
                <a:lnTo>
                  <a:pt x="1200582" y="57453"/>
                </a:lnTo>
                <a:lnTo>
                  <a:pt x="1219200" y="76200"/>
                </a:lnTo>
                <a:lnTo>
                  <a:pt x="1214450" y="85749"/>
                </a:lnTo>
                <a:lnTo>
                  <a:pt x="1178167" y="103721"/>
                </a:lnTo>
                <a:lnTo>
                  <a:pt x="1109981" y="119714"/>
                </a:lnTo>
                <a:lnTo>
                  <a:pt x="1065352" y="126788"/>
                </a:lnTo>
                <a:lnTo>
                  <a:pt x="1014461" y="133152"/>
                </a:lnTo>
                <a:lnTo>
                  <a:pt x="957879" y="138734"/>
                </a:lnTo>
                <a:lnTo>
                  <a:pt x="896177" y="143462"/>
                </a:lnTo>
                <a:lnTo>
                  <a:pt x="829927" y="147265"/>
                </a:lnTo>
                <a:lnTo>
                  <a:pt x="759700" y="150069"/>
                </a:lnTo>
                <a:lnTo>
                  <a:pt x="686067" y="151805"/>
                </a:lnTo>
                <a:lnTo>
                  <a:pt x="609600" y="152400"/>
                </a:lnTo>
                <a:lnTo>
                  <a:pt x="533132" y="151805"/>
                </a:lnTo>
                <a:lnTo>
                  <a:pt x="459499" y="150069"/>
                </a:lnTo>
                <a:lnTo>
                  <a:pt x="389272" y="147265"/>
                </a:lnTo>
                <a:lnTo>
                  <a:pt x="323022" y="143462"/>
                </a:lnTo>
                <a:lnTo>
                  <a:pt x="261320" y="138734"/>
                </a:lnTo>
                <a:lnTo>
                  <a:pt x="204738" y="133152"/>
                </a:lnTo>
                <a:lnTo>
                  <a:pt x="153847" y="126788"/>
                </a:lnTo>
                <a:lnTo>
                  <a:pt x="109218" y="119714"/>
                </a:lnTo>
                <a:lnTo>
                  <a:pt x="71423" y="112001"/>
                </a:lnTo>
                <a:lnTo>
                  <a:pt x="18617" y="94946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374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494776" y="5410200"/>
            <a:ext cx="685800" cy="152400"/>
          </a:xfrm>
          <a:custGeom>
            <a:avLst/>
            <a:gdLst/>
            <a:ahLst/>
            <a:cxnLst/>
            <a:rect l="l" t="t" r="r" b="b"/>
            <a:pathLst>
              <a:path w="685800" h="152400">
                <a:moveTo>
                  <a:pt x="342900" y="0"/>
                </a:moveTo>
                <a:lnTo>
                  <a:pt x="273799" y="1550"/>
                </a:lnTo>
                <a:lnTo>
                  <a:pt x="209436" y="5994"/>
                </a:lnTo>
                <a:lnTo>
                  <a:pt x="151190" y="13026"/>
                </a:lnTo>
                <a:lnTo>
                  <a:pt x="100441" y="22336"/>
                </a:lnTo>
                <a:lnTo>
                  <a:pt x="58567" y="33616"/>
                </a:lnTo>
                <a:lnTo>
                  <a:pt x="6967" y="60856"/>
                </a:lnTo>
                <a:lnTo>
                  <a:pt x="0" y="76200"/>
                </a:lnTo>
                <a:lnTo>
                  <a:pt x="6967" y="91543"/>
                </a:lnTo>
                <a:lnTo>
                  <a:pt x="58567" y="118783"/>
                </a:lnTo>
                <a:lnTo>
                  <a:pt x="100441" y="130063"/>
                </a:lnTo>
                <a:lnTo>
                  <a:pt x="151190" y="139373"/>
                </a:lnTo>
                <a:lnTo>
                  <a:pt x="209436" y="146405"/>
                </a:lnTo>
                <a:lnTo>
                  <a:pt x="273799" y="150849"/>
                </a:lnTo>
                <a:lnTo>
                  <a:pt x="342900" y="152400"/>
                </a:lnTo>
                <a:lnTo>
                  <a:pt x="412000" y="150849"/>
                </a:lnTo>
                <a:lnTo>
                  <a:pt x="476363" y="146405"/>
                </a:lnTo>
                <a:lnTo>
                  <a:pt x="534609" y="139373"/>
                </a:lnTo>
                <a:lnTo>
                  <a:pt x="585358" y="130063"/>
                </a:lnTo>
                <a:lnTo>
                  <a:pt x="627232" y="118783"/>
                </a:lnTo>
                <a:lnTo>
                  <a:pt x="678832" y="91543"/>
                </a:lnTo>
                <a:lnTo>
                  <a:pt x="685800" y="76200"/>
                </a:lnTo>
                <a:lnTo>
                  <a:pt x="678832" y="60856"/>
                </a:lnTo>
                <a:lnTo>
                  <a:pt x="627232" y="33616"/>
                </a:lnTo>
                <a:lnTo>
                  <a:pt x="585358" y="22336"/>
                </a:lnTo>
                <a:lnTo>
                  <a:pt x="534609" y="13026"/>
                </a:lnTo>
                <a:lnTo>
                  <a:pt x="476363" y="5994"/>
                </a:lnTo>
                <a:lnTo>
                  <a:pt x="412000" y="1550"/>
                </a:lnTo>
                <a:lnTo>
                  <a:pt x="3429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494776" y="5410200"/>
            <a:ext cx="685800" cy="152400"/>
          </a:xfrm>
          <a:custGeom>
            <a:avLst/>
            <a:gdLst/>
            <a:ahLst/>
            <a:cxnLst/>
            <a:rect l="l" t="t" r="r" b="b"/>
            <a:pathLst>
              <a:path w="685800" h="152400">
                <a:moveTo>
                  <a:pt x="0" y="76200"/>
                </a:moveTo>
                <a:lnTo>
                  <a:pt x="26949" y="46559"/>
                </a:lnTo>
                <a:lnTo>
                  <a:pt x="100441" y="22336"/>
                </a:lnTo>
                <a:lnTo>
                  <a:pt x="151190" y="13026"/>
                </a:lnTo>
                <a:lnTo>
                  <a:pt x="209436" y="5994"/>
                </a:lnTo>
                <a:lnTo>
                  <a:pt x="273799" y="1550"/>
                </a:lnTo>
                <a:lnTo>
                  <a:pt x="342900" y="0"/>
                </a:lnTo>
                <a:lnTo>
                  <a:pt x="412000" y="1550"/>
                </a:lnTo>
                <a:lnTo>
                  <a:pt x="476363" y="5994"/>
                </a:lnTo>
                <a:lnTo>
                  <a:pt x="534609" y="13026"/>
                </a:lnTo>
                <a:lnTo>
                  <a:pt x="585358" y="22336"/>
                </a:lnTo>
                <a:lnTo>
                  <a:pt x="627232" y="33616"/>
                </a:lnTo>
                <a:lnTo>
                  <a:pt x="678832" y="60856"/>
                </a:lnTo>
                <a:lnTo>
                  <a:pt x="685800" y="76200"/>
                </a:lnTo>
                <a:lnTo>
                  <a:pt x="678832" y="91543"/>
                </a:lnTo>
                <a:lnTo>
                  <a:pt x="627232" y="118783"/>
                </a:lnTo>
                <a:lnTo>
                  <a:pt x="585358" y="130063"/>
                </a:lnTo>
                <a:lnTo>
                  <a:pt x="534609" y="139373"/>
                </a:lnTo>
                <a:lnTo>
                  <a:pt x="476363" y="146405"/>
                </a:lnTo>
                <a:lnTo>
                  <a:pt x="412000" y="150849"/>
                </a:lnTo>
                <a:lnTo>
                  <a:pt x="342900" y="152400"/>
                </a:lnTo>
                <a:lnTo>
                  <a:pt x="273799" y="150849"/>
                </a:lnTo>
                <a:lnTo>
                  <a:pt x="209436" y="146405"/>
                </a:lnTo>
                <a:lnTo>
                  <a:pt x="151190" y="139373"/>
                </a:lnTo>
                <a:lnTo>
                  <a:pt x="100441" y="130063"/>
                </a:lnTo>
                <a:lnTo>
                  <a:pt x="58567" y="118783"/>
                </a:lnTo>
                <a:lnTo>
                  <a:pt x="6967" y="91543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374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78607" y="5410200"/>
            <a:ext cx="1752600" cy="228600"/>
          </a:xfrm>
          <a:custGeom>
            <a:avLst/>
            <a:gdLst/>
            <a:ahLst/>
            <a:cxnLst/>
            <a:rect l="l" t="t" r="r" b="b"/>
            <a:pathLst>
              <a:path w="1752600" h="228600">
                <a:moveTo>
                  <a:pt x="876300" y="0"/>
                </a:moveTo>
                <a:lnTo>
                  <a:pt x="800685" y="419"/>
                </a:lnTo>
                <a:lnTo>
                  <a:pt x="726857" y="1655"/>
                </a:lnTo>
                <a:lnTo>
                  <a:pt x="655079" y="3673"/>
                </a:lnTo>
                <a:lnTo>
                  <a:pt x="585614" y="6439"/>
                </a:lnTo>
                <a:lnTo>
                  <a:pt x="518725" y="9917"/>
                </a:lnTo>
                <a:lnTo>
                  <a:pt x="454675" y="14075"/>
                </a:lnTo>
                <a:lnTo>
                  <a:pt x="393726" y="18878"/>
                </a:lnTo>
                <a:lnTo>
                  <a:pt x="336142" y="24291"/>
                </a:lnTo>
                <a:lnTo>
                  <a:pt x="282186" y="30280"/>
                </a:lnTo>
                <a:lnTo>
                  <a:pt x="232121" y="36811"/>
                </a:lnTo>
                <a:lnTo>
                  <a:pt x="186209" y="43849"/>
                </a:lnTo>
                <a:lnTo>
                  <a:pt x="144714" y="51360"/>
                </a:lnTo>
                <a:lnTo>
                  <a:pt x="76025" y="67664"/>
                </a:lnTo>
                <a:lnTo>
                  <a:pt x="28157" y="85448"/>
                </a:lnTo>
                <a:lnTo>
                  <a:pt x="0" y="114300"/>
                </a:lnTo>
                <a:lnTo>
                  <a:pt x="3216" y="124161"/>
                </a:lnTo>
                <a:lnTo>
                  <a:pt x="49357" y="152211"/>
                </a:lnTo>
                <a:lnTo>
                  <a:pt x="107898" y="169289"/>
                </a:lnTo>
                <a:lnTo>
                  <a:pt x="186209" y="184750"/>
                </a:lnTo>
                <a:lnTo>
                  <a:pt x="232121" y="191788"/>
                </a:lnTo>
                <a:lnTo>
                  <a:pt x="282186" y="198319"/>
                </a:lnTo>
                <a:lnTo>
                  <a:pt x="336142" y="204308"/>
                </a:lnTo>
                <a:lnTo>
                  <a:pt x="393726" y="209721"/>
                </a:lnTo>
                <a:lnTo>
                  <a:pt x="454675" y="214524"/>
                </a:lnTo>
                <a:lnTo>
                  <a:pt x="518725" y="218682"/>
                </a:lnTo>
                <a:lnTo>
                  <a:pt x="585614" y="222160"/>
                </a:lnTo>
                <a:lnTo>
                  <a:pt x="655079" y="224926"/>
                </a:lnTo>
                <a:lnTo>
                  <a:pt x="726857" y="226944"/>
                </a:lnTo>
                <a:lnTo>
                  <a:pt x="800685" y="228180"/>
                </a:lnTo>
                <a:lnTo>
                  <a:pt x="876300" y="228600"/>
                </a:lnTo>
                <a:lnTo>
                  <a:pt x="951914" y="228180"/>
                </a:lnTo>
                <a:lnTo>
                  <a:pt x="1025742" y="226944"/>
                </a:lnTo>
                <a:lnTo>
                  <a:pt x="1097520" y="224926"/>
                </a:lnTo>
                <a:lnTo>
                  <a:pt x="1166985" y="222160"/>
                </a:lnTo>
                <a:lnTo>
                  <a:pt x="1233874" y="218682"/>
                </a:lnTo>
                <a:lnTo>
                  <a:pt x="1297924" y="214524"/>
                </a:lnTo>
                <a:lnTo>
                  <a:pt x="1358873" y="209721"/>
                </a:lnTo>
                <a:lnTo>
                  <a:pt x="1416457" y="204308"/>
                </a:lnTo>
                <a:lnTo>
                  <a:pt x="1470413" y="198319"/>
                </a:lnTo>
                <a:lnTo>
                  <a:pt x="1520478" y="191788"/>
                </a:lnTo>
                <a:lnTo>
                  <a:pt x="1566390" y="184750"/>
                </a:lnTo>
                <a:lnTo>
                  <a:pt x="1607885" y="177239"/>
                </a:lnTo>
                <a:lnTo>
                  <a:pt x="1676574" y="160935"/>
                </a:lnTo>
                <a:lnTo>
                  <a:pt x="1724442" y="143151"/>
                </a:lnTo>
                <a:lnTo>
                  <a:pt x="1752600" y="114300"/>
                </a:lnTo>
                <a:lnTo>
                  <a:pt x="1749383" y="104438"/>
                </a:lnTo>
                <a:lnTo>
                  <a:pt x="1703242" y="76388"/>
                </a:lnTo>
                <a:lnTo>
                  <a:pt x="1644701" y="59310"/>
                </a:lnTo>
                <a:lnTo>
                  <a:pt x="1566390" y="43849"/>
                </a:lnTo>
                <a:lnTo>
                  <a:pt x="1520478" y="36811"/>
                </a:lnTo>
                <a:lnTo>
                  <a:pt x="1470413" y="30280"/>
                </a:lnTo>
                <a:lnTo>
                  <a:pt x="1416457" y="24291"/>
                </a:lnTo>
                <a:lnTo>
                  <a:pt x="1358873" y="18878"/>
                </a:lnTo>
                <a:lnTo>
                  <a:pt x="1297924" y="14075"/>
                </a:lnTo>
                <a:lnTo>
                  <a:pt x="1233874" y="9917"/>
                </a:lnTo>
                <a:lnTo>
                  <a:pt x="1166985" y="6439"/>
                </a:lnTo>
                <a:lnTo>
                  <a:pt x="1097520" y="3673"/>
                </a:lnTo>
                <a:lnTo>
                  <a:pt x="1025742" y="1655"/>
                </a:lnTo>
                <a:lnTo>
                  <a:pt x="951914" y="419"/>
                </a:lnTo>
                <a:lnTo>
                  <a:pt x="8763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78607" y="5410200"/>
            <a:ext cx="1752600" cy="228600"/>
          </a:xfrm>
          <a:custGeom>
            <a:avLst/>
            <a:gdLst/>
            <a:ahLst/>
            <a:cxnLst/>
            <a:rect l="l" t="t" r="r" b="b"/>
            <a:pathLst>
              <a:path w="1752600" h="228600">
                <a:moveTo>
                  <a:pt x="0" y="114300"/>
                </a:moveTo>
                <a:lnTo>
                  <a:pt x="28157" y="85448"/>
                </a:lnTo>
                <a:lnTo>
                  <a:pt x="76025" y="67664"/>
                </a:lnTo>
                <a:lnTo>
                  <a:pt x="144714" y="51360"/>
                </a:lnTo>
                <a:lnTo>
                  <a:pt x="186209" y="43849"/>
                </a:lnTo>
                <a:lnTo>
                  <a:pt x="232121" y="36811"/>
                </a:lnTo>
                <a:lnTo>
                  <a:pt x="282186" y="30280"/>
                </a:lnTo>
                <a:lnTo>
                  <a:pt x="336142" y="24291"/>
                </a:lnTo>
                <a:lnTo>
                  <a:pt x="393726" y="18878"/>
                </a:lnTo>
                <a:lnTo>
                  <a:pt x="454675" y="14075"/>
                </a:lnTo>
                <a:lnTo>
                  <a:pt x="518725" y="9917"/>
                </a:lnTo>
                <a:lnTo>
                  <a:pt x="585614" y="6439"/>
                </a:lnTo>
                <a:lnTo>
                  <a:pt x="655079" y="3673"/>
                </a:lnTo>
                <a:lnTo>
                  <a:pt x="726857" y="1655"/>
                </a:lnTo>
                <a:lnTo>
                  <a:pt x="800685" y="419"/>
                </a:lnTo>
                <a:lnTo>
                  <a:pt x="876300" y="0"/>
                </a:lnTo>
                <a:lnTo>
                  <a:pt x="951914" y="419"/>
                </a:lnTo>
                <a:lnTo>
                  <a:pt x="1025742" y="1655"/>
                </a:lnTo>
                <a:lnTo>
                  <a:pt x="1097520" y="3673"/>
                </a:lnTo>
                <a:lnTo>
                  <a:pt x="1166985" y="6439"/>
                </a:lnTo>
                <a:lnTo>
                  <a:pt x="1233874" y="9917"/>
                </a:lnTo>
                <a:lnTo>
                  <a:pt x="1297924" y="14075"/>
                </a:lnTo>
                <a:lnTo>
                  <a:pt x="1358873" y="18878"/>
                </a:lnTo>
                <a:lnTo>
                  <a:pt x="1416457" y="24291"/>
                </a:lnTo>
                <a:lnTo>
                  <a:pt x="1470413" y="30280"/>
                </a:lnTo>
                <a:lnTo>
                  <a:pt x="1520478" y="36811"/>
                </a:lnTo>
                <a:lnTo>
                  <a:pt x="1566390" y="43849"/>
                </a:lnTo>
                <a:lnTo>
                  <a:pt x="1607885" y="51360"/>
                </a:lnTo>
                <a:lnTo>
                  <a:pt x="1676574" y="67664"/>
                </a:lnTo>
                <a:lnTo>
                  <a:pt x="1724442" y="85448"/>
                </a:lnTo>
                <a:lnTo>
                  <a:pt x="1752600" y="114300"/>
                </a:lnTo>
                <a:lnTo>
                  <a:pt x="1749383" y="124161"/>
                </a:lnTo>
                <a:lnTo>
                  <a:pt x="1703242" y="152211"/>
                </a:lnTo>
                <a:lnTo>
                  <a:pt x="1644701" y="169289"/>
                </a:lnTo>
                <a:lnTo>
                  <a:pt x="1566390" y="184750"/>
                </a:lnTo>
                <a:lnTo>
                  <a:pt x="1520478" y="191788"/>
                </a:lnTo>
                <a:lnTo>
                  <a:pt x="1470413" y="198319"/>
                </a:lnTo>
                <a:lnTo>
                  <a:pt x="1416457" y="204308"/>
                </a:lnTo>
                <a:lnTo>
                  <a:pt x="1358873" y="209721"/>
                </a:lnTo>
                <a:lnTo>
                  <a:pt x="1297924" y="214524"/>
                </a:lnTo>
                <a:lnTo>
                  <a:pt x="1233874" y="218682"/>
                </a:lnTo>
                <a:lnTo>
                  <a:pt x="1166985" y="222160"/>
                </a:lnTo>
                <a:lnTo>
                  <a:pt x="1097520" y="224926"/>
                </a:lnTo>
                <a:lnTo>
                  <a:pt x="1025742" y="226944"/>
                </a:lnTo>
                <a:lnTo>
                  <a:pt x="951914" y="228180"/>
                </a:lnTo>
                <a:lnTo>
                  <a:pt x="876300" y="228600"/>
                </a:lnTo>
                <a:lnTo>
                  <a:pt x="800685" y="228180"/>
                </a:lnTo>
                <a:lnTo>
                  <a:pt x="726857" y="226944"/>
                </a:lnTo>
                <a:lnTo>
                  <a:pt x="655079" y="224926"/>
                </a:lnTo>
                <a:lnTo>
                  <a:pt x="585614" y="222160"/>
                </a:lnTo>
                <a:lnTo>
                  <a:pt x="518725" y="218682"/>
                </a:lnTo>
                <a:lnTo>
                  <a:pt x="454675" y="214524"/>
                </a:lnTo>
                <a:lnTo>
                  <a:pt x="393726" y="209721"/>
                </a:lnTo>
                <a:lnTo>
                  <a:pt x="336142" y="204308"/>
                </a:lnTo>
                <a:lnTo>
                  <a:pt x="282186" y="198319"/>
                </a:lnTo>
                <a:lnTo>
                  <a:pt x="232121" y="191788"/>
                </a:lnTo>
                <a:lnTo>
                  <a:pt x="186209" y="184750"/>
                </a:lnTo>
                <a:lnTo>
                  <a:pt x="144714" y="177239"/>
                </a:lnTo>
                <a:lnTo>
                  <a:pt x="76025" y="160935"/>
                </a:lnTo>
                <a:lnTo>
                  <a:pt x="28157" y="143151"/>
                </a:lnTo>
                <a:lnTo>
                  <a:pt x="0" y="114300"/>
                </a:lnTo>
                <a:close/>
              </a:path>
            </a:pathLst>
          </a:custGeom>
          <a:ln w="9144">
            <a:solidFill>
              <a:srgbClr val="374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616" y="713689"/>
            <a:ext cx="37566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0" dirty="0"/>
              <a:t>Tower </a:t>
            </a:r>
            <a:r>
              <a:rPr sz="4400" dirty="0"/>
              <a:t>of</a:t>
            </a:r>
            <a:r>
              <a:rPr sz="4400" spc="35" dirty="0"/>
              <a:t> </a:t>
            </a:r>
            <a:r>
              <a:rPr sz="4400" dirty="0"/>
              <a:t>Hanoi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2360676" y="5943600"/>
            <a:ext cx="2057400" cy="228600"/>
          </a:xfrm>
          <a:custGeom>
            <a:avLst/>
            <a:gdLst/>
            <a:ahLst/>
            <a:cxnLst/>
            <a:rect l="l" t="t" r="r" b="b"/>
            <a:pathLst>
              <a:path w="2057400" h="228600">
                <a:moveTo>
                  <a:pt x="0" y="228600"/>
                </a:moveTo>
                <a:lnTo>
                  <a:pt x="2057400" y="228600"/>
                </a:lnTo>
                <a:lnTo>
                  <a:pt x="2057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60676" y="5943600"/>
            <a:ext cx="2057400" cy="228600"/>
          </a:xfrm>
          <a:custGeom>
            <a:avLst/>
            <a:gdLst/>
            <a:ahLst/>
            <a:cxnLst/>
            <a:rect l="l" t="t" r="r" b="b"/>
            <a:pathLst>
              <a:path w="2057400" h="228600">
                <a:moveTo>
                  <a:pt x="0" y="228600"/>
                </a:moveTo>
                <a:lnTo>
                  <a:pt x="2057400" y="228600"/>
                </a:lnTo>
                <a:lnTo>
                  <a:pt x="2057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374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51276" y="3962400"/>
            <a:ext cx="152400" cy="1981200"/>
          </a:xfrm>
          <a:custGeom>
            <a:avLst/>
            <a:gdLst/>
            <a:ahLst/>
            <a:cxnLst/>
            <a:rect l="l" t="t" r="r" b="b"/>
            <a:pathLst>
              <a:path w="152400" h="1981200">
                <a:moveTo>
                  <a:pt x="0" y="1981200"/>
                </a:moveTo>
                <a:lnTo>
                  <a:pt x="152400" y="1981200"/>
                </a:lnTo>
                <a:lnTo>
                  <a:pt x="152400" y="0"/>
                </a:lnTo>
                <a:lnTo>
                  <a:pt x="0" y="0"/>
                </a:lnTo>
                <a:lnTo>
                  <a:pt x="0" y="1981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51276" y="3962400"/>
            <a:ext cx="152400" cy="1981200"/>
          </a:xfrm>
          <a:custGeom>
            <a:avLst/>
            <a:gdLst/>
            <a:ahLst/>
            <a:cxnLst/>
            <a:rect l="l" t="t" r="r" b="b"/>
            <a:pathLst>
              <a:path w="152400" h="1981200">
                <a:moveTo>
                  <a:pt x="0" y="1981200"/>
                </a:moveTo>
                <a:lnTo>
                  <a:pt x="152400" y="1981200"/>
                </a:lnTo>
                <a:lnTo>
                  <a:pt x="152400" y="0"/>
                </a:lnTo>
                <a:lnTo>
                  <a:pt x="0" y="0"/>
                </a:lnTo>
                <a:lnTo>
                  <a:pt x="0" y="1981200"/>
                </a:lnTo>
                <a:close/>
              </a:path>
            </a:pathLst>
          </a:custGeom>
          <a:ln w="9144">
            <a:solidFill>
              <a:srgbClr val="374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03876" y="5943600"/>
            <a:ext cx="2057400" cy="228600"/>
          </a:xfrm>
          <a:custGeom>
            <a:avLst/>
            <a:gdLst/>
            <a:ahLst/>
            <a:cxnLst/>
            <a:rect l="l" t="t" r="r" b="b"/>
            <a:pathLst>
              <a:path w="2057400" h="228600">
                <a:moveTo>
                  <a:pt x="0" y="228600"/>
                </a:moveTo>
                <a:lnTo>
                  <a:pt x="2057400" y="228600"/>
                </a:lnTo>
                <a:lnTo>
                  <a:pt x="2057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03876" y="5943600"/>
            <a:ext cx="2057400" cy="228600"/>
          </a:xfrm>
          <a:custGeom>
            <a:avLst/>
            <a:gdLst/>
            <a:ahLst/>
            <a:cxnLst/>
            <a:rect l="l" t="t" r="r" b="b"/>
            <a:pathLst>
              <a:path w="2057400" h="228600">
                <a:moveTo>
                  <a:pt x="0" y="228600"/>
                </a:moveTo>
                <a:lnTo>
                  <a:pt x="2057400" y="228600"/>
                </a:lnTo>
                <a:lnTo>
                  <a:pt x="2057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374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94476" y="3962400"/>
            <a:ext cx="152400" cy="1981200"/>
          </a:xfrm>
          <a:custGeom>
            <a:avLst/>
            <a:gdLst/>
            <a:ahLst/>
            <a:cxnLst/>
            <a:rect l="l" t="t" r="r" b="b"/>
            <a:pathLst>
              <a:path w="152400" h="1981200">
                <a:moveTo>
                  <a:pt x="0" y="1981200"/>
                </a:moveTo>
                <a:lnTo>
                  <a:pt x="152400" y="1981200"/>
                </a:lnTo>
                <a:lnTo>
                  <a:pt x="152400" y="0"/>
                </a:lnTo>
                <a:lnTo>
                  <a:pt x="0" y="0"/>
                </a:lnTo>
                <a:lnTo>
                  <a:pt x="0" y="1981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94476" y="3962400"/>
            <a:ext cx="152400" cy="1981200"/>
          </a:xfrm>
          <a:custGeom>
            <a:avLst/>
            <a:gdLst/>
            <a:ahLst/>
            <a:cxnLst/>
            <a:rect l="l" t="t" r="r" b="b"/>
            <a:pathLst>
              <a:path w="152400" h="1981200">
                <a:moveTo>
                  <a:pt x="0" y="1981200"/>
                </a:moveTo>
                <a:lnTo>
                  <a:pt x="152400" y="1981200"/>
                </a:lnTo>
                <a:lnTo>
                  <a:pt x="152400" y="0"/>
                </a:lnTo>
                <a:lnTo>
                  <a:pt x="0" y="0"/>
                </a:lnTo>
                <a:lnTo>
                  <a:pt x="0" y="1981200"/>
                </a:lnTo>
                <a:close/>
              </a:path>
            </a:pathLst>
          </a:custGeom>
          <a:ln w="9144">
            <a:solidFill>
              <a:srgbClr val="374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70876" y="5943600"/>
            <a:ext cx="2057400" cy="228600"/>
          </a:xfrm>
          <a:custGeom>
            <a:avLst/>
            <a:gdLst/>
            <a:ahLst/>
            <a:cxnLst/>
            <a:rect l="l" t="t" r="r" b="b"/>
            <a:pathLst>
              <a:path w="2057400" h="228600">
                <a:moveTo>
                  <a:pt x="0" y="228600"/>
                </a:moveTo>
                <a:lnTo>
                  <a:pt x="2057400" y="228600"/>
                </a:lnTo>
                <a:lnTo>
                  <a:pt x="2057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770876" y="5943600"/>
            <a:ext cx="2057400" cy="228600"/>
          </a:xfrm>
          <a:custGeom>
            <a:avLst/>
            <a:gdLst/>
            <a:ahLst/>
            <a:cxnLst/>
            <a:rect l="l" t="t" r="r" b="b"/>
            <a:pathLst>
              <a:path w="2057400" h="228600">
                <a:moveTo>
                  <a:pt x="0" y="228600"/>
                </a:moveTo>
                <a:lnTo>
                  <a:pt x="2057400" y="228600"/>
                </a:lnTo>
                <a:lnTo>
                  <a:pt x="2057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374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1476" y="3962400"/>
            <a:ext cx="152400" cy="1981200"/>
          </a:xfrm>
          <a:custGeom>
            <a:avLst/>
            <a:gdLst/>
            <a:ahLst/>
            <a:cxnLst/>
            <a:rect l="l" t="t" r="r" b="b"/>
            <a:pathLst>
              <a:path w="152400" h="1981200">
                <a:moveTo>
                  <a:pt x="0" y="1981200"/>
                </a:moveTo>
                <a:lnTo>
                  <a:pt x="152400" y="1981200"/>
                </a:lnTo>
                <a:lnTo>
                  <a:pt x="152400" y="0"/>
                </a:lnTo>
                <a:lnTo>
                  <a:pt x="0" y="0"/>
                </a:lnTo>
                <a:lnTo>
                  <a:pt x="0" y="1981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61476" y="3962400"/>
            <a:ext cx="152400" cy="1981200"/>
          </a:xfrm>
          <a:custGeom>
            <a:avLst/>
            <a:gdLst/>
            <a:ahLst/>
            <a:cxnLst/>
            <a:rect l="l" t="t" r="r" b="b"/>
            <a:pathLst>
              <a:path w="152400" h="1981200">
                <a:moveTo>
                  <a:pt x="0" y="1981200"/>
                </a:moveTo>
                <a:lnTo>
                  <a:pt x="152400" y="1981200"/>
                </a:lnTo>
                <a:lnTo>
                  <a:pt x="152400" y="0"/>
                </a:lnTo>
                <a:lnTo>
                  <a:pt x="0" y="0"/>
                </a:lnTo>
                <a:lnTo>
                  <a:pt x="0" y="1981200"/>
                </a:lnTo>
                <a:close/>
              </a:path>
            </a:pathLst>
          </a:custGeom>
          <a:ln w="9144">
            <a:solidFill>
              <a:srgbClr val="374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84876" y="5486400"/>
            <a:ext cx="1219200" cy="152400"/>
          </a:xfrm>
          <a:custGeom>
            <a:avLst/>
            <a:gdLst/>
            <a:ahLst/>
            <a:cxnLst/>
            <a:rect l="l" t="t" r="r" b="b"/>
            <a:pathLst>
              <a:path w="1219200" h="152400">
                <a:moveTo>
                  <a:pt x="609600" y="0"/>
                </a:moveTo>
                <a:lnTo>
                  <a:pt x="533132" y="594"/>
                </a:lnTo>
                <a:lnTo>
                  <a:pt x="459499" y="2330"/>
                </a:lnTo>
                <a:lnTo>
                  <a:pt x="389272" y="5134"/>
                </a:lnTo>
                <a:lnTo>
                  <a:pt x="323022" y="8937"/>
                </a:lnTo>
                <a:lnTo>
                  <a:pt x="261320" y="13665"/>
                </a:lnTo>
                <a:lnTo>
                  <a:pt x="204738" y="19247"/>
                </a:lnTo>
                <a:lnTo>
                  <a:pt x="153847" y="25611"/>
                </a:lnTo>
                <a:lnTo>
                  <a:pt x="109218" y="32685"/>
                </a:lnTo>
                <a:lnTo>
                  <a:pt x="71423" y="40398"/>
                </a:lnTo>
                <a:lnTo>
                  <a:pt x="18617" y="57453"/>
                </a:lnTo>
                <a:lnTo>
                  <a:pt x="0" y="76200"/>
                </a:lnTo>
                <a:lnTo>
                  <a:pt x="4749" y="85759"/>
                </a:lnTo>
                <a:lnTo>
                  <a:pt x="41032" y="103742"/>
                </a:lnTo>
                <a:lnTo>
                  <a:pt x="109218" y="119736"/>
                </a:lnTo>
                <a:lnTo>
                  <a:pt x="153847" y="126808"/>
                </a:lnTo>
                <a:lnTo>
                  <a:pt x="204738" y="133170"/>
                </a:lnTo>
                <a:lnTo>
                  <a:pt x="261320" y="138748"/>
                </a:lnTo>
                <a:lnTo>
                  <a:pt x="323022" y="143472"/>
                </a:lnTo>
                <a:lnTo>
                  <a:pt x="389272" y="147271"/>
                </a:lnTo>
                <a:lnTo>
                  <a:pt x="459499" y="150073"/>
                </a:lnTo>
                <a:lnTo>
                  <a:pt x="533132" y="151806"/>
                </a:lnTo>
                <a:lnTo>
                  <a:pt x="609600" y="152400"/>
                </a:lnTo>
                <a:lnTo>
                  <a:pt x="686067" y="151806"/>
                </a:lnTo>
                <a:lnTo>
                  <a:pt x="759700" y="150073"/>
                </a:lnTo>
                <a:lnTo>
                  <a:pt x="829927" y="147271"/>
                </a:lnTo>
                <a:lnTo>
                  <a:pt x="896177" y="143472"/>
                </a:lnTo>
                <a:lnTo>
                  <a:pt x="957879" y="138748"/>
                </a:lnTo>
                <a:lnTo>
                  <a:pt x="1014461" y="133170"/>
                </a:lnTo>
                <a:lnTo>
                  <a:pt x="1065352" y="126808"/>
                </a:lnTo>
                <a:lnTo>
                  <a:pt x="1109981" y="119736"/>
                </a:lnTo>
                <a:lnTo>
                  <a:pt x="1147776" y="112023"/>
                </a:lnTo>
                <a:lnTo>
                  <a:pt x="1200582" y="94963"/>
                </a:lnTo>
                <a:lnTo>
                  <a:pt x="1219200" y="76200"/>
                </a:lnTo>
                <a:lnTo>
                  <a:pt x="1214450" y="66650"/>
                </a:lnTo>
                <a:lnTo>
                  <a:pt x="1178167" y="48678"/>
                </a:lnTo>
                <a:lnTo>
                  <a:pt x="1109981" y="32685"/>
                </a:lnTo>
                <a:lnTo>
                  <a:pt x="1065352" y="25611"/>
                </a:lnTo>
                <a:lnTo>
                  <a:pt x="1014461" y="19247"/>
                </a:lnTo>
                <a:lnTo>
                  <a:pt x="957879" y="13665"/>
                </a:lnTo>
                <a:lnTo>
                  <a:pt x="896177" y="8937"/>
                </a:lnTo>
                <a:lnTo>
                  <a:pt x="829927" y="5134"/>
                </a:lnTo>
                <a:lnTo>
                  <a:pt x="759700" y="2330"/>
                </a:lnTo>
                <a:lnTo>
                  <a:pt x="686067" y="594"/>
                </a:lnTo>
                <a:lnTo>
                  <a:pt x="60960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84876" y="5486400"/>
            <a:ext cx="1219200" cy="152400"/>
          </a:xfrm>
          <a:custGeom>
            <a:avLst/>
            <a:gdLst/>
            <a:ahLst/>
            <a:cxnLst/>
            <a:rect l="l" t="t" r="r" b="b"/>
            <a:pathLst>
              <a:path w="1219200" h="152400">
                <a:moveTo>
                  <a:pt x="0" y="76200"/>
                </a:moveTo>
                <a:lnTo>
                  <a:pt x="41032" y="48678"/>
                </a:lnTo>
                <a:lnTo>
                  <a:pt x="109218" y="32685"/>
                </a:lnTo>
                <a:lnTo>
                  <a:pt x="153847" y="25611"/>
                </a:lnTo>
                <a:lnTo>
                  <a:pt x="204738" y="19247"/>
                </a:lnTo>
                <a:lnTo>
                  <a:pt x="261320" y="13665"/>
                </a:lnTo>
                <a:lnTo>
                  <a:pt x="323022" y="8937"/>
                </a:lnTo>
                <a:lnTo>
                  <a:pt x="389272" y="5134"/>
                </a:lnTo>
                <a:lnTo>
                  <a:pt x="459499" y="2330"/>
                </a:lnTo>
                <a:lnTo>
                  <a:pt x="533132" y="594"/>
                </a:lnTo>
                <a:lnTo>
                  <a:pt x="609600" y="0"/>
                </a:lnTo>
                <a:lnTo>
                  <a:pt x="686067" y="594"/>
                </a:lnTo>
                <a:lnTo>
                  <a:pt x="759700" y="2330"/>
                </a:lnTo>
                <a:lnTo>
                  <a:pt x="829927" y="5134"/>
                </a:lnTo>
                <a:lnTo>
                  <a:pt x="896177" y="8937"/>
                </a:lnTo>
                <a:lnTo>
                  <a:pt x="957879" y="13665"/>
                </a:lnTo>
                <a:lnTo>
                  <a:pt x="1014461" y="19247"/>
                </a:lnTo>
                <a:lnTo>
                  <a:pt x="1065352" y="25611"/>
                </a:lnTo>
                <a:lnTo>
                  <a:pt x="1109981" y="32685"/>
                </a:lnTo>
                <a:lnTo>
                  <a:pt x="1147776" y="40398"/>
                </a:lnTo>
                <a:lnTo>
                  <a:pt x="1200582" y="57453"/>
                </a:lnTo>
                <a:lnTo>
                  <a:pt x="1219200" y="76200"/>
                </a:lnTo>
                <a:lnTo>
                  <a:pt x="1214450" y="85759"/>
                </a:lnTo>
                <a:lnTo>
                  <a:pt x="1178167" y="103742"/>
                </a:lnTo>
                <a:lnTo>
                  <a:pt x="1109981" y="119736"/>
                </a:lnTo>
                <a:lnTo>
                  <a:pt x="1065352" y="126808"/>
                </a:lnTo>
                <a:lnTo>
                  <a:pt x="1014461" y="133170"/>
                </a:lnTo>
                <a:lnTo>
                  <a:pt x="957879" y="138748"/>
                </a:lnTo>
                <a:lnTo>
                  <a:pt x="896177" y="143472"/>
                </a:lnTo>
                <a:lnTo>
                  <a:pt x="829927" y="147271"/>
                </a:lnTo>
                <a:lnTo>
                  <a:pt x="759700" y="150073"/>
                </a:lnTo>
                <a:lnTo>
                  <a:pt x="686067" y="151806"/>
                </a:lnTo>
                <a:lnTo>
                  <a:pt x="609600" y="152400"/>
                </a:lnTo>
                <a:lnTo>
                  <a:pt x="533132" y="151806"/>
                </a:lnTo>
                <a:lnTo>
                  <a:pt x="459499" y="150073"/>
                </a:lnTo>
                <a:lnTo>
                  <a:pt x="389272" y="147271"/>
                </a:lnTo>
                <a:lnTo>
                  <a:pt x="323022" y="143472"/>
                </a:lnTo>
                <a:lnTo>
                  <a:pt x="261320" y="138748"/>
                </a:lnTo>
                <a:lnTo>
                  <a:pt x="204738" y="133170"/>
                </a:lnTo>
                <a:lnTo>
                  <a:pt x="153847" y="126808"/>
                </a:lnTo>
                <a:lnTo>
                  <a:pt x="109218" y="119736"/>
                </a:lnTo>
                <a:lnTo>
                  <a:pt x="71423" y="112023"/>
                </a:lnTo>
                <a:lnTo>
                  <a:pt x="18617" y="94963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374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494776" y="5399532"/>
            <a:ext cx="685800" cy="152400"/>
          </a:xfrm>
          <a:custGeom>
            <a:avLst/>
            <a:gdLst/>
            <a:ahLst/>
            <a:cxnLst/>
            <a:rect l="l" t="t" r="r" b="b"/>
            <a:pathLst>
              <a:path w="685800" h="152400">
                <a:moveTo>
                  <a:pt x="342900" y="0"/>
                </a:moveTo>
                <a:lnTo>
                  <a:pt x="273799" y="1550"/>
                </a:lnTo>
                <a:lnTo>
                  <a:pt x="209436" y="5994"/>
                </a:lnTo>
                <a:lnTo>
                  <a:pt x="151190" y="13026"/>
                </a:lnTo>
                <a:lnTo>
                  <a:pt x="100441" y="22336"/>
                </a:lnTo>
                <a:lnTo>
                  <a:pt x="58567" y="33616"/>
                </a:lnTo>
                <a:lnTo>
                  <a:pt x="6967" y="60856"/>
                </a:lnTo>
                <a:lnTo>
                  <a:pt x="0" y="76200"/>
                </a:lnTo>
                <a:lnTo>
                  <a:pt x="6967" y="91543"/>
                </a:lnTo>
                <a:lnTo>
                  <a:pt x="58567" y="118783"/>
                </a:lnTo>
                <a:lnTo>
                  <a:pt x="100441" y="130063"/>
                </a:lnTo>
                <a:lnTo>
                  <a:pt x="151190" y="139373"/>
                </a:lnTo>
                <a:lnTo>
                  <a:pt x="209436" y="146405"/>
                </a:lnTo>
                <a:lnTo>
                  <a:pt x="273799" y="150849"/>
                </a:lnTo>
                <a:lnTo>
                  <a:pt x="342900" y="152400"/>
                </a:lnTo>
                <a:lnTo>
                  <a:pt x="412000" y="150849"/>
                </a:lnTo>
                <a:lnTo>
                  <a:pt x="476363" y="146405"/>
                </a:lnTo>
                <a:lnTo>
                  <a:pt x="534609" y="139373"/>
                </a:lnTo>
                <a:lnTo>
                  <a:pt x="585358" y="130063"/>
                </a:lnTo>
                <a:lnTo>
                  <a:pt x="627232" y="118783"/>
                </a:lnTo>
                <a:lnTo>
                  <a:pt x="678832" y="91543"/>
                </a:lnTo>
                <a:lnTo>
                  <a:pt x="685800" y="76200"/>
                </a:lnTo>
                <a:lnTo>
                  <a:pt x="678832" y="60856"/>
                </a:lnTo>
                <a:lnTo>
                  <a:pt x="627232" y="33616"/>
                </a:lnTo>
                <a:lnTo>
                  <a:pt x="585358" y="22336"/>
                </a:lnTo>
                <a:lnTo>
                  <a:pt x="534609" y="13026"/>
                </a:lnTo>
                <a:lnTo>
                  <a:pt x="476363" y="5994"/>
                </a:lnTo>
                <a:lnTo>
                  <a:pt x="412000" y="1550"/>
                </a:lnTo>
                <a:lnTo>
                  <a:pt x="3429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494776" y="5399532"/>
            <a:ext cx="685800" cy="152400"/>
          </a:xfrm>
          <a:custGeom>
            <a:avLst/>
            <a:gdLst/>
            <a:ahLst/>
            <a:cxnLst/>
            <a:rect l="l" t="t" r="r" b="b"/>
            <a:pathLst>
              <a:path w="685800" h="152400">
                <a:moveTo>
                  <a:pt x="0" y="76200"/>
                </a:moveTo>
                <a:lnTo>
                  <a:pt x="26949" y="46559"/>
                </a:lnTo>
                <a:lnTo>
                  <a:pt x="100441" y="22336"/>
                </a:lnTo>
                <a:lnTo>
                  <a:pt x="151190" y="13026"/>
                </a:lnTo>
                <a:lnTo>
                  <a:pt x="209436" y="5994"/>
                </a:lnTo>
                <a:lnTo>
                  <a:pt x="273799" y="1550"/>
                </a:lnTo>
                <a:lnTo>
                  <a:pt x="342900" y="0"/>
                </a:lnTo>
                <a:lnTo>
                  <a:pt x="412000" y="1550"/>
                </a:lnTo>
                <a:lnTo>
                  <a:pt x="476363" y="5994"/>
                </a:lnTo>
                <a:lnTo>
                  <a:pt x="534609" y="13026"/>
                </a:lnTo>
                <a:lnTo>
                  <a:pt x="585358" y="22336"/>
                </a:lnTo>
                <a:lnTo>
                  <a:pt x="627232" y="33616"/>
                </a:lnTo>
                <a:lnTo>
                  <a:pt x="678832" y="60856"/>
                </a:lnTo>
                <a:lnTo>
                  <a:pt x="685800" y="76200"/>
                </a:lnTo>
                <a:lnTo>
                  <a:pt x="678832" y="91543"/>
                </a:lnTo>
                <a:lnTo>
                  <a:pt x="627232" y="118783"/>
                </a:lnTo>
                <a:lnTo>
                  <a:pt x="585358" y="130063"/>
                </a:lnTo>
                <a:lnTo>
                  <a:pt x="534609" y="139373"/>
                </a:lnTo>
                <a:lnTo>
                  <a:pt x="476363" y="146405"/>
                </a:lnTo>
                <a:lnTo>
                  <a:pt x="412000" y="150849"/>
                </a:lnTo>
                <a:lnTo>
                  <a:pt x="342900" y="152400"/>
                </a:lnTo>
                <a:lnTo>
                  <a:pt x="273799" y="150849"/>
                </a:lnTo>
                <a:lnTo>
                  <a:pt x="209436" y="146405"/>
                </a:lnTo>
                <a:lnTo>
                  <a:pt x="151190" y="139373"/>
                </a:lnTo>
                <a:lnTo>
                  <a:pt x="100441" y="130063"/>
                </a:lnTo>
                <a:lnTo>
                  <a:pt x="58567" y="118783"/>
                </a:lnTo>
                <a:lnTo>
                  <a:pt x="6967" y="91543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374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78607" y="5410200"/>
            <a:ext cx="1752600" cy="228600"/>
          </a:xfrm>
          <a:custGeom>
            <a:avLst/>
            <a:gdLst/>
            <a:ahLst/>
            <a:cxnLst/>
            <a:rect l="l" t="t" r="r" b="b"/>
            <a:pathLst>
              <a:path w="1752600" h="228600">
                <a:moveTo>
                  <a:pt x="876300" y="0"/>
                </a:moveTo>
                <a:lnTo>
                  <a:pt x="800685" y="419"/>
                </a:lnTo>
                <a:lnTo>
                  <a:pt x="726857" y="1655"/>
                </a:lnTo>
                <a:lnTo>
                  <a:pt x="655079" y="3673"/>
                </a:lnTo>
                <a:lnTo>
                  <a:pt x="585614" y="6439"/>
                </a:lnTo>
                <a:lnTo>
                  <a:pt x="518725" y="9917"/>
                </a:lnTo>
                <a:lnTo>
                  <a:pt x="454675" y="14075"/>
                </a:lnTo>
                <a:lnTo>
                  <a:pt x="393726" y="18878"/>
                </a:lnTo>
                <a:lnTo>
                  <a:pt x="336142" y="24291"/>
                </a:lnTo>
                <a:lnTo>
                  <a:pt x="282186" y="30280"/>
                </a:lnTo>
                <a:lnTo>
                  <a:pt x="232121" y="36811"/>
                </a:lnTo>
                <a:lnTo>
                  <a:pt x="186209" y="43849"/>
                </a:lnTo>
                <a:lnTo>
                  <a:pt x="144714" y="51360"/>
                </a:lnTo>
                <a:lnTo>
                  <a:pt x="76025" y="67664"/>
                </a:lnTo>
                <a:lnTo>
                  <a:pt x="28157" y="85448"/>
                </a:lnTo>
                <a:lnTo>
                  <a:pt x="0" y="114300"/>
                </a:lnTo>
                <a:lnTo>
                  <a:pt x="3216" y="124161"/>
                </a:lnTo>
                <a:lnTo>
                  <a:pt x="49357" y="152211"/>
                </a:lnTo>
                <a:lnTo>
                  <a:pt x="107898" y="169289"/>
                </a:lnTo>
                <a:lnTo>
                  <a:pt x="186209" y="184750"/>
                </a:lnTo>
                <a:lnTo>
                  <a:pt x="232121" y="191788"/>
                </a:lnTo>
                <a:lnTo>
                  <a:pt x="282186" y="198319"/>
                </a:lnTo>
                <a:lnTo>
                  <a:pt x="336142" y="204308"/>
                </a:lnTo>
                <a:lnTo>
                  <a:pt x="393726" y="209721"/>
                </a:lnTo>
                <a:lnTo>
                  <a:pt x="454675" y="214524"/>
                </a:lnTo>
                <a:lnTo>
                  <a:pt x="518725" y="218682"/>
                </a:lnTo>
                <a:lnTo>
                  <a:pt x="585614" y="222160"/>
                </a:lnTo>
                <a:lnTo>
                  <a:pt x="655079" y="224926"/>
                </a:lnTo>
                <a:lnTo>
                  <a:pt x="726857" y="226944"/>
                </a:lnTo>
                <a:lnTo>
                  <a:pt x="800685" y="228180"/>
                </a:lnTo>
                <a:lnTo>
                  <a:pt x="876300" y="228600"/>
                </a:lnTo>
                <a:lnTo>
                  <a:pt x="951914" y="228180"/>
                </a:lnTo>
                <a:lnTo>
                  <a:pt x="1025742" y="226944"/>
                </a:lnTo>
                <a:lnTo>
                  <a:pt x="1097520" y="224926"/>
                </a:lnTo>
                <a:lnTo>
                  <a:pt x="1166985" y="222160"/>
                </a:lnTo>
                <a:lnTo>
                  <a:pt x="1233874" y="218682"/>
                </a:lnTo>
                <a:lnTo>
                  <a:pt x="1297924" y="214524"/>
                </a:lnTo>
                <a:lnTo>
                  <a:pt x="1358873" y="209721"/>
                </a:lnTo>
                <a:lnTo>
                  <a:pt x="1416457" y="204308"/>
                </a:lnTo>
                <a:lnTo>
                  <a:pt x="1470413" y="198319"/>
                </a:lnTo>
                <a:lnTo>
                  <a:pt x="1520478" y="191788"/>
                </a:lnTo>
                <a:lnTo>
                  <a:pt x="1566390" y="184750"/>
                </a:lnTo>
                <a:lnTo>
                  <a:pt x="1607885" y="177239"/>
                </a:lnTo>
                <a:lnTo>
                  <a:pt x="1676574" y="160935"/>
                </a:lnTo>
                <a:lnTo>
                  <a:pt x="1724442" y="143151"/>
                </a:lnTo>
                <a:lnTo>
                  <a:pt x="1752600" y="114300"/>
                </a:lnTo>
                <a:lnTo>
                  <a:pt x="1749383" y="104438"/>
                </a:lnTo>
                <a:lnTo>
                  <a:pt x="1703242" y="76388"/>
                </a:lnTo>
                <a:lnTo>
                  <a:pt x="1644701" y="59310"/>
                </a:lnTo>
                <a:lnTo>
                  <a:pt x="1566390" y="43849"/>
                </a:lnTo>
                <a:lnTo>
                  <a:pt x="1520478" y="36811"/>
                </a:lnTo>
                <a:lnTo>
                  <a:pt x="1470413" y="30280"/>
                </a:lnTo>
                <a:lnTo>
                  <a:pt x="1416457" y="24291"/>
                </a:lnTo>
                <a:lnTo>
                  <a:pt x="1358873" y="18878"/>
                </a:lnTo>
                <a:lnTo>
                  <a:pt x="1297924" y="14075"/>
                </a:lnTo>
                <a:lnTo>
                  <a:pt x="1233874" y="9917"/>
                </a:lnTo>
                <a:lnTo>
                  <a:pt x="1166985" y="6439"/>
                </a:lnTo>
                <a:lnTo>
                  <a:pt x="1097520" y="3673"/>
                </a:lnTo>
                <a:lnTo>
                  <a:pt x="1025742" y="1655"/>
                </a:lnTo>
                <a:lnTo>
                  <a:pt x="951914" y="419"/>
                </a:lnTo>
                <a:lnTo>
                  <a:pt x="8763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78607" y="5410200"/>
            <a:ext cx="1752600" cy="228600"/>
          </a:xfrm>
          <a:custGeom>
            <a:avLst/>
            <a:gdLst/>
            <a:ahLst/>
            <a:cxnLst/>
            <a:rect l="l" t="t" r="r" b="b"/>
            <a:pathLst>
              <a:path w="1752600" h="228600">
                <a:moveTo>
                  <a:pt x="0" y="114300"/>
                </a:moveTo>
                <a:lnTo>
                  <a:pt x="28157" y="85448"/>
                </a:lnTo>
                <a:lnTo>
                  <a:pt x="76025" y="67664"/>
                </a:lnTo>
                <a:lnTo>
                  <a:pt x="144714" y="51360"/>
                </a:lnTo>
                <a:lnTo>
                  <a:pt x="186209" y="43849"/>
                </a:lnTo>
                <a:lnTo>
                  <a:pt x="232121" y="36811"/>
                </a:lnTo>
                <a:lnTo>
                  <a:pt x="282186" y="30280"/>
                </a:lnTo>
                <a:lnTo>
                  <a:pt x="336142" y="24291"/>
                </a:lnTo>
                <a:lnTo>
                  <a:pt x="393726" y="18878"/>
                </a:lnTo>
                <a:lnTo>
                  <a:pt x="454675" y="14075"/>
                </a:lnTo>
                <a:lnTo>
                  <a:pt x="518725" y="9917"/>
                </a:lnTo>
                <a:lnTo>
                  <a:pt x="585614" y="6439"/>
                </a:lnTo>
                <a:lnTo>
                  <a:pt x="655079" y="3673"/>
                </a:lnTo>
                <a:lnTo>
                  <a:pt x="726857" y="1655"/>
                </a:lnTo>
                <a:lnTo>
                  <a:pt x="800685" y="419"/>
                </a:lnTo>
                <a:lnTo>
                  <a:pt x="876300" y="0"/>
                </a:lnTo>
                <a:lnTo>
                  <a:pt x="951914" y="419"/>
                </a:lnTo>
                <a:lnTo>
                  <a:pt x="1025742" y="1655"/>
                </a:lnTo>
                <a:lnTo>
                  <a:pt x="1097520" y="3673"/>
                </a:lnTo>
                <a:lnTo>
                  <a:pt x="1166985" y="6439"/>
                </a:lnTo>
                <a:lnTo>
                  <a:pt x="1233874" y="9917"/>
                </a:lnTo>
                <a:lnTo>
                  <a:pt x="1297924" y="14075"/>
                </a:lnTo>
                <a:lnTo>
                  <a:pt x="1358873" y="18878"/>
                </a:lnTo>
                <a:lnTo>
                  <a:pt x="1416457" y="24291"/>
                </a:lnTo>
                <a:lnTo>
                  <a:pt x="1470413" y="30280"/>
                </a:lnTo>
                <a:lnTo>
                  <a:pt x="1520478" y="36811"/>
                </a:lnTo>
                <a:lnTo>
                  <a:pt x="1566390" y="43849"/>
                </a:lnTo>
                <a:lnTo>
                  <a:pt x="1607885" y="51360"/>
                </a:lnTo>
                <a:lnTo>
                  <a:pt x="1676574" y="67664"/>
                </a:lnTo>
                <a:lnTo>
                  <a:pt x="1724442" y="85448"/>
                </a:lnTo>
                <a:lnTo>
                  <a:pt x="1752600" y="114300"/>
                </a:lnTo>
                <a:lnTo>
                  <a:pt x="1749383" y="124161"/>
                </a:lnTo>
                <a:lnTo>
                  <a:pt x="1703242" y="152211"/>
                </a:lnTo>
                <a:lnTo>
                  <a:pt x="1644701" y="169289"/>
                </a:lnTo>
                <a:lnTo>
                  <a:pt x="1566390" y="184750"/>
                </a:lnTo>
                <a:lnTo>
                  <a:pt x="1520478" y="191788"/>
                </a:lnTo>
                <a:lnTo>
                  <a:pt x="1470413" y="198319"/>
                </a:lnTo>
                <a:lnTo>
                  <a:pt x="1416457" y="204308"/>
                </a:lnTo>
                <a:lnTo>
                  <a:pt x="1358873" y="209721"/>
                </a:lnTo>
                <a:lnTo>
                  <a:pt x="1297924" y="214524"/>
                </a:lnTo>
                <a:lnTo>
                  <a:pt x="1233874" y="218682"/>
                </a:lnTo>
                <a:lnTo>
                  <a:pt x="1166985" y="222160"/>
                </a:lnTo>
                <a:lnTo>
                  <a:pt x="1097520" y="224926"/>
                </a:lnTo>
                <a:lnTo>
                  <a:pt x="1025742" y="226944"/>
                </a:lnTo>
                <a:lnTo>
                  <a:pt x="951914" y="228180"/>
                </a:lnTo>
                <a:lnTo>
                  <a:pt x="876300" y="228600"/>
                </a:lnTo>
                <a:lnTo>
                  <a:pt x="800685" y="228180"/>
                </a:lnTo>
                <a:lnTo>
                  <a:pt x="726857" y="226944"/>
                </a:lnTo>
                <a:lnTo>
                  <a:pt x="655079" y="224926"/>
                </a:lnTo>
                <a:lnTo>
                  <a:pt x="585614" y="222160"/>
                </a:lnTo>
                <a:lnTo>
                  <a:pt x="518725" y="218682"/>
                </a:lnTo>
                <a:lnTo>
                  <a:pt x="454675" y="214524"/>
                </a:lnTo>
                <a:lnTo>
                  <a:pt x="393726" y="209721"/>
                </a:lnTo>
                <a:lnTo>
                  <a:pt x="336142" y="204308"/>
                </a:lnTo>
                <a:lnTo>
                  <a:pt x="282186" y="198319"/>
                </a:lnTo>
                <a:lnTo>
                  <a:pt x="232121" y="191788"/>
                </a:lnTo>
                <a:lnTo>
                  <a:pt x="186209" y="184750"/>
                </a:lnTo>
                <a:lnTo>
                  <a:pt x="144714" y="177239"/>
                </a:lnTo>
                <a:lnTo>
                  <a:pt x="76025" y="160935"/>
                </a:lnTo>
                <a:lnTo>
                  <a:pt x="28157" y="143151"/>
                </a:lnTo>
                <a:lnTo>
                  <a:pt x="0" y="114300"/>
                </a:lnTo>
                <a:close/>
              </a:path>
            </a:pathLst>
          </a:custGeom>
          <a:ln w="9144">
            <a:solidFill>
              <a:srgbClr val="374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616" y="713689"/>
            <a:ext cx="37566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0" dirty="0"/>
              <a:t>Tower </a:t>
            </a:r>
            <a:r>
              <a:rPr sz="4400" dirty="0"/>
              <a:t>of</a:t>
            </a:r>
            <a:r>
              <a:rPr sz="4400" spc="35" dirty="0"/>
              <a:t> </a:t>
            </a:r>
            <a:r>
              <a:rPr sz="4400" dirty="0"/>
              <a:t>Hanoi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2360676" y="5943600"/>
            <a:ext cx="2057400" cy="228600"/>
          </a:xfrm>
          <a:custGeom>
            <a:avLst/>
            <a:gdLst/>
            <a:ahLst/>
            <a:cxnLst/>
            <a:rect l="l" t="t" r="r" b="b"/>
            <a:pathLst>
              <a:path w="2057400" h="228600">
                <a:moveTo>
                  <a:pt x="0" y="228600"/>
                </a:moveTo>
                <a:lnTo>
                  <a:pt x="2057400" y="228600"/>
                </a:lnTo>
                <a:lnTo>
                  <a:pt x="2057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60676" y="5943600"/>
            <a:ext cx="2057400" cy="228600"/>
          </a:xfrm>
          <a:custGeom>
            <a:avLst/>
            <a:gdLst/>
            <a:ahLst/>
            <a:cxnLst/>
            <a:rect l="l" t="t" r="r" b="b"/>
            <a:pathLst>
              <a:path w="2057400" h="228600">
                <a:moveTo>
                  <a:pt x="0" y="228600"/>
                </a:moveTo>
                <a:lnTo>
                  <a:pt x="2057400" y="228600"/>
                </a:lnTo>
                <a:lnTo>
                  <a:pt x="2057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374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51276" y="3962400"/>
            <a:ext cx="152400" cy="1981200"/>
          </a:xfrm>
          <a:custGeom>
            <a:avLst/>
            <a:gdLst/>
            <a:ahLst/>
            <a:cxnLst/>
            <a:rect l="l" t="t" r="r" b="b"/>
            <a:pathLst>
              <a:path w="152400" h="1981200">
                <a:moveTo>
                  <a:pt x="0" y="1981200"/>
                </a:moveTo>
                <a:lnTo>
                  <a:pt x="152400" y="1981200"/>
                </a:lnTo>
                <a:lnTo>
                  <a:pt x="152400" y="0"/>
                </a:lnTo>
                <a:lnTo>
                  <a:pt x="0" y="0"/>
                </a:lnTo>
                <a:lnTo>
                  <a:pt x="0" y="1981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51276" y="3962400"/>
            <a:ext cx="152400" cy="1981200"/>
          </a:xfrm>
          <a:custGeom>
            <a:avLst/>
            <a:gdLst/>
            <a:ahLst/>
            <a:cxnLst/>
            <a:rect l="l" t="t" r="r" b="b"/>
            <a:pathLst>
              <a:path w="152400" h="1981200">
                <a:moveTo>
                  <a:pt x="0" y="1981200"/>
                </a:moveTo>
                <a:lnTo>
                  <a:pt x="152400" y="1981200"/>
                </a:lnTo>
                <a:lnTo>
                  <a:pt x="152400" y="0"/>
                </a:lnTo>
                <a:lnTo>
                  <a:pt x="0" y="0"/>
                </a:lnTo>
                <a:lnTo>
                  <a:pt x="0" y="1981200"/>
                </a:lnTo>
                <a:close/>
              </a:path>
            </a:pathLst>
          </a:custGeom>
          <a:ln w="9144">
            <a:solidFill>
              <a:srgbClr val="374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03876" y="5943600"/>
            <a:ext cx="2057400" cy="228600"/>
          </a:xfrm>
          <a:custGeom>
            <a:avLst/>
            <a:gdLst/>
            <a:ahLst/>
            <a:cxnLst/>
            <a:rect l="l" t="t" r="r" b="b"/>
            <a:pathLst>
              <a:path w="2057400" h="228600">
                <a:moveTo>
                  <a:pt x="0" y="228600"/>
                </a:moveTo>
                <a:lnTo>
                  <a:pt x="2057400" y="228600"/>
                </a:lnTo>
                <a:lnTo>
                  <a:pt x="2057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03876" y="5943600"/>
            <a:ext cx="2057400" cy="228600"/>
          </a:xfrm>
          <a:custGeom>
            <a:avLst/>
            <a:gdLst/>
            <a:ahLst/>
            <a:cxnLst/>
            <a:rect l="l" t="t" r="r" b="b"/>
            <a:pathLst>
              <a:path w="2057400" h="228600">
                <a:moveTo>
                  <a:pt x="0" y="228600"/>
                </a:moveTo>
                <a:lnTo>
                  <a:pt x="2057400" y="228600"/>
                </a:lnTo>
                <a:lnTo>
                  <a:pt x="2057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374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94476" y="3962400"/>
            <a:ext cx="152400" cy="1981200"/>
          </a:xfrm>
          <a:custGeom>
            <a:avLst/>
            <a:gdLst/>
            <a:ahLst/>
            <a:cxnLst/>
            <a:rect l="l" t="t" r="r" b="b"/>
            <a:pathLst>
              <a:path w="152400" h="1981200">
                <a:moveTo>
                  <a:pt x="0" y="1981200"/>
                </a:moveTo>
                <a:lnTo>
                  <a:pt x="152400" y="1981200"/>
                </a:lnTo>
                <a:lnTo>
                  <a:pt x="152400" y="0"/>
                </a:lnTo>
                <a:lnTo>
                  <a:pt x="0" y="0"/>
                </a:lnTo>
                <a:lnTo>
                  <a:pt x="0" y="1981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94476" y="3962400"/>
            <a:ext cx="152400" cy="1981200"/>
          </a:xfrm>
          <a:custGeom>
            <a:avLst/>
            <a:gdLst/>
            <a:ahLst/>
            <a:cxnLst/>
            <a:rect l="l" t="t" r="r" b="b"/>
            <a:pathLst>
              <a:path w="152400" h="1981200">
                <a:moveTo>
                  <a:pt x="0" y="1981200"/>
                </a:moveTo>
                <a:lnTo>
                  <a:pt x="152400" y="1981200"/>
                </a:lnTo>
                <a:lnTo>
                  <a:pt x="152400" y="0"/>
                </a:lnTo>
                <a:lnTo>
                  <a:pt x="0" y="0"/>
                </a:lnTo>
                <a:lnTo>
                  <a:pt x="0" y="1981200"/>
                </a:lnTo>
                <a:close/>
              </a:path>
            </a:pathLst>
          </a:custGeom>
          <a:ln w="9144">
            <a:solidFill>
              <a:srgbClr val="374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70876" y="5943600"/>
            <a:ext cx="2057400" cy="228600"/>
          </a:xfrm>
          <a:custGeom>
            <a:avLst/>
            <a:gdLst/>
            <a:ahLst/>
            <a:cxnLst/>
            <a:rect l="l" t="t" r="r" b="b"/>
            <a:pathLst>
              <a:path w="2057400" h="228600">
                <a:moveTo>
                  <a:pt x="0" y="228600"/>
                </a:moveTo>
                <a:lnTo>
                  <a:pt x="2057400" y="228600"/>
                </a:lnTo>
                <a:lnTo>
                  <a:pt x="2057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770876" y="5943600"/>
            <a:ext cx="2057400" cy="228600"/>
          </a:xfrm>
          <a:custGeom>
            <a:avLst/>
            <a:gdLst/>
            <a:ahLst/>
            <a:cxnLst/>
            <a:rect l="l" t="t" r="r" b="b"/>
            <a:pathLst>
              <a:path w="2057400" h="228600">
                <a:moveTo>
                  <a:pt x="0" y="228600"/>
                </a:moveTo>
                <a:lnTo>
                  <a:pt x="2057400" y="228600"/>
                </a:lnTo>
                <a:lnTo>
                  <a:pt x="2057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374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1476" y="3962400"/>
            <a:ext cx="152400" cy="1981200"/>
          </a:xfrm>
          <a:custGeom>
            <a:avLst/>
            <a:gdLst/>
            <a:ahLst/>
            <a:cxnLst/>
            <a:rect l="l" t="t" r="r" b="b"/>
            <a:pathLst>
              <a:path w="152400" h="1981200">
                <a:moveTo>
                  <a:pt x="0" y="1981200"/>
                </a:moveTo>
                <a:lnTo>
                  <a:pt x="152400" y="1981200"/>
                </a:lnTo>
                <a:lnTo>
                  <a:pt x="152400" y="0"/>
                </a:lnTo>
                <a:lnTo>
                  <a:pt x="0" y="0"/>
                </a:lnTo>
                <a:lnTo>
                  <a:pt x="0" y="1981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61476" y="3962400"/>
            <a:ext cx="152400" cy="1981200"/>
          </a:xfrm>
          <a:custGeom>
            <a:avLst/>
            <a:gdLst/>
            <a:ahLst/>
            <a:cxnLst/>
            <a:rect l="l" t="t" r="r" b="b"/>
            <a:pathLst>
              <a:path w="152400" h="1981200">
                <a:moveTo>
                  <a:pt x="0" y="1981200"/>
                </a:moveTo>
                <a:lnTo>
                  <a:pt x="152400" y="1981200"/>
                </a:lnTo>
                <a:lnTo>
                  <a:pt x="152400" y="0"/>
                </a:lnTo>
                <a:lnTo>
                  <a:pt x="0" y="0"/>
                </a:lnTo>
                <a:lnTo>
                  <a:pt x="0" y="1981200"/>
                </a:lnTo>
                <a:close/>
              </a:path>
            </a:pathLst>
          </a:custGeom>
          <a:ln w="9144">
            <a:solidFill>
              <a:srgbClr val="374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86984" y="5480303"/>
            <a:ext cx="1219200" cy="152400"/>
          </a:xfrm>
          <a:custGeom>
            <a:avLst/>
            <a:gdLst/>
            <a:ahLst/>
            <a:cxnLst/>
            <a:rect l="l" t="t" r="r" b="b"/>
            <a:pathLst>
              <a:path w="1219200" h="152400">
                <a:moveTo>
                  <a:pt x="609600" y="0"/>
                </a:moveTo>
                <a:lnTo>
                  <a:pt x="533132" y="594"/>
                </a:lnTo>
                <a:lnTo>
                  <a:pt x="459499" y="2330"/>
                </a:lnTo>
                <a:lnTo>
                  <a:pt x="389272" y="5134"/>
                </a:lnTo>
                <a:lnTo>
                  <a:pt x="323022" y="8937"/>
                </a:lnTo>
                <a:lnTo>
                  <a:pt x="261320" y="13665"/>
                </a:lnTo>
                <a:lnTo>
                  <a:pt x="204738" y="19247"/>
                </a:lnTo>
                <a:lnTo>
                  <a:pt x="153847" y="25611"/>
                </a:lnTo>
                <a:lnTo>
                  <a:pt x="109218" y="32685"/>
                </a:lnTo>
                <a:lnTo>
                  <a:pt x="71423" y="40398"/>
                </a:lnTo>
                <a:lnTo>
                  <a:pt x="18617" y="57453"/>
                </a:lnTo>
                <a:lnTo>
                  <a:pt x="0" y="76200"/>
                </a:lnTo>
                <a:lnTo>
                  <a:pt x="4749" y="85759"/>
                </a:lnTo>
                <a:lnTo>
                  <a:pt x="41032" y="103742"/>
                </a:lnTo>
                <a:lnTo>
                  <a:pt x="109218" y="119736"/>
                </a:lnTo>
                <a:lnTo>
                  <a:pt x="153847" y="126808"/>
                </a:lnTo>
                <a:lnTo>
                  <a:pt x="204738" y="133170"/>
                </a:lnTo>
                <a:lnTo>
                  <a:pt x="261320" y="138748"/>
                </a:lnTo>
                <a:lnTo>
                  <a:pt x="323022" y="143472"/>
                </a:lnTo>
                <a:lnTo>
                  <a:pt x="389272" y="147271"/>
                </a:lnTo>
                <a:lnTo>
                  <a:pt x="459499" y="150073"/>
                </a:lnTo>
                <a:lnTo>
                  <a:pt x="533132" y="151806"/>
                </a:lnTo>
                <a:lnTo>
                  <a:pt x="609600" y="152400"/>
                </a:lnTo>
                <a:lnTo>
                  <a:pt x="686067" y="151806"/>
                </a:lnTo>
                <a:lnTo>
                  <a:pt x="759700" y="150073"/>
                </a:lnTo>
                <a:lnTo>
                  <a:pt x="829927" y="147271"/>
                </a:lnTo>
                <a:lnTo>
                  <a:pt x="896177" y="143472"/>
                </a:lnTo>
                <a:lnTo>
                  <a:pt x="957879" y="138748"/>
                </a:lnTo>
                <a:lnTo>
                  <a:pt x="1014461" y="133170"/>
                </a:lnTo>
                <a:lnTo>
                  <a:pt x="1065352" y="126808"/>
                </a:lnTo>
                <a:lnTo>
                  <a:pt x="1109981" y="119736"/>
                </a:lnTo>
                <a:lnTo>
                  <a:pt x="1147776" y="112023"/>
                </a:lnTo>
                <a:lnTo>
                  <a:pt x="1200582" y="94963"/>
                </a:lnTo>
                <a:lnTo>
                  <a:pt x="1219199" y="76200"/>
                </a:lnTo>
                <a:lnTo>
                  <a:pt x="1214450" y="66650"/>
                </a:lnTo>
                <a:lnTo>
                  <a:pt x="1178167" y="48678"/>
                </a:lnTo>
                <a:lnTo>
                  <a:pt x="1109981" y="32685"/>
                </a:lnTo>
                <a:lnTo>
                  <a:pt x="1065352" y="25611"/>
                </a:lnTo>
                <a:lnTo>
                  <a:pt x="1014461" y="19247"/>
                </a:lnTo>
                <a:lnTo>
                  <a:pt x="957879" y="13665"/>
                </a:lnTo>
                <a:lnTo>
                  <a:pt x="896177" y="8937"/>
                </a:lnTo>
                <a:lnTo>
                  <a:pt x="829927" y="5134"/>
                </a:lnTo>
                <a:lnTo>
                  <a:pt x="759700" y="2330"/>
                </a:lnTo>
                <a:lnTo>
                  <a:pt x="686067" y="594"/>
                </a:lnTo>
                <a:lnTo>
                  <a:pt x="60960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86984" y="5480303"/>
            <a:ext cx="1219200" cy="152400"/>
          </a:xfrm>
          <a:custGeom>
            <a:avLst/>
            <a:gdLst/>
            <a:ahLst/>
            <a:cxnLst/>
            <a:rect l="l" t="t" r="r" b="b"/>
            <a:pathLst>
              <a:path w="1219200" h="152400">
                <a:moveTo>
                  <a:pt x="0" y="76200"/>
                </a:moveTo>
                <a:lnTo>
                  <a:pt x="41032" y="48678"/>
                </a:lnTo>
                <a:lnTo>
                  <a:pt x="109218" y="32685"/>
                </a:lnTo>
                <a:lnTo>
                  <a:pt x="153847" y="25611"/>
                </a:lnTo>
                <a:lnTo>
                  <a:pt x="204738" y="19247"/>
                </a:lnTo>
                <a:lnTo>
                  <a:pt x="261320" y="13665"/>
                </a:lnTo>
                <a:lnTo>
                  <a:pt x="323022" y="8937"/>
                </a:lnTo>
                <a:lnTo>
                  <a:pt x="389272" y="5134"/>
                </a:lnTo>
                <a:lnTo>
                  <a:pt x="459499" y="2330"/>
                </a:lnTo>
                <a:lnTo>
                  <a:pt x="533132" y="594"/>
                </a:lnTo>
                <a:lnTo>
                  <a:pt x="609600" y="0"/>
                </a:lnTo>
                <a:lnTo>
                  <a:pt x="686067" y="594"/>
                </a:lnTo>
                <a:lnTo>
                  <a:pt x="759700" y="2330"/>
                </a:lnTo>
                <a:lnTo>
                  <a:pt x="829927" y="5134"/>
                </a:lnTo>
                <a:lnTo>
                  <a:pt x="896177" y="8937"/>
                </a:lnTo>
                <a:lnTo>
                  <a:pt x="957879" y="13665"/>
                </a:lnTo>
                <a:lnTo>
                  <a:pt x="1014461" y="19247"/>
                </a:lnTo>
                <a:lnTo>
                  <a:pt x="1065352" y="25611"/>
                </a:lnTo>
                <a:lnTo>
                  <a:pt x="1109981" y="32685"/>
                </a:lnTo>
                <a:lnTo>
                  <a:pt x="1147776" y="40398"/>
                </a:lnTo>
                <a:lnTo>
                  <a:pt x="1200582" y="57453"/>
                </a:lnTo>
                <a:lnTo>
                  <a:pt x="1219199" y="76200"/>
                </a:lnTo>
                <a:lnTo>
                  <a:pt x="1214450" y="85759"/>
                </a:lnTo>
                <a:lnTo>
                  <a:pt x="1178167" y="103742"/>
                </a:lnTo>
                <a:lnTo>
                  <a:pt x="1109981" y="119736"/>
                </a:lnTo>
                <a:lnTo>
                  <a:pt x="1065352" y="126808"/>
                </a:lnTo>
                <a:lnTo>
                  <a:pt x="1014461" y="133170"/>
                </a:lnTo>
                <a:lnTo>
                  <a:pt x="957879" y="138748"/>
                </a:lnTo>
                <a:lnTo>
                  <a:pt x="896177" y="143472"/>
                </a:lnTo>
                <a:lnTo>
                  <a:pt x="829927" y="147271"/>
                </a:lnTo>
                <a:lnTo>
                  <a:pt x="759700" y="150073"/>
                </a:lnTo>
                <a:lnTo>
                  <a:pt x="686067" y="151806"/>
                </a:lnTo>
                <a:lnTo>
                  <a:pt x="609600" y="152400"/>
                </a:lnTo>
                <a:lnTo>
                  <a:pt x="533132" y="151806"/>
                </a:lnTo>
                <a:lnTo>
                  <a:pt x="459499" y="150073"/>
                </a:lnTo>
                <a:lnTo>
                  <a:pt x="389272" y="147271"/>
                </a:lnTo>
                <a:lnTo>
                  <a:pt x="323022" y="143472"/>
                </a:lnTo>
                <a:lnTo>
                  <a:pt x="261320" y="138748"/>
                </a:lnTo>
                <a:lnTo>
                  <a:pt x="204738" y="133170"/>
                </a:lnTo>
                <a:lnTo>
                  <a:pt x="153847" y="126808"/>
                </a:lnTo>
                <a:lnTo>
                  <a:pt x="109218" y="119736"/>
                </a:lnTo>
                <a:lnTo>
                  <a:pt x="71423" y="112023"/>
                </a:lnTo>
                <a:lnTo>
                  <a:pt x="18617" y="94963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374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853684" y="5030723"/>
            <a:ext cx="685800" cy="152400"/>
          </a:xfrm>
          <a:custGeom>
            <a:avLst/>
            <a:gdLst/>
            <a:ahLst/>
            <a:cxnLst/>
            <a:rect l="l" t="t" r="r" b="b"/>
            <a:pathLst>
              <a:path w="685800" h="152400">
                <a:moveTo>
                  <a:pt x="342900" y="0"/>
                </a:moveTo>
                <a:lnTo>
                  <a:pt x="273799" y="1550"/>
                </a:lnTo>
                <a:lnTo>
                  <a:pt x="209436" y="5994"/>
                </a:lnTo>
                <a:lnTo>
                  <a:pt x="151190" y="13026"/>
                </a:lnTo>
                <a:lnTo>
                  <a:pt x="100441" y="22336"/>
                </a:lnTo>
                <a:lnTo>
                  <a:pt x="58567" y="33616"/>
                </a:lnTo>
                <a:lnTo>
                  <a:pt x="6967" y="60856"/>
                </a:lnTo>
                <a:lnTo>
                  <a:pt x="0" y="76200"/>
                </a:lnTo>
                <a:lnTo>
                  <a:pt x="6967" y="91543"/>
                </a:lnTo>
                <a:lnTo>
                  <a:pt x="58567" y="118783"/>
                </a:lnTo>
                <a:lnTo>
                  <a:pt x="100441" y="130063"/>
                </a:lnTo>
                <a:lnTo>
                  <a:pt x="151190" y="139373"/>
                </a:lnTo>
                <a:lnTo>
                  <a:pt x="209436" y="146405"/>
                </a:lnTo>
                <a:lnTo>
                  <a:pt x="273799" y="150849"/>
                </a:lnTo>
                <a:lnTo>
                  <a:pt x="342900" y="152400"/>
                </a:lnTo>
                <a:lnTo>
                  <a:pt x="412000" y="150849"/>
                </a:lnTo>
                <a:lnTo>
                  <a:pt x="476363" y="146405"/>
                </a:lnTo>
                <a:lnTo>
                  <a:pt x="534609" y="139373"/>
                </a:lnTo>
                <a:lnTo>
                  <a:pt x="585358" y="130063"/>
                </a:lnTo>
                <a:lnTo>
                  <a:pt x="627232" y="118783"/>
                </a:lnTo>
                <a:lnTo>
                  <a:pt x="678832" y="91543"/>
                </a:lnTo>
                <a:lnTo>
                  <a:pt x="685799" y="76200"/>
                </a:lnTo>
                <a:lnTo>
                  <a:pt x="678832" y="60856"/>
                </a:lnTo>
                <a:lnTo>
                  <a:pt x="627232" y="33616"/>
                </a:lnTo>
                <a:lnTo>
                  <a:pt x="585358" y="22336"/>
                </a:lnTo>
                <a:lnTo>
                  <a:pt x="534609" y="13026"/>
                </a:lnTo>
                <a:lnTo>
                  <a:pt x="476363" y="5994"/>
                </a:lnTo>
                <a:lnTo>
                  <a:pt x="412000" y="1550"/>
                </a:lnTo>
                <a:lnTo>
                  <a:pt x="3429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853684" y="5030723"/>
            <a:ext cx="685800" cy="152400"/>
          </a:xfrm>
          <a:custGeom>
            <a:avLst/>
            <a:gdLst/>
            <a:ahLst/>
            <a:cxnLst/>
            <a:rect l="l" t="t" r="r" b="b"/>
            <a:pathLst>
              <a:path w="685800" h="152400">
                <a:moveTo>
                  <a:pt x="0" y="76200"/>
                </a:moveTo>
                <a:lnTo>
                  <a:pt x="26949" y="46559"/>
                </a:lnTo>
                <a:lnTo>
                  <a:pt x="100441" y="22336"/>
                </a:lnTo>
                <a:lnTo>
                  <a:pt x="151190" y="13026"/>
                </a:lnTo>
                <a:lnTo>
                  <a:pt x="209436" y="5994"/>
                </a:lnTo>
                <a:lnTo>
                  <a:pt x="273799" y="1550"/>
                </a:lnTo>
                <a:lnTo>
                  <a:pt x="342900" y="0"/>
                </a:lnTo>
                <a:lnTo>
                  <a:pt x="412000" y="1550"/>
                </a:lnTo>
                <a:lnTo>
                  <a:pt x="476363" y="5994"/>
                </a:lnTo>
                <a:lnTo>
                  <a:pt x="534609" y="13026"/>
                </a:lnTo>
                <a:lnTo>
                  <a:pt x="585358" y="22336"/>
                </a:lnTo>
                <a:lnTo>
                  <a:pt x="627232" y="33616"/>
                </a:lnTo>
                <a:lnTo>
                  <a:pt x="678832" y="60856"/>
                </a:lnTo>
                <a:lnTo>
                  <a:pt x="685799" y="76200"/>
                </a:lnTo>
                <a:lnTo>
                  <a:pt x="678832" y="91543"/>
                </a:lnTo>
                <a:lnTo>
                  <a:pt x="627232" y="118783"/>
                </a:lnTo>
                <a:lnTo>
                  <a:pt x="585358" y="130063"/>
                </a:lnTo>
                <a:lnTo>
                  <a:pt x="534609" y="139373"/>
                </a:lnTo>
                <a:lnTo>
                  <a:pt x="476363" y="146405"/>
                </a:lnTo>
                <a:lnTo>
                  <a:pt x="412000" y="150849"/>
                </a:lnTo>
                <a:lnTo>
                  <a:pt x="342900" y="152400"/>
                </a:lnTo>
                <a:lnTo>
                  <a:pt x="273799" y="150849"/>
                </a:lnTo>
                <a:lnTo>
                  <a:pt x="209436" y="146405"/>
                </a:lnTo>
                <a:lnTo>
                  <a:pt x="151190" y="139373"/>
                </a:lnTo>
                <a:lnTo>
                  <a:pt x="100441" y="130063"/>
                </a:lnTo>
                <a:lnTo>
                  <a:pt x="58567" y="118783"/>
                </a:lnTo>
                <a:lnTo>
                  <a:pt x="6967" y="91543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374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78607" y="5410200"/>
            <a:ext cx="1752600" cy="228600"/>
          </a:xfrm>
          <a:custGeom>
            <a:avLst/>
            <a:gdLst/>
            <a:ahLst/>
            <a:cxnLst/>
            <a:rect l="l" t="t" r="r" b="b"/>
            <a:pathLst>
              <a:path w="1752600" h="228600">
                <a:moveTo>
                  <a:pt x="876300" y="0"/>
                </a:moveTo>
                <a:lnTo>
                  <a:pt x="800685" y="419"/>
                </a:lnTo>
                <a:lnTo>
                  <a:pt x="726857" y="1655"/>
                </a:lnTo>
                <a:lnTo>
                  <a:pt x="655079" y="3673"/>
                </a:lnTo>
                <a:lnTo>
                  <a:pt x="585614" y="6439"/>
                </a:lnTo>
                <a:lnTo>
                  <a:pt x="518725" y="9917"/>
                </a:lnTo>
                <a:lnTo>
                  <a:pt x="454675" y="14075"/>
                </a:lnTo>
                <a:lnTo>
                  <a:pt x="393726" y="18878"/>
                </a:lnTo>
                <a:lnTo>
                  <a:pt x="336142" y="24291"/>
                </a:lnTo>
                <a:lnTo>
                  <a:pt x="282186" y="30280"/>
                </a:lnTo>
                <a:lnTo>
                  <a:pt x="232121" y="36811"/>
                </a:lnTo>
                <a:lnTo>
                  <a:pt x="186209" y="43849"/>
                </a:lnTo>
                <a:lnTo>
                  <a:pt x="144714" y="51360"/>
                </a:lnTo>
                <a:lnTo>
                  <a:pt x="76025" y="67664"/>
                </a:lnTo>
                <a:lnTo>
                  <a:pt x="28157" y="85448"/>
                </a:lnTo>
                <a:lnTo>
                  <a:pt x="0" y="114300"/>
                </a:lnTo>
                <a:lnTo>
                  <a:pt x="3216" y="124161"/>
                </a:lnTo>
                <a:lnTo>
                  <a:pt x="49357" y="152211"/>
                </a:lnTo>
                <a:lnTo>
                  <a:pt x="107898" y="169289"/>
                </a:lnTo>
                <a:lnTo>
                  <a:pt x="186209" y="184750"/>
                </a:lnTo>
                <a:lnTo>
                  <a:pt x="232121" y="191788"/>
                </a:lnTo>
                <a:lnTo>
                  <a:pt x="282186" y="198319"/>
                </a:lnTo>
                <a:lnTo>
                  <a:pt x="336142" y="204308"/>
                </a:lnTo>
                <a:lnTo>
                  <a:pt x="393726" y="209721"/>
                </a:lnTo>
                <a:lnTo>
                  <a:pt x="454675" y="214524"/>
                </a:lnTo>
                <a:lnTo>
                  <a:pt x="518725" y="218682"/>
                </a:lnTo>
                <a:lnTo>
                  <a:pt x="585614" y="222160"/>
                </a:lnTo>
                <a:lnTo>
                  <a:pt x="655079" y="224926"/>
                </a:lnTo>
                <a:lnTo>
                  <a:pt x="726857" y="226944"/>
                </a:lnTo>
                <a:lnTo>
                  <a:pt x="800685" y="228180"/>
                </a:lnTo>
                <a:lnTo>
                  <a:pt x="876300" y="228600"/>
                </a:lnTo>
                <a:lnTo>
                  <a:pt x="951914" y="228180"/>
                </a:lnTo>
                <a:lnTo>
                  <a:pt x="1025742" y="226944"/>
                </a:lnTo>
                <a:lnTo>
                  <a:pt x="1097520" y="224926"/>
                </a:lnTo>
                <a:lnTo>
                  <a:pt x="1166985" y="222160"/>
                </a:lnTo>
                <a:lnTo>
                  <a:pt x="1233874" y="218682"/>
                </a:lnTo>
                <a:lnTo>
                  <a:pt x="1297924" y="214524"/>
                </a:lnTo>
                <a:lnTo>
                  <a:pt x="1358873" y="209721"/>
                </a:lnTo>
                <a:lnTo>
                  <a:pt x="1416457" y="204308"/>
                </a:lnTo>
                <a:lnTo>
                  <a:pt x="1470413" y="198319"/>
                </a:lnTo>
                <a:lnTo>
                  <a:pt x="1520478" y="191788"/>
                </a:lnTo>
                <a:lnTo>
                  <a:pt x="1566390" y="184750"/>
                </a:lnTo>
                <a:lnTo>
                  <a:pt x="1607885" y="177239"/>
                </a:lnTo>
                <a:lnTo>
                  <a:pt x="1676574" y="160935"/>
                </a:lnTo>
                <a:lnTo>
                  <a:pt x="1724442" y="143151"/>
                </a:lnTo>
                <a:lnTo>
                  <a:pt x="1752600" y="114300"/>
                </a:lnTo>
                <a:lnTo>
                  <a:pt x="1749383" y="104438"/>
                </a:lnTo>
                <a:lnTo>
                  <a:pt x="1703242" y="76388"/>
                </a:lnTo>
                <a:lnTo>
                  <a:pt x="1644701" y="59310"/>
                </a:lnTo>
                <a:lnTo>
                  <a:pt x="1566390" y="43849"/>
                </a:lnTo>
                <a:lnTo>
                  <a:pt x="1520478" y="36811"/>
                </a:lnTo>
                <a:lnTo>
                  <a:pt x="1470413" y="30280"/>
                </a:lnTo>
                <a:lnTo>
                  <a:pt x="1416457" y="24291"/>
                </a:lnTo>
                <a:lnTo>
                  <a:pt x="1358873" y="18878"/>
                </a:lnTo>
                <a:lnTo>
                  <a:pt x="1297924" y="14075"/>
                </a:lnTo>
                <a:lnTo>
                  <a:pt x="1233874" y="9917"/>
                </a:lnTo>
                <a:lnTo>
                  <a:pt x="1166985" y="6439"/>
                </a:lnTo>
                <a:lnTo>
                  <a:pt x="1097520" y="3673"/>
                </a:lnTo>
                <a:lnTo>
                  <a:pt x="1025742" y="1655"/>
                </a:lnTo>
                <a:lnTo>
                  <a:pt x="951914" y="419"/>
                </a:lnTo>
                <a:lnTo>
                  <a:pt x="8763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78607" y="5410200"/>
            <a:ext cx="1752600" cy="228600"/>
          </a:xfrm>
          <a:custGeom>
            <a:avLst/>
            <a:gdLst/>
            <a:ahLst/>
            <a:cxnLst/>
            <a:rect l="l" t="t" r="r" b="b"/>
            <a:pathLst>
              <a:path w="1752600" h="228600">
                <a:moveTo>
                  <a:pt x="0" y="114300"/>
                </a:moveTo>
                <a:lnTo>
                  <a:pt x="28157" y="85448"/>
                </a:lnTo>
                <a:lnTo>
                  <a:pt x="76025" y="67664"/>
                </a:lnTo>
                <a:lnTo>
                  <a:pt x="144714" y="51360"/>
                </a:lnTo>
                <a:lnTo>
                  <a:pt x="186209" y="43849"/>
                </a:lnTo>
                <a:lnTo>
                  <a:pt x="232121" y="36811"/>
                </a:lnTo>
                <a:lnTo>
                  <a:pt x="282186" y="30280"/>
                </a:lnTo>
                <a:lnTo>
                  <a:pt x="336142" y="24291"/>
                </a:lnTo>
                <a:lnTo>
                  <a:pt x="393726" y="18878"/>
                </a:lnTo>
                <a:lnTo>
                  <a:pt x="454675" y="14075"/>
                </a:lnTo>
                <a:lnTo>
                  <a:pt x="518725" y="9917"/>
                </a:lnTo>
                <a:lnTo>
                  <a:pt x="585614" y="6439"/>
                </a:lnTo>
                <a:lnTo>
                  <a:pt x="655079" y="3673"/>
                </a:lnTo>
                <a:lnTo>
                  <a:pt x="726857" y="1655"/>
                </a:lnTo>
                <a:lnTo>
                  <a:pt x="800685" y="419"/>
                </a:lnTo>
                <a:lnTo>
                  <a:pt x="876300" y="0"/>
                </a:lnTo>
                <a:lnTo>
                  <a:pt x="951914" y="419"/>
                </a:lnTo>
                <a:lnTo>
                  <a:pt x="1025742" y="1655"/>
                </a:lnTo>
                <a:lnTo>
                  <a:pt x="1097520" y="3673"/>
                </a:lnTo>
                <a:lnTo>
                  <a:pt x="1166985" y="6439"/>
                </a:lnTo>
                <a:lnTo>
                  <a:pt x="1233874" y="9917"/>
                </a:lnTo>
                <a:lnTo>
                  <a:pt x="1297924" y="14075"/>
                </a:lnTo>
                <a:lnTo>
                  <a:pt x="1358873" y="18878"/>
                </a:lnTo>
                <a:lnTo>
                  <a:pt x="1416457" y="24291"/>
                </a:lnTo>
                <a:lnTo>
                  <a:pt x="1470413" y="30280"/>
                </a:lnTo>
                <a:lnTo>
                  <a:pt x="1520478" y="36811"/>
                </a:lnTo>
                <a:lnTo>
                  <a:pt x="1566390" y="43849"/>
                </a:lnTo>
                <a:lnTo>
                  <a:pt x="1607885" y="51360"/>
                </a:lnTo>
                <a:lnTo>
                  <a:pt x="1676574" y="67664"/>
                </a:lnTo>
                <a:lnTo>
                  <a:pt x="1724442" y="85448"/>
                </a:lnTo>
                <a:lnTo>
                  <a:pt x="1752600" y="114300"/>
                </a:lnTo>
                <a:lnTo>
                  <a:pt x="1749383" y="124161"/>
                </a:lnTo>
                <a:lnTo>
                  <a:pt x="1703242" y="152211"/>
                </a:lnTo>
                <a:lnTo>
                  <a:pt x="1644701" y="169289"/>
                </a:lnTo>
                <a:lnTo>
                  <a:pt x="1566390" y="184750"/>
                </a:lnTo>
                <a:lnTo>
                  <a:pt x="1520478" y="191788"/>
                </a:lnTo>
                <a:lnTo>
                  <a:pt x="1470413" y="198319"/>
                </a:lnTo>
                <a:lnTo>
                  <a:pt x="1416457" y="204308"/>
                </a:lnTo>
                <a:lnTo>
                  <a:pt x="1358873" y="209721"/>
                </a:lnTo>
                <a:lnTo>
                  <a:pt x="1297924" y="214524"/>
                </a:lnTo>
                <a:lnTo>
                  <a:pt x="1233874" y="218682"/>
                </a:lnTo>
                <a:lnTo>
                  <a:pt x="1166985" y="222160"/>
                </a:lnTo>
                <a:lnTo>
                  <a:pt x="1097520" y="224926"/>
                </a:lnTo>
                <a:lnTo>
                  <a:pt x="1025742" y="226944"/>
                </a:lnTo>
                <a:lnTo>
                  <a:pt x="951914" y="228180"/>
                </a:lnTo>
                <a:lnTo>
                  <a:pt x="876300" y="228600"/>
                </a:lnTo>
                <a:lnTo>
                  <a:pt x="800685" y="228180"/>
                </a:lnTo>
                <a:lnTo>
                  <a:pt x="726857" y="226944"/>
                </a:lnTo>
                <a:lnTo>
                  <a:pt x="655079" y="224926"/>
                </a:lnTo>
                <a:lnTo>
                  <a:pt x="585614" y="222160"/>
                </a:lnTo>
                <a:lnTo>
                  <a:pt x="518725" y="218682"/>
                </a:lnTo>
                <a:lnTo>
                  <a:pt x="454675" y="214524"/>
                </a:lnTo>
                <a:lnTo>
                  <a:pt x="393726" y="209721"/>
                </a:lnTo>
                <a:lnTo>
                  <a:pt x="336142" y="204308"/>
                </a:lnTo>
                <a:lnTo>
                  <a:pt x="282186" y="198319"/>
                </a:lnTo>
                <a:lnTo>
                  <a:pt x="232121" y="191788"/>
                </a:lnTo>
                <a:lnTo>
                  <a:pt x="186209" y="184750"/>
                </a:lnTo>
                <a:lnTo>
                  <a:pt x="144714" y="177239"/>
                </a:lnTo>
                <a:lnTo>
                  <a:pt x="76025" y="160935"/>
                </a:lnTo>
                <a:lnTo>
                  <a:pt x="28157" y="143151"/>
                </a:lnTo>
                <a:lnTo>
                  <a:pt x="0" y="114300"/>
                </a:lnTo>
                <a:close/>
              </a:path>
            </a:pathLst>
          </a:custGeom>
          <a:ln w="9144">
            <a:solidFill>
              <a:srgbClr val="374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616" y="713689"/>
            <a:ext cx="37566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0" dirty="0"/>
              <a:t>Tower </a:t>
            </a:r>
            <a:r>
              <a:rPr sz="4400" dirty="0"/>
              <a:t>of</a:t>
            </a:r>
            <a:r>
              <a:rPr sz="4400" spc="35" dirty="0"/>
              <a:t> </a:t>
            </a:r>
            <a:r>
              <a:rPr sz="4400" dirty="0"/>
              <a:t>Hanoi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2360676" y="5943600"/>
            <a:ext cx="2057400" cy="228600"/>
          </a:xfrm>
          <a:custGeom>
            <a:avLst/>
            <a:gdLst/>
            <a:ahLst/>
            <a:cxnLst/>
            <a:rect l="l" t="t" r="r" b="b"/>
            <a:pathLst>
              <a:path w="2057400" h="228600">
                <a:moveTo>
                  <a:pt x="0" y="228600"/>
                </a:moveTo>
                <a:lnTo>
                  <a:pt x="2057400" y="228600"/>
                </a:lnTo>
                <a:lnTo>
                  <a:pt x="2057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60676" y="5943600"/>
            <a:ext cx="2057400" cy="228600"/>
          </a:xfrm>
          <a:custGeom>
            <a:avLst/>
            <a:gdLst/>
            <a:ahLst/>
            <a:cxnLst/>
            <a:rect l="l" t="t" r="r" b="b"/>
            <a:pathLst>
              <a:path w="2057400" h="228600">
                <a:moveTo>
                  <a:pt x="0" y="228600"/>
                </a:moveTo>
                <a:lnTo>
                  <a:pt x="2057400" y="228600"/>
                </a:lnTo>
                <a:lnTo>
                  <a:pt x="2057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374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51276" y="3962400"/>
            <a:ext cx="152400" cy="1981200"/>
          </a:xfrm>
          <a:custGeom>
            <a:avLst/>
            <a:gdLst/>
            <a:ahLst/>
            <a:cxnLst/>
            <a:rect l="l" t="t" r="r" b="b"/>
            <a:pathLst>
              <a:path w="152400" h="1981200">
                <a:moveTo>
                  <a:pt x="0" y="1981200"/>
                </a:moveTo>
                <a:lnTo>
                  <a:pt x="152400" y="1981200"/>
                </a:lnTo>
                <a:lnTo>
                  <a:pt x="152400" y="0"/>
                </a:lnTo>
                <a:lnTo>
                  <a:pt x="0" y="0"/>
                </a:lnTo>
                <a:lnTo>
                  <a:pt x="0" y="1981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51276" y="3962400"/>
            <a:ext cx="152400" cy="1981200"/>
          </a:xfrm>
          <a:custGeom>
            <a:avLst/>
            <a:gdLst/>
            <a:ahLst/>
            <a:cxnLst/>
            <a:rect l="l" t="t" r="r" b="b"/>
            <a:pathLst>
              <a:path w="152400" h="1981200">
                <a:moveTo>
                  <a:pt x="0" y="1981200"/>
                </a:moveTo>
                <a:lnTo>
                  <a:pt x="152400" y="1981200"/>
                </a:lnTo>
                <a:lnTo>
                  <a:pt x="152400" y="0"/>
                </a:lnTo>
                <a:lnTo>
                  <a:pt x="0" y="0"/>
                </a:lnTo>
                <a:lnTo>
                  <a:pt x="0" y="1981200"/>
                </a:lnTo>
                <a:close/>
              </a:path>
            </a:pathLst>
          </a:custGeom>
          <a:ln w="9144">
            <a:solidFill>
              <a:srgbClr val="374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03876" y="5943600"/>
            <a:ext cx="2057400" cy="228600"/>
          </a:xfrm>
          <a:custGeom>
            <a:avLst/>
            <a:gdLst/>
            <a:ahLst/>
            <a:cxnLst/>
            <a:rect l="l" t="t" r="r" b="b"/>
            <a:pathLst>
              <a:path w="2057400" h="228600">
                <a:moveTo>
                  <a:pt x="0" y="228600"/>
                </a:moveTo>
                <a:lnTo>
                  <a:pt x="2057400" y="228600"/>
                </a:lnTo>
                <a:lnTo>
                  <a:pt x="2057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03876" y="5943600"/>
            <a:ext cx="2057400" cy="228600"/>
          </a:xfrm>
          <a:custGeom>
            <a:avLst/>
            <a:gdLst/>
            <a:ahLst/>
            <a:cxnLst/>
            <a:rect l="l" t="t" r="r" b="b"/>
            <a:pathLst>
              <a:path w="2057400" h="228600">
                <a:moveTo>
                  <a:pt x="0" y="228600"/>
                </a:moveTo>
                <a:lnTo>
                  <a:pt x="2057400" y="228600"/>
                </a:lnTo>
                <a:lnTo>
                  <a:pt x="2057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374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94476" y="3962400"/>
            <a:ext cx="152400" cy="1981200"/>
          </a:xfrm>
          <a:custGeom>
            <a:avLst/>
            <a:gdLst/>
            <a:ahLst/>
            <a:cxnLst/>
            <a:rect l="l" t="t" r="r" b="b"/>
            <a:pathLst>
              <a:path w="152400" h="1981200">
                <a:moveTo>
                  <a:pt x="0" y="1981200"/>
                </a:moveTo>
                <a:lnTo>
                  <a:pt x="152400" y="1981200"/>
                </a:lnTo>
                <a:lnTo>
                  <a:pt x="152400" y="0"/>
                </a:lnTo>
                <a:lnTo>
                  <a:pt x="0" y="0"/>
                </a:lnTo>
                <a:lnTo>
                  <a:pt x="0" y="1981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94476" y="3962400"/>
            <a:ext cx="152400" cy="1981200"/>
          </a:xfrm>
          <a:custGeom>
            <a:avLst/>
            <a:gdLst/>
            <a:ahLst/>
            <a:cxnLst/>
            <a:rect l="l" t="t" r="r" b="b"/>
            <a:pathLst>
              <a:path w="152400" h="1981200">
                <a:moveTo>
                  <a:pt x="0" y="1981200"/>
                </a:moveTo>
                <a:lnTo>
                  <a:pt x="152400" y="1981200"/>
                </a:lnTo>
                <a:lnTo>
                  <a:pt x="152400" y="0"/>
                </a:lnTo>
                <a:lnTo>
                  <a:pt x="0" y="0"/>
                </a:lnTo>
                <a:lnTo>
                  <a:pt x="0" y="1981200"/>
                </a:lnTo>
                <a:close/>
              </a:path>
            </a:pathLst>
          </a:custGeom>
          <a:ln w="9144">
            <a:solidFill>
              <a:srgbClr val="374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70876" y="5943600"/>
            <a:ext cx="2057400" cy="228600"/>
          </a:xfrm>
          <a:custGeom>
            <a:avLst/>
            <a:gdLst/>
            <a:ahLst/>
            <a:cxnLst/>
            <a:rect l="l" t="t" r="r" b="b"/>
            <a:pathLst>
              <a:path w="2057400" h="228600">
                <a:moveTo>
                  <a:pt x="0" y="228600"/>
                </a:moveTo>
                <a:lnTo>
                  <a:pt x="2057400" y="228600"/>
                </a:lnTo>
                <a:lnTo>
                  <a:pt x="2057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770876" y="5943600"/>
            <a:ext cx="2057400" cy="228600"/>
          </a:xfrm>
          <a:custGeom>
            <a:avLst/>
            <a:gdLst/>
            <a:ahLst/>
            <a:cxnLst/>
            <a:rect l="l" t="t" r="r" b="b"/>
            <a:pathLst>
              <a:path w="2057400" h="228600">
                <a:moveTo>
                  <a:pt x="0" y="228600"/>
                </a:moveTo>
                <a:lnTo>
                  <a:pt x="2057400" y="228600"/>
                </a:lnTo>
                <a:lnTo>
                  <a:pt x="2057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374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1476" y="3962400"/>
            <a:ext cx="152400" cy="1981200"/>
          </a:xfrm>
          <a:custGeom>
            <a:avLst/>
            <a:gdLst/>
            <a:ahLst/>
            <a:cxnLst/>
            <a:rect l="l" t="t" r="r" b="b"/>
            <a:pathLst>
              <a:path w="152400" h="1981200">
                <a:moveTo>
                  <a:pt x="0" y="1981200"/>
                </a:moveTo>
                <a:lnTo>
                  <a:pt x="152400" y="1981200"/>
                </a:lnTo>
                <a:lnTo>
                  <a:pt x="152400" y="0"/>
                </a:lnTo>
                <a:lnTo>
                  <a:pt x="0" y="0"/>
                </a:lnTo>
                <a:lnTo>
                  <a:pt x="0" y="1981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61476" y="3962400"/>
            <a:ext cx="152400" cy="1981200"/>
          </a:xfrm>
          <a:custGeom>
            <a:avLst/>
            <a:gdLst/>
            <a:ahLst/>
            <a:cxnLst/>
            <a:rect l="l" t="t" r="r" b="b"/>
            <a:pathLst>
              <a:path w="152400" h="1981200">
                <a:moveTo>
                  <a:pt x="0" y="1981200"/>
                </a:moveTo>
                <a:lnTo>
                  <a:pt x="152400" y="1981200"/>
                </a:lnTo>
                <a:lnTo>
                  <a:pt x="152400" y="0"/>
                </a:lnTo>
                <a:lnTo>
                  <a:pt x="0" y="0"/>
                </a:lnTo>
                <a:lnTo>
                  <a:pt x="0" y="1981200"/>
                </a:lnTo>
                <a:close/>
              </a:path>
            </a:pathLst>
          </a:custGeom>
          <a:ln w="9144">
            <a:solidFill>
              <a:srgbClr val="374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86984" y="5372100"/>
            <a:ext cx="1219200" cy="152400"/>
          </a:xfrm>
          <a:custGeom>
            <a:avLst/>
            <a:gdLst/>
            <a:ahLst/>
            <a:cxnLst/>
            <a:rect l="l" t="t" r="r" b="b"/>
            <a:pathLst>
              <a:path w="1219200" h="152400">
                <a:moveTo>
                  <a:pt x="609600" y="0"/>
                </a:moveTo>
                <a:lnTo>
                  <a:pt x="533132" y="594"/>
                </a:lnTo>
                <a:lnTo>
                  <a:pt x="459499" y="2330"/>
                </a:lnTo>
                <a:lnTo>
                  <a:pt x="389272" y="5134"/>
                </a:lnTo>
                <a:lnTo>
                  <a:pt x="323022" y="8937"/>
                </a:lnTo>
                <a:lnTo>
                  <a:pt x="261320" y="13665"/>
                </a:lnTo>
                <a:lnTo>
                  <a:pt x="204738" y="19247"/>
                </a:lnTo>
                <a:lnTo>
                  <a:pt x="153847" y="25611"/>
                </a:lnTo>
                <a:lnTo>
                  <a:pt x="109218" y="32685"/>
                </a:lnTo>
                <a:lnTo>
                  <a:pt x="71423" y="40398"/>
                </a:lnTo>
                <a:lnTo>
                  <a:pt x="18617" y="57453"/>
                </a:lnTo>
                <a:lnTo>
                  <a:pt x="0" y="76200"/>
                </a:lnTo>
                <a:lnTo>
                  <a:pt x="4749" y="85749"/>
                </a:lnTo>
                <a:lnTo>
                  <a:pt x="41032" y="103721"/>
                </a:lnTo>
                <a:lnTo>
                  <a:pt x="109218" y="119714"/>
                </a:lnTo>
                <a:lnTo>
                  <a:pt x="153847" y="126788"/>
                </a:lnTo>
                <a:lnTo>
                  <a:pt x="204738" y="133152"/>
                </a:lnTo>
                <a:lnTo>
                  <a:pt x="261320" y="138734"/>
                </a:lnTo>
                <a:lnTo>
                  <a:pt x="323022" y="143462"/>
                </a:lnTo>
                <a:lnTo>
                  <a:pt x="389272" y="147265"/>
                </a:lnTo>
                <a:lnTo>
                  <a:pt x="459499" y="150069"/>
                </a:lnTo>
                <a:lnTo>
                  <a:pt x="533132" y="151805"/>
                </a:lnTo>
                <a:lnTo>
                  <a:pt x="609600" y="152400"/>
                </a:lnTo>
                <a:lnTo>
                  <a:pt x="686067" y="151805"/>
                </a:lnTo>
                <a:lnTo>
                  <a:pt x="759700" y="150069"/>
                </a:lnTo>
                <a:lnTo>
                  <a:pt x="829927" y="147265"/>
                </a:lnTo>
                <a:lnTo>
                  <a:pt x="896177" y="143462"/>
                </a:lnTo>
                <a:lnTo>
                  <a:pt x="957879" y="138734"/>
                </a:lnTo>
                <a:lnTo>
                  <a:pt x="1014461" y="133152"/>
                </a:lnTo>
                <a:lnTo>
                  <a:pt x="1065352" y="126788"/>
                </a:lnTo>
                <a:lnTo>
                  <a:pt x="1109981" y="119714"/>
                </a:lnTo>
                <a:lnTo>
                  <a:pt x="1147776" y="112001"/>
                </a:lnTo>
                <a:lnTo>
                  <a:pt x="1200582" y="94946"/>
                </a:lnTo>
                <a:lnTo>
                  <a:pt x="1219199" y="76200"/>
                </a:lnTo>
                <a:lnTo>
                  <a:pt x="1214450" y="66650"/>
                </a:lnTo>
                <a:lnTo>
                  <a:pt x="1178167" y="48678"/>
                </a:lnTo>
                <a:lnTo>
                  <a:pt x="1109981" y="32685"/>
                </a:lnTo>
                <a:lnTo>
                  <a:pt x="1065352" y="25611"/>
                </a:lnTo>
                <a:lnTo>
                  <a:pt x="1014461" y="19247"/>
                </a:lnTo>
                <a:lnTo>
                  <a:pt x="957879" y="13665"/>
                </a:lnTo>
                <a:lnTo>
                  <a:pt x="896177" y="8937"/>
                </a:lnTo>
                <a:lnTo>
                  <a:pt x="829927" y="5134"/>
                </a:lnTo>
                <a:lnTo>
                  <a:pt x="759700" y="2330"/>
                </a:lnTo>
                <a:lnTo>
                  <a:pt x="686067" y="594"/>
                </a:lnTo>
                <a:lnTo>
                  <a:pt x="60960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86984" y="5372100"/>
            <a:ext cx="1219200" cy="152400"/>
          </a:xfrm>
          <a:custGeom>
            <a:avLst/>
            <a:gdLst/>
            <a:ahLst/>
            <a:cxnLst/>
            <a:rect l="l" t="t" r="r" b="b"/>
            <a:pathLst>
              <a:path w="1219200" h="152400">
                <a:moveTo>
                  <a:pt x="0" y="76200"/>
                </a:moveTo>
                <a:lnTo>
                  <a:pt x="41032" y="48678"/>
                </a:lnTo>
                <a:lnTo>
                  <a:pt x="109218" y="32685"/>
                </a:lnTo>
                <a:lnTo>
                  <a:pt x="153847" y="25611"/>
                </a:lnTo>
                <a:lnTo>
                  <a:pt x="204738" y="19247"/>
                </a:lnTo>
                <a:lnTo>
                  <a:pt x="261320" y="13665"/>
                </a:lnTo>
                <a:lnTo>
                  <a:pt x="323022" y="8937"/>
                </a:lnTo>
                <a:lnTo>
                  <a:pt x="389272" y="5134"/>
                </a:lnTo>
                <a:lnTo>
                  <a:pt x="459499" y="2330"/>
                </a:lnTo>
                <a:lnTo>
                  <a:pt x="533132" y="594"/>
                </a:lnTo>
                <a:lnTo>
                  <a:pt x="609600" y="0"/>
                </a:lnTo>
                <a:lnTo>
                  <a:pt x="686067" y="594"/>
                </a:lnTo>
                <a:lnTo>
                  <a:pt x="759700" y="2330"/>
                </a:lnTo>
                <a:lnTo>
                  <a:pt x="829927" y="5134"/>
                </a:lnTo>
                <a:lnTo>
                  <a:pt x="896177" y="8937"/>
                </a:lnTo>
                <a:lnTo>
                  <a:pt x="957879" y="13665"/>
                </a:lnTo>
                <a:lnTo>
                  <a:pt x="1014461" y="19247"/>
                </a:lnTo>
                <a:lnTo>
                  <a:pt x="1065352" y="25611"/>
                </a:lnTo>
                <a:lnTo>
                  <a:pt x="1109981" y="32685"/>
                </a:lnTo>
                <a:lnTo>
                  <a:pt x="1147776" y="40398"/>
                </a:lnTo>
                <a:lnTo>
                  <a:pt x="1200582" y="57453"/>
                </a:lnTo>
                <a:lnTo>
                  <a:pt x="1219199" y="76200"/>
                </a:lnTo>
                <a:lnTo>
                  <a:pt x="1214450" y="85749"/>
                </a:lnTo>
                <a:lnTo>
                  <a:pt x="1178167" y="103721"/>
                </a:lnTo>
                <a:lnTo>
                  <a:pt x="1109981" y="119714"/>
                </a:lnTo>
                <a:lnTo>
                  <a:pt x="1065352" y="126788"/>
                </a:lnTo>
                <a:lnTo>
                  <a:pt x="1014461" y="133152"/>
                </a:lnTo>
                <a:lnTo>
                  <a:pt x="957879" y="138734"/>
                </a:lnTo>
                <a:lnTo>
                  <a:pt x="896177" y="143462"/>
                </a:lnTo>
                <a:lnTo>
                  <a:pt x="829927" y="147265"/>
                </a:lnTo>
                <a:lnTo>
                  <a:pt x="759700" y="150069"/>
                </a:lnTo>
                <a:lnTo>
                  <a:pt x="686067" y="151805"/>
                </a:lnTo>
                <a:lnTo>
                  <a:pt x="609600" y="152400"/>
                </a:lnTo>
                <a:lnTo>
                  <a:pt x="533132" y="151805"/>
                </a:lnTo>
                <a:lnTo>
                  <a:pt x="459499" y="150069"/>
                </a:lnTo>
                <a:lnTo>
                  <a:pt x="389272" y="147265"/>
                </a:lnTo>
                <a:lnTo>
                  <a:pt x="323022" y="143462"/>
                </a:lnTo>
                <a:lnTo>
                  <a:pt x="261320" y="138734"/>
                </a:lnTo>
                <a:lnTo>
                  <a:pt x="204738" y="133152"/>
                </a:lnTo>
                <a:lnTo>
                  <a:pt x="153847" y="126788"/>
                </a:lnTo>
                <a:lnTo>
                  <a:pt x="109218" y="119714"/>
                </a:lnTo>
                <a:lnTo>
                  <a:pt x="71423" y="112001"/>
                </a:lnTo>
                <a:lnTo>
                  <a:pt x="18617" y="94946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374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827776" y="4934711"/>
            <a:ext cx="685800" cy="152400"/>
          </a:xfrm>
          <a:custGeom>
            <a:avLst/>
            <a:gdLst/>
            <a:ahLst/>
            <a:cxnLst/>
            <a:rect l="l" t="t" r="r" b="b"/>
            <a:pathLst>
              <a:path w="685800" h="152400">
                <a:moveTo>
                  <a:pt x="342900" y="0"/>
                </a:moveTo>
                <a:lnTo>
                  <a:pt x="273799" y="1550"/>
                </a:lnTo>
                <a:lnTo>
                  <a:pt x="209436" y="5994"/>
                </a:lnTo>
                <a:lnTo>
                  <a:pt x="151190" y="13026"/>
                </a:lnTo>
                <a:lnTo>
                  <a:pt x="100441" y="22336"/>
                </a:lnTo>
                <a:lnTo>
                  <a:pt x="58567" y="33616"/>
                </a:lnTo>
                <a:lnTo>
                  <a:pt x="6967" y="60856"/>
                </a:lnTo>
                <a:lnTo>
                  <a:pt x="0" y="76200"/>
                </a:lnTo>
                <a:lnTo>
                  <a:pt x="6967" y="91543"/>
                </a:lnTo>
                <a:lnTo>
                  <a:pt x="58567" y="118783"/>
                </a:lnTo>
                <a:lnTo>
                  <a:pt x="100441" y="130063"/>
                </a:lnTo>
                <a:lnTo>
                  <a:pt x="151190" y="139373"/>
                </a:lnTo>
                <a:lnTo>
                  <a:pt x="209436" y="146405"/>
                </a:lnTo>
                <a:lnTo>
                  <a:pt x="273799" y="150849"/>
                </a:lnTo>
                <a:lnTo>
                  <a:pt x="342900" y="152400"/>
                </a:lnTo>
                <a:lnTo>
                  <a:pt x="412000" y="150849"/>
                </a:lnTo>
                <a:lnTo>
                  <a:pt x="476363" y="146405"/>
                </a:lnTo>
                <a:lnTo>
                  <a:pt x="534609" y="139373"/>
                </a:lnTo>
                <a:lnTo>
                  <a:pt x="585358" y="130063"/>
                </a:lnTo>
                <a:lnTo>
                  <a:pt x="627232" y="118783"/>
                </a:lnTo>
                <a:lnTo>
                  <a:pt x="678832" y="91543"/>
                </a:lnTo>
                <a:lnTo>
                  <a:pt x="685800" y="76200"/>
                </a:lnTo>
                <a:lnTo>
                  <a:pt x="678832" y="60856"/>
                </a:lnTo>
                <a:lnTo>
                  <a:pt x="627232" y="33616"/>
                </a:lnTo>
                <a:lnTo>
                  <a:pt x="585358" y="22336"/>
                </a:lnTo>
                <a:lnTo>
                  <a:pt x="534609" y="13026"/>
                </a:lnTo>
                <a:lnTo>
                  <a:pt x="476363" y="5994"/>
                </a:lnTo>
                <a:lnTo>
                  <a:pt x="412000" y="1550"/>
                </a:lnTo>
                <a:lnTo>
                  <a:pt x="3429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827776" y="4934711"/>
            <a:ext cx="685800" cy="152400"/>
          </a:xfrm>
          <a:custGeom>
            <a:avLst/>
            <a:gdLst/>
            <a:ahLst/>
            <a:cxnLst/>
            <a:rect l="l" t="t" r="r" b="b"/>
            <a:pathLst>
              <a:path w="685800" h="152400">
                <a:moveTo>
                  <a:pt x="0" y="76200"/>
                </a:moveTo>
                <a:lnTo>
                  <a:pt x="26949" y="46559"/>
                </a:lnTo>
                <a:lnTo>
                  <a:pt x="100441" y="22336"/>
                </a:lnTo>
                <a:lnTo>
                  <a:pt x="151190" y="13026"/>
                </a:lnTo>
                <a:lnTo>
                  <a:pt x="209436" y="5994"/>
                </a:lnTo>
                <a:lnTo>
                  <a:pt x="273799" y="1550"/>
                </a:lnTo>
                <a:lnTo>
                  <a:pt x="342900" y="0"/>
                </a:lnTo>
                <a:lnTo>
                  <a:pt x="412000" y="1550"/>
                </a:lnTo>
                <a:lnTo>
                  <a:pt x="476363" y="5994"/>
                </a:lnTo>
                <a:lnTo>
                  <a:pt x="534609" y="13026"/>
                </a:lnTo>
                <a:lnTo>
                  <a:pt x="585358" y="22336"/>
                </a:lnTo>
                <a:lnTo>
                  <a:pt x="627232" y="33616"/>
                </a:lnTo>
                <a:lnTo>
                  <a:pt x="678832" y="60856"/>
                </a:lnTo>
                <a:lnTo>
                  <a:pt x="685800" y="76200"/>
                </a:lnTo>
                <a:lnTo>
                  <a:pt x="678832" y="91543"/>
                </a:lnTo>
                <a:lnTo>
                  <a:pt x="627232" y="118783"/>
                </a:lnTo>
                <a:lnTo>
                  <a:pt x="585358" y="130063"/>
                </a:lnTo>
                <a:lnTo>
                  <a:pt x="534609" y="139373"/>
                </a:lnTo>
                <a:lnTo>
                  <a:pt x="476363" y="146405"/>
                </a:lnTo>
                <a:lnTo>
                  <a:pt x="412000" y="150849"/>
                </a:lnTo>
                <a:lnTo>
                  <a:pt x="342900" y="152400"/>
                </a:lnTo>
                <a:lnTo>
                  <a:pt x="273799" y="150849"/>
                </a:lnTo>
                <a:lnTo>
                  <a:pt x="209436" y="146405"/>
                </a:lnTo>
                <a:lnTo>
                  <a:pt x="151190" y="139373"/>
                </a:lnTo>
                <a:lnTo>
                  <a:pt x="100441" y="130063"/>
                </a:lnTo>
                <a:lnTo>
                  <a:pt x="58567" y="118783"/>
                </a:lnTo>
                <a:lnTo>
                  <a:pt x="6967" y="91543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374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961376" y="5410200"/>
            <a:ext cx="1752600" cy="228600"/>
          </a:xfrm>
          <a:custGeom>
            <a:avLst/>
            <a:gdLst/>
            <a:ahLst/>
            <a:cxnLst/>
            <a:rect l="l" t="t" r="r" b="b"/>
            <a:pathLst>
              <a:path w="1752600" h="228600">
                <a:moveTo>
                  <a:pt x="876300" y="0"/>
                </a:moveTo>
                <a:lnTo>
                  <a:pt x="800685" y="419"/>
                </a:lnTo>
                <a:lnTo>
                  <a:pt x="726857" y="1655"/>
                </a:lnTo>
                <a:lnTo>
                  <a:pt x="655079" y="3673"/>
                </a:lnTo>
                <a:lnTo>
                  <a:pt x="585614" y="6439"/>
                </a:lnTo>
                <a:lnTo>
                  <a:pt x="518725" y="9917"/>
                </a:lnTo>
                <a:lnTo>
                  <a:pt x="454675" y="14075"/>
                </a:lnTo>
                <a:lnTo>
                  <a:pt x="393726" y="18878"/>
                </a:lnTo>
                <a:lnTo>
                  <a:pt x="336142" y="24291"/>
                </a:lnTo>
                <a:lnTo>
                  <a:pt x="282186" y="30280"/>
                </a:lnTo>
                <a:lnTo>
                  <a:pt x="232121" y="36811"/>
                </a:lnTo>
                <a:lnTo>
                  <a:pt x="186209" y="43849"/>
                </a:lnTo>
                <a:lnTo>
                  <a:pt x="144714" y="51360"/>
                </a:lnTo>
                <a:lnTo>
                  <a:pt x="76025" y="67664"/>
                </a:lnTo>
                <a:lnTo>
                  <a:pt x="28157" y="85448"/>
                </a:lnTo>
                <a:lnTo>
                  <a:pt x="0" y="114300"/>
                </a:lnTo>
                <a:lnTo>
                  <a:pt x="3216" y="124161"/>
                </a:lnTo>
                <a:lnTo>
                  <a:pt x="49357" y="152211"/>
                </a:lnTo>
                <a:lnTo>
                  <a:pt x="107898" y="169289"/>
                </a:lnTo>
                <a:lnTo>
                  <a:pt x="186209" y="184750"/>
                </a:lnTo>
                <a:lnTo>
                  <a:pt x="232121" y="191788"/>
                </a:lnTo>
                <a:lnTo>
                  <a:pt x="282186" y="198319"/>
                </a:lnTo>
                <a:lnTo>
                  <a:pt x="336142" y="204308"/>
                </a:lnTo>
                <a:lnTo>
                  <a:pt x="393726" y="209721"/>
                </a:lnTo>
                <a:lnTo>
                  <a:pt x="454675" y="214524"/>
                </a:lnTo>
                <a:lnTo>
                  <a:pt x="518725" y="218682"/>
                </a:lnTo>
                <a:lnTo>
                  <a:pt x="585614" y="222160"/>
                </a:lnTo>
                <a:lnTo>
                  <a:pt x="655079" y="224926"/>
                </a:lnTo>
                <a:lnTo>
                  <a:pt x="726857" y="226944"/>
                </a:lnTo>
                <a:lnTo>
                  <a:pt x="800685" y="228180"/>
                </a:lnTo>
                <a:lnTo>
                  <a:pt x="876300" y="228600"/>
                </a:lnTo>
                <a:lnTo>
                  <a:pt x="951914" y="228180"/>
                </a:lnTo>
                <a:lnTo>
                  <a:pt x="1025742" y="226944"/>
                </a:lnTo>
                <a:lnTo>
                  <a:pt x="1097520" y="224926"/>
                </a:lnTo>
                <a:lnTo>
                  <a:pt x="1166985" y="222160"/>
                </a:lnTo>
                <a:lnTo>
                  <a:pt x="1233874" y="218682"/>
                </a:lnTo>
                <a:lnTo>
                  <a:pt x="1297924" y="214524"/>
                </a:lnTo>
                <a:lnTo>
                  <a:pt x="1358873" y="209721"/>
                </a:lnTo>
                <a:lnTo>
                  <a:pt x="1416457" y="204308"/>
                </a:lnTo>
                <a:lnTo>
                  <a:pt x="1470413" y="198319"/>
                </a:lnTo>
                <a:lnTo>
                  <a:pt x="1520478" y="191788"/>
                </a:lnTo>
                <a:lnTo>
                  <a:pt x="1566390" y="184750"/>
                </a:lnTo>
                <a:lnTo>
                  <a:pt x="1607885" y="177239"/>
                </a:lnTo>
                <a:lnTo>
                  <a:pt x="1676574" y="160935"/>
                </a:lnTo>
                <a:lnTo>
                  <a:pt x="1724442" y="143151"/>
                </a:lnTo>
                <a:lnTo>
                  <a:pt x="1752600" y="114300"/>
                </a:lnTo>
                <a:lnTo>
                  <a:pt x="1749383" y="104438"/>
                </a:lnTo>
                <a:lnTo>
                  <a:pt x="1703242" y="76388"/>
                </a:lnTo>
                <a:lnTo>
                  <a:pt x="1644701" y="59310"/>
                </a:lnTo>
                <a:lnTo>
                  <a:pt x="1566390" y="43849"/>
                </a:lnTo>
                <a:lnTo>
                  <a:pt x="1520478" y="36811"/>
                </a:lnTo>
                <a:lnTo>
                  <a:pt x="1470413" y="30280"/>
                </a:lnTo>
                <a:lnTo>
                  <a:pt x="1416457" y="24291"/>
                </a:lnTo>
                <a:lnTo>
                  <a:pt x="1358873" y="18878"/>
                </a:lnTo>
                <a:lnTo>
                  <a:pt x="1297924" y="14075"/>
                </a:lnTo>
                <a:lnTo>
                  <a:pt x="1233874" y="9917"/>
                </a:lnTo>
                <a:lnTo>
                  <a:pt x="1166985" y="6439"/>
                </a:lnTo>
                <a:lnTo>
                  <a:pt x="1097520" y="3673"/>
                </a:lnTo>
                <a:lnTo>
                  <a:pt x="1025742" y="1655"/>
                </a:lnTo>
                <a:lnTo>
                  <a:pt x="951914" y="419"/>
                </a:lnTo>
                <a:lnTo>
                  <a:pt x="8763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961376" y="5410200"/>
            <a:ext cx="1752600" cy="228600"/>
          </a:xfrm>
          <a:custGeom>
            <a:avLst/>
            <a:gdLst/>
            <a:ahLst/>
            <a:cxnLst/>
            <a:rect l="l" t="t" r="r" b="b"/>
            <a:pathLst>
              <a:path w="1752600" h="228600">
                <a:moveTo>
                  <a:pt x="0" y="114300"/>
                </a:moveTo>
                <a:lnTo>
                  <a:pt x="28157" y="85448"/>
                </a:lnTo>
                <a:lnTo>
                  <a:pt x="76025" y="67664"/>
                </a:lnTo>
                <a:lnTo>
                  <a:pt x="144714" y="51360"/>
                </a:lnTo>
                <a:lnTo>
                  <a:pt x="186209" y="43849"/>
                </a:lnTo>
                <a:lnTo>
                  <a:pt x="232121" y="36811"/>
                </a:lnTo>
                <a:lnTo>
                  <a:pt x="282186" y="30280"/>
                </a:lnTo>
                <a:lnTo>
                  <a:pt x="336142" y="24291"/>
                </a:lnTo>
                <a:lnTo>
                  <a:pt x="393726" y="18878"/>
                </a:lnTo>
                <a:lnTo>
                  <a:pt x="454675" y="14075"/>
                </a:lnTo>
                <a:lnTo>
                  <a:pt x="518725" y="9917"/>
                </a:lnTo>
                <a:lnTo>
                  <a:pt x="585614" y="6439"/>
                </a:lnTo>
                <a:lnTo>
                  <a:pt x="655079" y="3673"/>
                </a:lnTo>
                <a:lnTo>
                  <a:pt x="726857" y="1655"/>
                </a:lnTo>
                <a:lnTo>
                  <a:pt x="800685" y="419"/>
                </a:lnTo>
                <a:lnTo>
                  <a:pt x="876300" y="0"/>
                </a:lnTo>
                <a:lnTo>
                  <a:pt x="951914" y="419"/>
                </a:lnTo>
                <a:lnTo>
                  <a:pt x="1025742" y="1655"/>
                </a:lnTo>
                <a:lnTo>
                  <a:pt x="1097520" y="3673"/>
                </a:lnTo>
                <a:lnTo>
                  <a:pt x="1166985" y="6439"/>
                </a:lnTo>
                <a:lnTo>
                  <a:pt x="1233874" y="9917"/>
                </a:lnTo>
                <a:lnTo>
                  <a:pt x="1297924" y="14075"/>
                </a:lnTo>
                <a:lnTo>
                  <a:pt x="1358873" y="18878"/>
                </a:lnTo>
                <a:lnTo>
                  <a:pt x="1416457" y="24291"/>
                </a:lnTo>
                <a:lnTo>
                  <a:pt x="1470413" y="30280"/>
                </a:lnTo>
                <a:lnTo>
                  <a:pt x="1520478" y="36811"/>
                </a:lnTo>
                <a:lnTo>
                  <a:pt x="1566390" y="43849"/>
                </a:lnTo>
                <a:lnTo>
                  <a:pt x="1607885" y="51360"/>
                </a:lnTo>
                <a:lnTo>
                  <a:pt x="1676574" y="67664"/>
                </a:lnTo>
                <a:lnTo>
                  <a:pt x="1724442" y="85448"/>
                </a:lnTo>
                <a:lnTo>
                  <a:pt x="1752600" y="114300"/>
                </a:lnTo>
                <a:lnTo>
                  <a:pt x="1749383" y="124161"/>
                </a:lnTo>
                <a:lnTo>
                  <a:pt x="1703242" y="152211"/>
                </a:lnTo>
                <a:lnTo>
                  <a:pt x="1644701" y="169289"/>
                </a:lnTo>
                <a:lnTo>
                  <a:pt x="1566390" y="184750"/>
                </a:lnTo>
                <a:lnTo>
                  <a:pt x="1520478" y="191788"/>
                </a:lnTo>
                <a:lnTo>
                  <a:pt x="1470413" y="198319"/>
                </a:lnTo>
                <a:lnTo>
                  <a:pt x="1416457" y="204308"/>
                </a:lnTo>
                <a:lnTo>
                  <a:pt x="1358873" y="209721"/>
                </a:lnTo>
                <a:lnTo>
                  <a:pt x="1297924" y="214524"/>
                </a:lnTo>
                <a:lnTo>
                  <a:pt x="1233874" y="218682"/>
                </a:lnTo>
                <a:lnTo>
                  <a:pt x="1166985" y="222160"/>
                </a:lnTo>
                <a:lnTo>
                  <a:pt x="1097520" y="224926"/>
                </a:lnTo>
                <a:lnTo>
                  <a:pt x="1025742" y="226944"/>
                </a:lnTo>
                <a:lnTo>
                  <a:pt x="951914" y="228180"/>
                </a:lnTo>
                <a:lnTo>
                  <a:pt x="876300" y="228600"/>
                </a:lnTo>
                <a:lnTo>
                  <a:pt x="800685" y="228180"/>
                </a:lnTo>
                <a:lnTo>
                  <a:pt x="726857" y="226944"/>
                </a:lnTo>
                <a:lnTo>
                  <a:pt x="655079" y="224926"/>
                </a:lnTo>
                <a:lnTo>
                  <a:pt x="585614" y="222160"/>
                </a:lnTo>
                <a:lnTo>
                  <a:pt x="518725" y="218682"/>
                </a:lnTo>
                <a:lnTo>
                  <a:pt x="454675" y="214524"/>
                </a:lnTo>
                <a:lnTo>
                  <a:pt x="393726" y="209721"/>
                </a:lnTo>
                <a:lnTo>
                  <a:pt x="336142" y="204308"/>
                </a:lnTo>
                <a:lnTo>
                  <a:pt x="282186" y="198319"/>
                </a:lnTo>
                <a:lnTo>
                  <a:pt x="232121" y="191788"/>
                </a:lnTo>
                <a:lnTo>
                  <a:pt x="186209" y="184750"/>
                </a:lnTo>
                <a:lnTo>
                  <a:pt x="144714" y="177239"/>
                </a:lnTo>
                <a:lnTo>
                  <a:pt x="76025" y="160935"/>
                </a:lnTo>
                <a:lnTo>
                  <a:pt x="28157" y="143151"/>
                </a:lnTo>
                <a:lnTo>
                  <a:pt x="0" y="114300"/>
                </a:lnTo>
                <a:close/>
              </a:path>
            </a:pathLst>
          </a:custGeom>
          <a:ln w="9144">
            <a:solidFill>
              <a:srgbClr val="374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346</Words>
  <Application>Microsoft Office PowerPoint</Application>
  <PresentationFormat>Widescreen</PresentationFormat>
  <Paragraphs>58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Times New Roman</vt:lpstr>
      <vt:lpstr>Wingdings</vt:lpstr>
      <vt:lpstr>Office Theme</vt:lpstr>
      <vt:lpstr>Tower of Hanoi</vt:lpstr>
      <vt:lpstr>What????</vt:lpstr>
      <vt:lpstr>PowerPoint Presentation</vt:lpstr>
      <vt:lpstr>Rules</vt:lpstr>
      <vt:lpstr>Tower of Hanoi</vt:lpstr>
      <vt:lpstr>Tower of Hanoi</vt:lpstr>
      <vt:lpstr>Tower of Hanoi</vt:lpstr>
      <vt:lpstr>Tower of Hanoi</vt:lpstr>
      <vt:lpstr>Tower of Hanoi</vt:lpstr>
      <vt:lpstr>Tower of Hanoi</vt:lpstr>
      <vt:lpstr>Tower of Hanoi</vt:lpstr>
      <vt:lpstr>Tower of Hanoi</vt:lpstr>
      <vt:lpstr>Tower of Hanoi</vt:lpstr>
      <vt:lpstr>Algorithm</vt:lpstr>
      <vt:lpstr>Algorithm</vt:lpstr>
      <vt:lpstr>Tower of Hanoi( N= 3)</vt:lpstr>
      <vt:lpstr>Tower of Hanoi( N= 4)</vt:lpstr>
      <vt:lpstr>Tower of Hanoi( N= 4)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Tower of Hanoi</dc:title>
  <cp:lastModifiedBy>ASUS</cp:lastModifiedBy>
  <cp:revision>5</cp:revision>
  <dcterms:created xsi:type="dcterms:W3CDTF">2019-07-08T03:18:10Z</dcterms:created>
  <dcterms:modified xsi:type="dcterms:W3CDTF">2020-08-30T09:59:00Z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2016-02-13T00:00:00Z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2019-07-08T00:00:00Z</vt:filetime>
  </property>
</Properties>
</file>