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60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hsuan\Desktop\MEMDS\arrange_day_0\cos_average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hsuan\Desktop\MEMDS\arrange_day_0\tf_idf_average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hsuan\Desktop\MEMDS\arrange_day_0\tf_pdf_average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hsuan\Desktop\MEMDS\arrange_day_15\cos_average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hsuan\Desktop\MEMDS\arrange_day_15\tf_idf_average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hsuan\Desktop\MEMDS\arrange_day_15\tf_pdf_average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cos</a:t>
            </a:r>
            <a:endParaRPr lang="zh-TW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cos_average!$C$1</c:f>
              <c:strCache>
                <c:ptCount val="1"/>
                <c:pt idx="0">
                  <c:v>accuracy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cos_average!$B$2:$B$100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cos_average!$C$2:$C$100</c:f>
              <c:numCache>
                <c:formatCode>General</c:formatCode>
                <c:ptCount val="99"/>
                <c:pt idx="0">
                  <c:v>0.39699234955901702</c:v>
                </c:pt>
                <c:pt idx="1">
                  <c:v>0.40074419614982998</c:v>
                </c:pt>
                <c:pt idx="2">
                  <c:v>0.40754002496111802</c:v>
                </c:pt>
                <c:pt idx="3">
                  <c:v>0.42487699284783298</c:v>
                </c:pt>
                <c:pt idx="4">
                  <c:v>0.44153757890544598</c:v>
                </c:pt>
                <c:pt idx="5">
                  <c:v>0.45918992074341702</c:v>
                </c:pt>
                <c:pt idx="6">
                  <c:v>0.48827349568994199</c:v>
                </c:pt>
                <c:pt idx="7">
                  <c:v>0.52075069510340699</c:v>
                </c:pt>
                <c:pt idx="8">
                  <c:v>0.56262651770206795</c:v>
                </c:pt>
                <c:pt idx="9">
                  <c:v>0.60388329135414298</c:v>
                </c:pt>
                <c:pt idx="10">
                  <c:v>0.63858866690246197</c:v>
                </c:pt>
                <c:pt idx="11">
                  <c:v>0.68424718999270795</c:v>
                </c:pt>
                <c:pt idx="12">
                  <c:v>0.707063509477457</c:v>
                </c:pt>
                <c:pt idx="13">
                  <c:v>0.733955120491394</c:v>
                </c:pt>
                <c:pt idx="14">
                  <c:v>0.75733473932539197</c:v>
                </c:pt>
                <c:pt idx="15">
                  <c:v>0.76472053613672297</c:v>
                </c:pt>
                <c:pt idx="16">
                  <c:v>0.77485581110664303</c:v>
                </c:pt>
                <c:pt idx="17">
                  <c:v>0.80468410688825098</c:v>
                </c:pt>
                <c:pt idx="18">
                  <c:v>0.82807061957914196</c:v>
                </c:pt>
                <c:pt idx="19">
                  <c:v>0.830178194895832</c:v>
                </c:pt>
                <c:pt idx="20">
                  <c:v>0.84061627084703905</c:v>
                </c:pt>
                <c:pt idx="21">
                  <c:v>0.84238862110352797</c:v>
                </c:pt>
                <c:pt idx="22">
                  <c:v>0.84940062537980798</c:v>
                </c:pt>
                <c:pt idx="23">
                  <c:v>0.85216106859280005</c:v>
                </c:pt>
                <c:pt idx="24">
                  <c:v>0.85631085165405896</c:v>
                </c:pt>
                <c:pt idx="25">
                  <c:v>0.85315991827420501</c:v>
                </c:pt>
                <c:pt idx="26">
                  <c:v>0.84370773691732603</c:v>
                </c:pt>
                <c:pt idx="27">
                  <c:v>0.83757980279917599</c:v>
                </c:pt>
                <c:pt idx="28">
                  <c:v>0.83473910918178296</c:v>
                </c:pt>
                <c:pt idx="29">
                  <c:v>0.82918516510420304</c:v>
                </c:pt>
                <c:pt idx="30">
                  <c:v>0.81120968995248699</c:v>
                </c:pt>
                <c:pt idx="31">
                  <c:v>0.807929056122492</c:v>
                </c:pt>
                <c:pt idx="32">
                  <c:v>0.80437366275782196</c:v>
                </c:pt>
                <c:pt idx="33">
                  <c:v>0.80070591206894703</c:v>
                </c:pt>
                <c:pt idx="34">
                  <c:v>0.79784761353587796</c:v>
                </c:pt>
                <c:pt idx="35">
                  <c:v>0.78980240428530302</c:v>
                </c:pt>
                <c:pt idx="36">
                  <c:v>0.78703518680185403</c:v>
                </c:pt>
                <c:pt idx="37">
                  <c:v>0.78390975221322601</c:v>
                </c:pt>
                <c:pt idx="38">
                  <c:v>0.78024043069686999</c:v>
                </c:pt>
                <c:pt idx="39">
                  <c:v>0.77664927299714703</c:v>
                </c:pt>
                <c:pt idx="40">
                  <c:v>0.77484171621842901</c:v>
                </c:pt>
                <c:pt idx="41">
                  <c:v>0.77133180130524304</c:v>
                </c:pt>
                <c:pt idx="42">
                  <c:v>0.76812845901657401</c:v>
                </c:pt>
                <c:pt idx="43">
                  <c:v>0.75080414022503195</c:v>
                </c:pt>
                <c:pt idx="44">
                  <c:v>0.74676781950723603</c:v>
                </c:pt>
                <c:pt idx="45">
                  <c:v>0.74454614267084196</c:v>
                </c:pt>
                <c:pt idx="46">
                  <c:v>0.72440499783196</c:v>
                </c:pt>
                <c:pt idx="47">
                  <c:v>0.71779070573842796</c:v>
                </c:pt>
                <c:pt idx="48">
                  <c:v>0.71603020216285596</c:v>
                </c:pt>
                <c:pt idx="49">
                  <c:v>0.69589360768542796</c:v>
                </c:pt>
                <c:pt idx="50">
                  <c:v>0.69463636092581804</c:v>
                </c:pt>
                <c:pt idx="51">
                  <c:v>0.69305948737738099</c:v>
                </c:pt>
                <c:pt idx="52">
                  <c:v>0.69197360696010402</c:v>
                </c:pt>
                <c:pt idx="53">
                  <c:v>0.68953977956635504</c:v>
                </c:pt>
                <c:pt idx="54">
                  <c:v>0.68847965728670601</c:v>
                </c:pt>
                <c:pt idx="55">
                  <c:v>0.68614561147944297</c:v>
                </c:pt>
                <c:pt idx="56">
                  <c:v>0.680637311329512</c:v>
                </c:pt>
                <c:pt idx="57">
                  <c:v>0.67870003747623298</c:v>
                </c:pt>
                <c:pt idx="58">
                  <c:v>0.67720458610345402</c:v>
                </c:pt>
                <c:pt idx="59">
                  <c:v>0.66204778584211099</c:v>
                </c:pt>
                <c:pt idx="60">
                  <c:v>0.66096199992957305</c:v>
                </c:pt>
                <c:pt idx="61">
                  <c:v>0.65999012718069505</c:v>
                </c:pt>
                <c:pt idx="62">
                  <c:v>0.65902350986033098</c:v>
                </c:pt>
                <c:pt idx="63">
                  <c:v>0.65861436518828298</c:v>
                </c:pt>
                <c:pt idx="64">
                  <c:v>0.64465104540304496</c:v>
                </c:pt>
                <c:pt idx="65">
                  <c:v>0.63025981496448502</c:v>
                </c:pt>
                <c:pt idx="66">
                  <c:v>0.62954295431972196</c:v>
                </c:pt>
                <c:pt idx="67">
                  <c:v>0.62461458058519803</c:v>
                </c:pt>
                <c:pt idx="68">
                  <c:v>0.62299338911052604</c:v>
                </c:pt>
                <c:pt idx="69">
                  <c:v>0.62281253137930603</c:v>
                </c:pt>
                <c:pt idx="70">
                  <c:v>0.62220224562905502</c:v>
                </c:pt>
                <c:pt idx="71">
                  <c:v>0.62133150537835902</c:v>
                </c:pt>
                <c:pt idx="72">
                  <c:v>0.62066384804311603</c:v>
                </c:pt>
                <c:pt idx="73">
                  <c:v>0.61974182486081897</c:v>
                </c:pt>
                <c:pt idx="74">
                  <c:v>0.61966171591264896</c:v>
                </c:pt>
                <c:pt idx="75">
                  <c:v>0.61953594486402297</c:v>
                </c:pt>
                <c:pt idx="76">
                  <c:v>0.61949028276356599</c:v>
                </c:pt>
                <c:pt idx="77">
                  <c:v>0.61949028276356599</c:v>
                </c:pt>
                <c:pt idx="78">
                  <c:v>0.619339748366456</c:v>
                </c:pt>
                <c:pt idx="79">
                  <c:v>0.619339748366456</c:v>
                </c:pt>
                <c:pt idx="80">
                  <c:v>0.61927451679437595</c:v>
                </c:pt>
                <c:pt idx="81">
                  <c:v>0.61920928522229501</c:v>
                </c:pt>
                <c:pt idx="82">
                  <c:v>0.61920928522229501</c:v>
                </c:pt>
                <c:pt idx="83">
                  <c:v>0.61452369882140201</c:v>
                </c:pt>
                <c:pt idx="84">
                  <c:v>0.60995748877573897</c:v>
                </c:pt>
                <c:pt idx="85">
                  <c:v>0.60539127873007703</c:v>
                </c:pt>
                <c:pt idx="86">
                  <c:v>0.60539127873007703</c:v>
                </c:pt>
                <c:pt idx="87">
                  <c:v>0.60539127873007703</c:v>
                </c:pt>
                <c:pt idx="88">
                  <c:v>0.60539127873007703</c:v>
                </c:pt>
                <c:pt idx="89">
                  <c:v>0.60501076122627195</c:v>
                </c:pt>
                <c:pt idx="90">
                  <c:v>0.60501076122627195</c:v>
                </c:pt>
                <c:pt idx="91">
                  <c:v>0.60501076122627195</c:v>
                </c:pt>
                <c:pt idx="92">
                  <c:v>0.60501076122627195</c:v>
                </c:pt>
                <c:pt idx="93">
                  <c:v>0.60501076122627195</c:v>
                </c:pt>
                <c:pt idx="94">
                  <c:v>0.60501076122627195</c:v>
                </c:pt>
                <c:pt idx="95">
                  <c:v>0.60501076122627195</c:v>
                </c:pt>
                <c:pt idx="96">
                  <c:v>0.60501076122627195</c:v>
                </c:pt>
                <c:pt idx="97">
                  <c:v>0.60501076122627195</c:v>
                </c:pt>
                <c:pt idx="98">
                  <c:v>0.60501076122627195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cos_average!$D$1</c:f>
              <c:strCache>
                <c:ptCount val="1"/>
                <c:pt idx="0">
                  <c:v>precision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cos_average!$B$2:$B$100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cos_average!$D$2:$D$100</c:f>
              <c:numCache>
                <c:formatCode>General</c:formatCode>
                <c:ptCount val="99"/>
                <c:pt idx="0">
                  <c:v>0.39561711861866</c:v>
                </c:pt>
                <c:pt idx="1">
                  <c:v>0.39656805231800601</c:v>
                </c:pt>
                <c:pt idx="2">
                  <c:v>0.398561493735689</c:v>
                </c:pt>
                <c:pt idx="3">
                  <c:v>0.40060994897409602</c:v>
                </c:pt>
                <c:pt idx="4">
                  <c:v>0.407739961292442</c:v>
                </c:pt>
                <c:pt idx="5">
                  <c:v>0.414638377999898</c:v>
                </c:pt>
                <c:pt idx="6">
                  <c:v>0.42521903537406203</c:v>
                </c:pt>
                <c:pt idx="7">
                  <c:v>0.44521936267621898</c:v>
                </c:pt>
                <c:pt idx="8">
                  <c:v>0.46834802014411803</c:v>
                </c:pt>
                <c:pt idx="9">
                  <c:v>0.48658436740858002</c:v>
                </c:pt>
                <c:pt idx="10">
                  <c:v>0.50255812814152601</c:v>
                </c:pt>
                <c:pt idx="11">
                  <c:v>0.527370328882522</c:v>
                </c:pt>
                <c:pt idx="12">
                  <c:v>0.54456169708991997</c:v>
                </c:pt>
                <c:pt idx="13">
                  <c:v>0.55920467311427602</c:v>
                </c:pt>
                <c:pt idx="14">
                  <c:v>0.58753026932359398</c:v>
                </c:pt>
                <c:pt idx="15">
                  <c:v>0.60027659817355095</c:v>
                </c:pt>
                <c:pt idx="16">
                  <c:v>0.60898895908668904</c:v>
                </c:pt>
                <c:pt idx="17">
                  <c:v>0.64166227210953897</c:v>
                </c:pt>
                <c:pt idx="18">
                  <c:v>0.67253619933516895</c:v>
                </c:pt>
                <c:pt idx="19">
                  <c:v>0.68221087071676101</c:v>
                </c:pt>
                <c:pt idx="20">
                  <c:v>0.69773997593021997</c:v>
                </c:pt>
                <c:pt idx="21">
                  <c:v>0.715149933363182</c:v>
                </c:pt>
                <c:pt idx="22">
                  <c:v>0.74089563988807305</c:v>
                </c:pt>
                <c:pt idx="23">
                  <c:v>0.75335567201772902</c:v>
                </c:pt>
                <c:pt idx="24">
                  <c:v>0.76727002804607503</c:v>
                </c:pt>
                <c:pt idx="25">
                  <c:v>0.78141458736463998</c:v>
                </c:pt>
                <c:pt idx="26">
                  <c:v>0.75742515175548997</c:v>
                </c:pt>
                <c:pt idx="27">
                  <c:v>0.74794993953437505</c:v>
                </c:pt>
                <c:pt idx="28">
                  <c:v>0.75121112154871905</c:v>
                </c:pt>
                <c:pt idx="29">
                  <c:v>0.75620166564566205</c:v>
                </c:pt>
                <c:pt idx="30">
                  <c:v>0.74379139695669005</c:v>
                </c:pt>
                <c:pt idx="31">
                  <c:v>0.74919335116053798</c:v>
                </c:pt>
                <c:pt idx="32">
                  <c:v>0.75085408145440302</c:v>
                </c:pt>
                <c:pt idx="33">
                  <c:v>0.745606486359911</c:v>
                </c:pt>
                <c:pt idx="34">
                  <c:v>0.74981517721243696</c:v>
                </c:pt>
                <c:pt idx="35">
                  <c:v>0.73821754729288902</c:v>
                </c:pt>
                <c:pt idx="36">
                  <c:v>0.72372798434442198</c:v>
                </c:pt>
                <c:pt idx="37">
                  <c:v>0.72480430528375706</c:v>
                </c:pt>
                <c:pt idx="38">
                  <c:v>0.725212002609262</c:v>
                </c:pt>
                <c:pt idx="39">
                  <c:v>0.72602739726027399</c:v>
                </c:pt>
                <c:pt idx="40">
                  <c:v>0.72602739726027399</c:v>
                </c:pt>
                <c:pt idx="41">
                  <c:v>0.71232876712328697</c:v>
                </c:pt>
                <c:pt idx="42">
                  <c:v>0.70045662100456596</c:v>
                </c:pt>
                <c:pt idx="43">
                  <c:v>0.67990867579908598</c:v>
                </c:pt>
                <c:pt idx="44">
                  <c:v>0.67990867579908598</c:v>
                </c:pt>
                <c:pt idx="45">
                  <c:v>0.67945205479451998</c:v>
                </c:pt>
                <c:pt idx="46">
                  <c:v>0.63835616438356102</c:v>
                </c:pt>
                <c:pt idx="47">
                  <c:v>0.62739726027397202</c:v>
                </c:pt>
                <c:pt idx="48">
                  <c:v>0.613698630136986</c:v>
                </c:pt>
                <c:pt idx="49">
                  <c:v>0.58630136986301296</c:v>
                </c:pt>
                <c:pt idx="50">
                  <c:v>0.58630136986301296</c:v>
                </c:pt>
                <c:pt idx="51">
                  <c:v>0.58630136986301296</c:v>
                </c:pt>
                <c:pt idx="52">
                  <c:v>0.58630136986301296</c:v>
                </c:pt>
                <c:pt idx="53">
                  <c:v>0.57260273972602704</c:v>
                </c:pt>
                <c:pt idx="54">
                  <c:v>0.55890410958904102</c:v>
                </c:pt>
                <c:pt idx="55">
                  <c:v>0.51780821917808195</c:v>
                </c:pt>
                <c:pt idx="56">
                  <c:v>0.49041095890410902</c:v>
                </c:pt>
                <c:pt idx="57">
                  <c:v>0.465753424657534</c:v>
                </c:pt>
                <c:pt idx="58">
                  <c:v>0.45205479452054698</c:v>
                </c:pt>
                <c:pt idx="59">
                  <c:v>0.42465753424657499</c:v>
                </c:pt>
                <c:pt idx="60">
                  <c:v>0.397260273972602</c:v>
                </c:pt>
                <c:pt idx="61">
                  <c:v>0.397260273972602</c:v>
                </c:pt>
                <c:pt idx="62">
                  <c:v>0.38356164383561597</c:v>
                </c:pt>
                <c:pt idx="63">
                  <c:v>0.38356164383561597</c:v>
                </c:pt>
                <c:pt idx="64">
                  <c:v>0.35616438356164298</c:v>
                </c:pt>
                <c:pt idx="65">
                  <c:v>0.31506849315068403</c:v>
                </c:pt>
                <c:pt idx="66">
                  <c:v>0.28767123287671198</c:v>
                </c:pt>
                <c:pt idx="67">
                  <c:v>0.27397260273972601</c:v>
                </c:pt>
                <c:pt idx="68">
                  <c:v>0.21917808219178</c:v>
                </c:pt>
                <c:pt idx="69">
                  <c:v>0.21917808219178</c:v>
                </c:pt>
                <c:pt idx="70">
                  <c:v>0.20547945205479401</c:v>
                </c:pt>
                <c:pt idx="71">
                  <c:v>0.19178082191780799</c:v>
                </c:pt>
                <c:pt idx="72">
                  <c:v>0.150684931506849</c:v>
                </c:pt>
                <c:pt idx="73">
                  <c:v>9.5890410958904104E-2</c:v>
                </c:pt>
                <c:pt idx="74">
                  <c:v>9.5890410958904104E-2</c:v>
                </c:pt>
                <c:pt idx="75">
                  <c:v>8.2191780821917804E-2</c:v>
                </c:pt>
                <c:pt idx="76">
                  <c:v>6.8493150684931503E-2</c:v>
                </c:pt>
                <c:pt idx="77">
                  <c:v>6.8493150684931503E-2</c:v>
                </c:pt>
                <c:pt idx="78">
                  <c:v>5.4794520547945202E-2</c:v>
                </c:pt>
                <c:pt idx="79">
                  <c:v>5.4794520547945202E-2</c:v>
                </c:pt>
                <c:pt idx="80">
                  <c:v>5.4794520547945202E-2</c:v>
                </c:pt>
                <c:pt idx="81">
                  <c:v>5.4794520547945202E-2</c:v>
                </c:pt>
                <c:pt idx="82">
                  <c:v>5.4794520547945202E-2</c:v>
                </c:pt>
                <c:pt idx="83">
                  <c:v>2.7397260273972601E-2</c:v>
                </c:pt>
                <c:pt idx="84">
                  <c:v>2.7397260273972601E-2</c:v>
                </c:pt>
                <c:pt idx="85">
                  <c:v>1.3698630136986301E-2</c:v>
                </c:pt>
                <c:pt idx="86">
                  <c:v>1.3698630136986301E-2</c:v>
                </c:pt>
                <c:pt idx="87">
                  <c:v>1.3698630136986301E-2</c:v>
                </c:pt>
                <c:pt idx="88">
                  <c:v>1.3698630136986301E-2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cos_average!$E$1</c:f>
              <c:strCache>
                <c:ptCount val="1"/>
                <c:pt idx="0">
                  <c:v>recall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cos_average!$B$2:$B$100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cos_average!$E$2:$E$100</c:f>
              <c:numCache>
                <c:formatCode>General</c:formatCode>
                <c:ptCount val="99"/>
                <c:pt idx="0">
                  <c:v>0.93038417962715003</c:v>
                </c:pt>
                <c:pt idx="1">
                  <c:v>0.92969753149998202</c:v>
                </c:pt>
                <c:pt idx="2">
                  <c:v>0.929553335393277</c:v>
                </c:pt>
                <c:pt idx="3">
                  <c:v>0.91520238953548205</c:v>
                </c:pt>
                <c:pt idx="4">
                  <c:v>0.91224639720393497</c:v>
                </c:pt>
                <c:pt idx="5">
                  <c:v>0.91152491840356697</c:v>
                </c:pt>
                <c:pt idx="6">
                  <c:v>0.90893329318475002</c:v>
                </c:pt>
                <c:pt idx="7">
                  <c:v>0.90693964523071302</c:v>
                </c:pt>
                <c:pt idx="8">
                  <c:v>0.90235273147282102</c:v>
                </c:pt>
                <c:pt idx="9">
                  <c:v>0.87805876820384698</c:v>
                </c:pt>
                <c:pt idx="10">
                  <c:v>0.86538207025828096</c:v>
                </c:pt>
                <c:pt idx="11">
                  <c:v>0.854352734160849</c:v>
                </c:pt>
                <c:pt idx="12">
                  <c:v>0.83961048911118097</c:v>
                </c:pt>
                <c:pt idx="13">
                  <c:v>0.81583318924305304</c:v>
                </c:pt>
                <c:pt idx="14">
                  <c:v>0.80194617626750597</c:v>
                </c:pt>
                <c:pt idx="15">
                  <c:v>0.77230384566058097</c:v>
                </c:pt>
                <c:pt idx="16">
                  <c:v>0.74737022915963502</c:v>
                </c:pt>
                <c:pt idx="17">
                  <c:v>0.73872580279149103</c:v>
                </c:pt>
                <c:pt idx="18">
                  <c:v>0.72393812701584404</c:v>
                </c:pt>
                <c:pt idx="19">
                  <c:v>0.70984811331985398</c:v>
                </c:pt>
                <c:pt idx="20">
                  <c:v>0.68624989504423595</c:v>
                </c:pt>
                <c:pt idx="21">
                  <c:v>0.67020146725181795</c:v>
                </c:pt>
                <c:pt idx="22">
                  <c:v>0.64934691457292304</c:v>
                </c:pt>
                <c:pt idx="23">
                  <c:v>0.63479967461318099</c:v>
                </c:pt>
                <c:pt idx="24">
                  <c:v>0.61912360362547303</c:v>
                </c:pt>
                <c:pt idx="25">
                  <c:v>0.60065776801544801</c:v>
                </c:pt>
                <c:pt idx="26">
                  <c:v>0.56907628805423505</c:v>
                </c:pt>
                <c:pt idx="27">
                  <c:v>0.54544417351374697</c:v>
                </c:pt>
                <c:pt idx="28">
                  <c:v>0.53309445368074704</c:v>
                </c:pt>
                <c:pt idx="29">
                  <c:v>0.50785233033535604</c:v>
                </c:pt>
                <c:pt idx="30">
                  <c:v>0.47870990012797798</c:v>
                </c:pt>
                <c:pt idx="31">
                  <c:v>0.46591071776580201</c:v>
                </c:pt>
                <c:pt idx="32">
                  <c:v>0.45569843315795</c:v>
                </c:pt>
                <c:pt idx="33">
                  <c:v>0.44125041563792899</c:v>
                </c:pt>
                <c:pt idx="34">
                  <c:v>0.428159246170913</c:v>
                </c:pt>
                <c:pt idx="35">
                  <c:v>0.40168904722181398</c:v>
                </c:pt>
                <c:pt idx="36">
                  <c:v>0.38713803206667102</c:v>
                </c:pt>
                <c:pt idx="37">
                  <c:v>0.37534371524100901</c:v>
                </c:pt>
                <c:pt idx="38">
                  <c:v>0.36450539546748201</c:v>
                </c:pt>
                <c:pt idx="39">
                  <c:v>0.35350716169872898</c:v>
                </c:pt>
                <c:pt idx="40">
                  <c:v>0.34869459720281898</c:v>
                </c:pt>
                <c:pt idx="41">
                  <c:v>0.33857128308156098</c:v>
                </c:pt>
                <c:pt idx="42">
                  <c:v>0.32501784301061598</c:v>
                </c:pt>
                <c:pt idx="43">
                  <c:v>0.28904641642084</c:v>
                </c:pt>
                <c:pt idx="44">
                  <c:v>0.27608115891696999</c:v>
                </c:pt>
                <c:pt idx="45">
                  <c:v>0.26927394273937</c:v>
                </c:pt>
                <c:pt idx="46">
                  <c:v>0.23598469633833</c:v>
                </c:pt>
                <c:pt idx="47">
                  <c:v>0.215110625017774</c:v>
                </c:pt>
                <c:pt idx="48">
                  <c:v>0.210298152577026</c:v>
                </c:pt>
                <c:pt idx="49">
                  <c:v>0.17518923025202701</c:v>
                </c:pt>
                <c:pt idx="50">
                  <c:v>0.170818081944104</c:v>
                </c:pt>
                <c:pt idx="51">
                  <c:v>0.16698432943698099</c:v>
                </c:pt>
                <c:pt idx="52">
                  <c:v>0.16376163426416501</c:v>
                </c:pt>
                <c:pt idx="53">
                  <c:v>0.15425751915632699</c:v>
                </c:pt>
                <c:pt idx="54">
                  <c:v>0.15134574024872299</c:v>
                </c:pt>
                <c:pt idx="55">
                  <c:v>0.14481992147457801</c:v>
                </c:pt>
                <c:pt idx="56">
                  <c:v>0.12744599595109299</c:v>
                </c:pt>
                <c:pt idx="57">
                  <c:v>0.119073517841585</c:v>
                </c:pt>
                <c:pt idx="58">
                  <c:v>0.114820775774849</c:v>
                </c:pt>
                <c:pt idx="59">
                  <c:v>9.5026624478579E-2</c:v>
                </c:pt>
                <c:pt idx="60">
                  <c:v>8.9794582683452695E-2</c:v>
                </c:pt>
                <c:pt idx="61">
                  <c:v>8.7092223877316494E-2</c:v>
                </c:pt>
                <c:pt idx="62">
                  <c:v>8.3578483532416301E-2</c:v>
                </c:pt>
                <c:pt idx="63">
                  <c:v>8.2787731236943995E-2</c:v>
                </c:pt>
                <c:pt idx="64">
                  <c:v>6.8033799222738001E-2</c:v>
                </c:pt>
                <c:pt idx="65">
                  <c:v>5.19709297671654E-2</c:v>
                </c:pt>
                <c:pt idx="66">
                  <c:v>4.8377447516574697E-2</c:v>
                </c:pt>
                <c:pt idx="67">
                  <c:v>3.3909432810675801E-2</c:v>
                </c:pt>
                <c:pt idx="68">
                  <c:v>2.7076388451318701E-2</c:v>
                </c:pt>
                <c:pt idx="69">
                  <c:v>2.6698250456649301E-2</c:v>
                </c:pt>
                <c:pt idx="70">
                  <c:v>2.5160836993694501E-2</c:v>
                </c:pt>
                <c:pt idx="71">
                  <c:v>2.30676809009643E-2</c:v>
                </c:pt>
                <c:pt idx="72">
                  <c:v>2.0847807017493201E-2</c:v>
                </c:pt>
                <c:pt idx="73">
                  <c:v>1.7379227680629598E-2</c:v>
                </c:pt>
                <c:pt idx="74">
                  <c:v>1.7150917178346398E-2</c:v>
                </c:pt>
                <c:pt idx="75">
                  <c:v>1.6851629317840601E-2</c:v>
                </c:pt>
                <c:pt idx="76">
                  <c:v>1.67806519596179E-2</c:v>
                </c:pt>
                <c:pt idx="77">
                  <c:v>1.67806519596179E-2</c:v>
                </c:pt>
                <c:pt idx="78">
                  <c:v>1.6232706754138401E-2</c:v>
                </c:pt>
                <c:pt idx="79">
                  <c:v>1.6232706754138401E-2</c:v>
                </c:pt>
                <c:pt idx="80">
                  <c:v>1.5881459827548999E-2</c:v>
                </c:pt>
                <c:pt idx="81">
                  <c:v>1.55302129009596E-2</c:v>
                </c:pt>
                <c:pt idx="82">
                  <c:v>1.55302129009596E-2</c:v>
                </c:pt>
                <c:pt idx="83">
                  <c:v>1.0502283105022801E-2</c:v>
                </c:pt>
                <c:pt idx="84">
                  <c:v>5.9360730593607299E-3</c:v>
                </c:pt>
                <c:pt idx="85">
                  <c:v>1.3698630136986299E-3</c:v>
                </c:pt>
                <c:pt idx="86">
                  <c:v>1.3698630136986299E-3</c:v>
                </c:pt>
                <c:pt idx="87">
                  <c:v>1.3698630136986299E-3</c:v>
                </c:pt>
                <c:pt idx="88">
                  <c:v>1.3698630136986299E-3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cos_average!$F$1</c:f>
              <c:strCache>
                <c:ptCount val="1"/>
                <c:pt idx="0">
                  <c:v>f1-score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cos_average!$B$2:$B$100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cos_average!$F$2:$F$100</c:f>
              <c:numCache>
                <c:formatCode>General</c:formatCode>
                <c:ptCount val="99"/>
                <c:pt idx="0">
                  <c:v>0.51558379271164201</c:v>
                </c:pt>
                <c:pt idx="1">
                  <c:v>0.51660808832423699</c:v>
                </c:pt>
                <c:pt idx="2">
                  <c:v>0.51886259391165901</c:v>
                </c:pt>
                <c:pt idx="3">
                  <c:v>0.51895362224757602</c:v>
                </c:pt>
                <c:pt idx="4">
                  <c:v>0.52552549118252401</c:v>
                </c:pt>
                <c:pt idx="5">
                  <c:v>0.53273951074836701</c:v>
                </c:pt>
                <c:pt idx="6">
                  <c:v>0.54312733530877699</c:v>
                </c:pt>
                <c:pt idx="7">
                  <c:v>0.56045273729356704</c:v>
                </c:pt>
                <c:pt idx="8">
                  <c:v>0.579993610382458</c:v>
                </c:pt>
                <c:pt idx="9">
                  <c:v>0.59122346299300799</c:v>
                </c:pt>
                <c:pt idx="10">
                  <c:v>0.60296574189414898</c:v>
                </c:pt>
                <c:pt idx="11">
                  <c:v>0.62014370704875099</c:v>
                </c:pt>
                <c:pt idx="12">
                  <c:v>0.63083261794515699</c:v>
                </c:pt>
                <c:pt idx="13">
                  <c:v>0.63554776284612402</c:v>
                </c:pt>
                <c:pt idx="14">
                  <c:v>0.65027361289799601</c:v>
                </c:pt>
                <c:pt idx="15">
                  <c:v>0.64690525100191199</c:v>
                </c:pt>
                <c:pt idx="16">
                  <c:v>0.64564892355143</c:v>
                </c:pt>
                <c:pt idx="17">
                  <c:v>0.66266949999760405</c:v>
                </c:pt>
                <c:pt idx="18">
                  <c:v>0.67573430745723895</c:v>
                </c:pt>
                <c:pt idx="19">
                  <c:v>0.67434316876845901</c:v>
                </c:pt>
                <c:pt idx="20">
                  <c:v>0.67365399487948496</c:v>
                </c:pt>
                <c:pt idx="21">
                  <c:v>0.67367197283958702</c:v>
                </c:pt>
                <c:pt idx="22">
                  <c:v>0.67624926933526097</c:v>
                </c:pt>
                <c:pt idx="23">
                  <c:v>0.67300139688468796</c:v>
                </c:pt>
                <c:pt idx="24">
                  <c:v>0.66732311958256296</c:v>
                </c:pt>
                <c:pt idx="25">
                  <c:v>0.65813901662467</c:v>
                </c:pt>
                <c:pt idx="26">
                  <c:v>0.62863740310746996</c:v>
                </c:pt>
                <c:pt idx="27">
                  <c:v>0.60761404010866504</c:v>
                </c:pt>
                <c:pt idx="28">
                  <c:v>0.59921362362610497</c:v>
                </c:pt>
                <c:pt idx="29">
                  <c:v>0.58153731061464997</c:v>
                </c:pt>
                <c:pt idx="30">
                  <c:v>0.55366585097397303</c:v>
                </c:pt>
                <c:pt idx="31">
                  <c:v>0.544026189193481</c:v>
                </c:pt>
                <c:pt idx="32">
                  <c:v>0.53398465586786403</c:v>
                </c:pt>
                <c:pt idx="33">
                  <c:v>0.519261552723285</c:v>
                </c:pt>
                <c:pt idx="34">
                  <c:v>0.5072550574386</c:v>
                </c:pt>
                <c:pt idx="35">
                  <c:v>0.47927447563571401</c:v>
                </c:pt>
                <c:pt idx="36">
                  <c:v>0.46236662123528299</c:v>
                </c:pt>
                <c:pt idx="37">
                  <c:v>0.44970881956547998</c:v>
                </c:pt>
                <c:pt idx="38">
                  <c:v>0.43749549115560399</c:v>
                </c:pt>
                <c:pt idx="39">
                  <c:v>0.42474021556872499</c:v>
                </c:pt>
                <c:pt idx="40">
                  <c:v>0.41908465379138099</c:v>
                </c:pt>
                <c:pt idx="41">
                  <c:v>0.406841545536899</c:v>
                </c:pt>
                <c:pt idx="42">
                  <c:v>0.39132757925446598</c:v>
                </c:pt>
                <c:pt idx="43">
                  <c:v>0.35400326392119302</c:v>
                </c:pt>
                <c:pt idx="44">
                  <c:v>0.33956151404718699</c:v>
                </c:pt>
                <c:pt idx="45">
                  <c:v>0.33061430009764098</c:v>
                </c:pt>
                <c:pt idx="46">
                  <c:v>0.29574481858663598</c:v>
                </c:pt>
                <c:pt idx="47">
                  <c:v>0.27321572703717001</c:v>
                </c:pt>
                <c:pt idx="48">
                  <c:v>0.26674498106585398</c:v>
                </c:pt>
                <c:pt idx="49">
                  <c:v>0.229720775482149</c:v>
                </c:pt>
                <c:pt idx="50">
                  <c:v>0.22447351670694701</c:v>
                </c:pt>
                <c:pt idx="51">
                  <c:v>0.21904567590102</c:v>
                </c:pt>
                <c:pt idx="52">
                  <c:v>0.214200908696627</c:v>
                </c:pt>
                <c:pt idx="53">
                  <c:v>0.20038610579857699</c:v>
                </c:pt>
                <c:pt idx="54">
                  <c:v>0.195981752370159</c:v>
                </c:pt>
                <c:pt idx="55">
                  <c:v>0.18522971336475499</c:v>
                </c:pt>
                <c:pt idx="56">
                  <c:v>0.16634171826163399</c:v>
                </c:pt>
                <c:pt idx="57">
                  <c:v>0.154511484838317</c:v>
                </c:pt>
                <c:pt idx="58">
                  <c:v>0.14783130552270399</c:v>
                </c:pt>
                <c:pt idx="59">
                  <c:v>0.124960556972292</c:v>
                </c:pt>
                <c:pt idx="60">
                  <c:v>0.116064861110887</c:v>
                </c:pt>
                <c:pt idx="61">
                  <c:v>0.11157531044053</c:v>
                </c:pt>
                <c:pt idx="62">
                  <c:v>0.10598074294356601</c:v>
                </c:pt>
                <c:pt idx="63">
                  <c:v>0.104614535475059</c:v>
                </c:pt>
                <c:pt idx="64">
                  <c:v>8.8961745849666998E-2</c:v>
                </c:pt>
                <c:pt idx="65">
                  <c:v>7.1136437768508004E-2</c:v>
                </c:pt>
                <c:pt idx="66">
                  <c:v>6.5024519084948607E-2</c:v>
                </c:pt>
                <c:pt idx="67">
                  <c:v>4.98863183037336E-2</c:v>
                </c:pt>
                <c:pt idx="68">
                  <c:v>3.8445135411794298E-2</c:v>
                </c:pt>
                <c:pt idx="69">
                  <c:v>3.7726495246537199E-2</c:v>
                </c:pt>
                <c:pt idx="70">
                  <c:v>3.4962534165090202E-2</c:v>
                </c:pt>
                <c:pt idx="71">
                  <c:v>3.1147675045983501E-2</c:v>
                </c:pt>
                <c:pt idx="72">
                  <c:v>2.7016301258802201E-2</c:v>
                </c:pt>
                <c:pt idx="73">
                  <c:v>2.05839363170339E-2</c:v>
                </c:pt>
                <c:pt idx="74">
                  <c:v>2.0149289141878399E-2</c:v>
                </c:pt>
                <c:pt idx="75">
                  <c:v>1.95603791773824E-2</c:v>
                </c:pt>
                <c:pt idx="76">
                  <c:v>1.9419156186279402E-2</c:v>
                </c:pt>
                <c:pt idx="77">
                  <c:v>1.9419156186279402E-2</c:v>
                </c:pt>
                <c:pt idx="78">
                  <c:v>1.8365415406511199E-2</c:v>
                </c:pt>
                <c:pt idx="79">
                  <c:v>1.8365415406511199E-2</c:v>
                </c:pt>
                <c:pt idx="80">
                  <c:v>1.7744919964766199E-2</c:v>
                </c:pt>
                <c:pt idx="81">
                  <c:v>1.7093399750933901E-2</c:v>
                </c:pt>
                <c:pt idx="82">
                  <c:v>1.7093399750933901E-2</c:v>
                </c:pt>
                <c:pt idx="83">
                  <c:v>1.3449564134495599E-2</c:v>
                </c:pt>
                <c:pt idx="84">
                  <c:v>9.3399750933997501E-3</c:v>
                </c:pt>
                <c:pt idx="85">
                  <c:v>2.4906600249065998E-3</c:v>
                </c:pt>
                <c:pt idx="86">
                  <c:v>2.4906600249065998E-3</c:v>
                </c:pt>
                <c:pt idx="87">
                  <c:v>2.4906600249065998E-3</c:v>
                </c:pt>
                <c:pt idx="88">
                  <c:v>2.4906600249065998E-3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1211408"/>
        <c:axId val="461205136"/>
      </c:scatterChart>
      <c:valAx>
        <c:axId val="4612114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61205136"/>
        <c:crosses val="autoZero"/>
        <c:crossBetween val="midCat"/>
      </c:valAx>
      <c:valAx>
        <c:axId val="461205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6121140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tf-idf</a:t>
            </a:r>
            <a:endParaRPr lang="zh-TW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tf_idf_average!$C$1</c:f>
              <c:strCache>
                <c:ptCount val="1"/>
                <c:pt idx="0">
                  <c:v>accuracy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tf_idf_average!$B$2:$B$100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tf_idf_average!$C$2:$C$100</c:f>
              <c:numCache>
                <c:formatCode>General</c:formatCode>
                <c:ptCount val="99"/>
                <c:pt idx="0">
                  <c:v>0.445042233229686</c:v>
                </c:pt>
                <c:pt idx="1">
                  <c:v>0.55760427805787804</c:v>
                </c:pt>
                <c:pt idx="2">
                  <c:v>0.64721762407828398</c:v>
                </c:pt>
                <c:pt idx="3">
                  <c:v>0.69807924203612903</c:v>
                </c:pt>
                <c:pt idx="4">
                  <c:v>0.74062498097714102</c:v>
                </c:pt>
                <c:pt idx="5">
                  <c:v>0.77398794038239205</c:v>
                </c:pt>
                <c:pt idx="6">
                  <c:v>0.78321322358008905</c:v>
                </c:pt>
                <c:pt idx="7">
                  <c:v>0.78955494004014004</c:v>
                </c:pt>
                <c:pt idx="8">
                  <c:v>0.78726931372565301</c:v>
                </c:pt>
                <c:pt idx="9">
                  <c:v>0.78293069648200497</c:v>
                </c:pt>
                <c:pt idx="10">
                  <c:v>0.77828301634925301</c:v>
                </c:pt>
                <c:pt idx="11">
                  <c:v>0.77308826925830898</c:v>
                </c:pt>
                <c:pt idx="12">
                  <c:v>0.76336483230352503</c:v>
                </c:pt>
                <c:pt idx="13">
                  <c:v>0.76286337272575899</c:v>
                </c:pt>
                <c:pt idx="14">
                  <c:v>0.75459392398978398</c:v>
                </c:pt>
                <c:pt idx="15">
                  <c:v>0.74969134693571604</c:v>
                </c:pt>
                <c:pt idx="16">
                  <c:v>0.74623272924727602</c:v>
                </c:pt>
                <c:pt idx="17">
                  <c:v>0.73774739985923599</c:v>
                </c:pt>
                <c:pt idx="18">
                  <c:v>0.74499567171828496</c:v>
                </c:pt>
                <c:pt idx="19">
                  <c:v>0.73941949301060295</c:v>
                </c:pt>
                <c:pt idx="20">
                  <c:v>0.73718692339093295</c:v>
                </c:pt>
                <c:pt idx="21">
                  <c:v>0.73460898740445502</c:v>
                </c:pt>
                <c:pt idx="22">
                  <c:v>0.73277501772823195</c:v>
                </c:pt>
                <c:pt idx="23">
                  <c:v>0.73192866133594503</c:v>
                </c:pt>
                <c:pt idx="24">
                  <c:v>0.73006560203638604</c:v>
                </c:pt>
                <c:pt idx="25">
                  <c:v>0.729121224176003</c:v>
                </c:pt>
                <c:pt idx="26">
                  <c:v>0.72765462956031302</c:v>
                </c:pt>
                <c:pt idx="27">
                  <c:v>0.72631740416407398</c:v>
                </c:pt>
                <c:pt idx="28">
                  <c:v>0.72449991939777802</c:v>
                </c:pt>
                <c:pt idx="29">
                  <c:v>0.72288256012530205</c:v>
                </c:pt>
                <c:pt idx="30">
                  <c:v>0.72210743200147398</c:v>
                </c:pt>
                <c:pt idx="31">
                  <c:v>0.72116816198686196</c:v>
                </c:pt>
                <c:pt idx="32">
                  <c:v>0.71888147413992998</c:v>
                </c:pt>
                <c:pt idx="33">
                  <c:v>0.71838413838175896</c:v>
                </c:pt>
                <c:pt idx="34">
                  <c:v>0.71784203641720501</c:v>
                </c:pt>
                <c:pt idx="35">
                  <c:v>0.712063020912162</c:v>
                </c:pt>
                <c:pt idx="36">
                  <c:v>0.71123808198870397</c:v>
                </c:pt>
                <c:pt idx="37">
                  <c:v>0.71066284129619695</c:v>
                </c:pt>
                <c:pt idx="38">
                  <c:v>0.70933845389203598</c:v>
                </c:pt>
                <c:pt idx="39">
                  <c:v>0.70800277640809095</c:v>
                </c:pt>
                <c:pt idx="40">
                  <c:v>0.70785056940656799</c:v>
                </c:pt>
                <c:pt idx="41">
                  <c:v>0.70641934104141602</c:v>
                </c:pt>
                <c:pt idx="42">
                  <c:v>0.705999099182818</c:v>
                </c:pt>
                <c:pt idx="43">
                  <c:v>0.70579154418074197</c:v>
                </c:pt>
                <c:pt idx="44">
                  <c:v>0.69199218882216096</c:v>
                </c:pt>
                <c:pt idx="45">
                  <c:v>0.69171475957032602</c:v>
                </c:pt>
                <c:pt idx="46">
                  <c:v>0.69137891821069197</c:v>
                </c:pt>
                <c:pt idx="47">
                  <c:v>0.69137891821069197</c:v>
                </c:pt>
                <c:pt idx="48">
                  <c:v>0.69054121785223199</c:v>
                </c:pt>
                <c:pt idx="49">
                  <c:v>0.69036559438893697</c:v>
                </c:pt>
                <c:pt idx="50">
                  <c:v>0.68977752188305697</c:v>
                </c:pt>
                <c:pt idx="51">
                  <c:v>0.68977752188305697</c:v>
                </c:pt>
                <c:pt idx="52">
                  <c:v>0.68977752188305697</c:v>
                </c:pt>
                <c:pt idx="53">
                  <c:v>0.68936528770072103</c:v>
                </c:pt>
                <c:pt idx="54">
                  <c:v>0.68911622169823095</c:v>
                </c:pt>
                <c:pt idx="55">
                  <c:v>0.68904412364487799</c:v>
                </c:pt>
                <c:pt idx="56">
                  <c:v>0.68892996839373599</c:v>
                </c:pt>
                <c:pt idx="57">
                  <c:v>0.688829243172141</c:v>
                </c:pt>
                <c:pt idx="58">
                  <c:v>0.70242714808753204</c:v>
                </c:pt>
                <c:pt idx="59">
                  <c:v>0.70229668494337005</c:v>
                </c:pt>
                <c:pt idx="60">
                  <c:v>0.702066916696925</c:v>
                </c:pt>
                <c:pt idx="61">
                  <c:v>0.702066916696925</c:v>
                </c:pt>
                <c:pt idx="62">
                  <c:v>0.70163225440997001</c:v>
                </c:pt>
                <c:pt idx="63">
                  <c:v>0.70153152918837403</c:v>
                </c:pt>
                <c:pt idx="64">
                  <c:v>0.70153152918837403</c:v>
                </c:pt>
                <c:pt idx="65">
                  <c:v>0.70153152918837403</c:v>
                </c:pt>
                <c:pt idx="66">
                  <c:v>0.70153152918837403</c:v>
                </c:pt>
                <c:pt idx="67">
                  <c:v>0.687832899051388</c:v>
                </c:pt>
                <c:pt idx="68">
                  <c:v>0.687832899051388</c:v>
                </c:pt>
                <c:pt idx="69">
                  <c:v>0.687832899051388</c:v>
                </c:pt>
                <c:pt idx="70">
                  <c:v>0.68776766747930695</c:v>
                </c:pt>
                <c:pt idx="71">
                  <c:v>0.68776766747930695</c:v>
                </c:pt>
                <c:pt idx="72">
                  <c:v>0.68770243590722602</c:v>
                </c:pt>
                <c:pt idx="73">
                  <c:v>0.68732191840342105</c:v>
                </c:pt>
                <c:pt idx="74">
                  <c:v>0.68269047678567796</c:v>
                </c:pt>
                <c:pt idx="75">
                  <c:v>0.68269047678567796</c:v>
                </c:pt>
                <c:pt idx="76">
                  <c:v>0.64616079642038105</c:v>
                </c:pt>
                <c:pt idx="77">
                  <c:v>0.65985942655736796</c:v>
                </c:pt>
                <c:pt idx="78">
                  <c:v>0.65980528177421705</c:v>
                </c:pt>
                <c:pt idx="79">
                  <c:v>0.65980528177421705</c:v>
                </c:pt>
                <c:pt idx="80">
                  <c:v>0.65980528177421705</c:v>
                </c:pt>
                <c:pt idx="81">
                  <c:v>0.64610665163723102</c:v>
                </c:pt>
                <c:pt idx="82">
                  <c:v>0.65980528177421705</c:v>
                </c:pt>
                <c:pt idx="83">
                  <c:v>0.64610665163723102</c:v>
                </c:pt>
                <c:pt idx="84">
                  <c:v>0.632408021500245</c:v>
                </c:pt>
                <c:pt idx="85">
                  <c:v>0.61870939136325798</c:v>
                </c:pt>
                <c:pt idx="86">
                  <c:v>0.61870939136325798</c:v>
                </c:pt>
                <c:pt idx="87">
                  <c:v>0.61870939136325798</c:v>
                </c:pt>
                <c:pt idx="88">
                  <c:v>0.60501076122627195</c:v>
                </c:pt>
                <c:pt idx="89">
                  <c:v>0.60501076122627195</c:v>
                </c:pt>
                <c:pt idx="90">
                  <c:v>0.60501076122627195</c:v>
                </c:pt>
                <c:pt idx="91">
                  <c:v>0.60501076122627195</c:v>
                </c:pt>
                <c:pt idx="92">
                  <c:v>0.60501076122627195</c:v>
                </c:pt>
                <c:pt idx="93">
                  <c:v>0.60501076122627195</c:v>
                </c:pt>
                <c:pt idx="94">
                  <c:v>0.60501076122627195</c:v>
                </c:pt>
                <c:pt idx="95">
                  <c:v>0.60501076122627195</c:v>
                </c:pt>
                <c:pt idx="96">
                  <c:v>0.60501076122627195</c:v>
                </c:pt>
                <c:pt idx="97">
                  <c:v>0.60501076122627195</c:v>
                </c:pt>
                <c:pt idx="98">
                  <c:v>0.60501076122627195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tf_idf_average!$D$1</c:f>
              <c:strCache>
                <c:ptCount val="1"/>
                <c:pt idx="0">
                  <c:v>precision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tf_idf_average!$B$2:$B$100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tf_idf_average!$D$2:$D$100</c:f>
              <c:numCache>
                <c:formatCode>General</c:formatCode>
                <c:ptCount val="99"/>
                <c:pt idx="0">
                  <c:v>0.412365766774896</c:v>
                </c:pt>
                <c:pt idx="1">
                  <c:v>0.46177779611206499</c:v>
                </c:pt>
                <c:pt idx="2">
                  <c:v>0.51706191359183895</c:v>
                </c:pt>
                <c:pt idx="3">
                  <c:v>0.54997788480155796</c:v>
                </c:pt>
                <c:pt idx="4">
                  <c:v>0.61073646876931997</c:v>
                </c:pt>
                <c:pt idx="5">
                  <c:v>0.67551161132535298</c:v>
                </c:pt>
                <c:pt idx="6">
                  <c:v>0.71388809947844301</c:v>
                </c:pt>
                <c:pt idx="7">
                  <c:v>0.71588638749637901</c:v>
                </c:pt>
                <c:pt idx="8">
                  <c:v>0.72052633766483798</c:v>
                </c:pt>
                <c:pt idx="9">
                  <c:v>0.72810228364794705</c:v>
                </c:pt>
                <c:pt idx="10">
                  <c:v>0.73984345423363795</c:v>
                </c:pt>
                <c:pt idx="11">
                  <c:v>0.74469871432740897</c:v>
                </c:pt>
                <c:pt idx="12">
                  <c:v>0.737409609669883</c:v>
                </c:pt>
                <c:pt idx="13">
                  <c:v>0.74626476833668598</c:v>
                </c:pt>
                <c:pt idx="14">
                  <c:v>0.73527090010115603</c:v>
                </c:pt>
                <c:pt idx="15">
                  <c:v>0.72581504013159703</c:v>
                </c:pt>
                <c:pt idx="16">
                  <c:v>0.725896934116112</c:v>
                </c:pt>
                <c:pt idx="17">
                  <c:v>0.71156773211567703</c:v>
                </c:pt>
                <c:pt idx="18">
                  <c:v>0.72070015220700101</c:v>
                </c:pt>
                <c:pt idx="19">
                  <c:v>0.70700152207001499</c:v>
                </c:pt>
                <c:pt idx="20">
                  <c:v>0.69977168949771595</c:v>
                </c:pt>
                <c:pt idx="21">
                  <c:v>0.69882583170254398</c:v>
                </c:pt>
                <c:pt idx="22">
                  <c:v>0.68447488584474803</c:v>
                </c:pt>
                <c:pt idx="23">
                  <c:v>0.69132420091324198</c:v>
                </c:pt>
                <c:pt idx="24">
                  <c:v>0.69132420091324198</c:v>
                </c:pt>
                <c:pt idx="25">
                  <c:v>0.69132420091324198</c:v>
                </c:pt>
                <c:pt idx="26">
                  <c:v>0.69246575342465699</c:v>
                </c:pt>
                <c:pt idx="27">
                  <c:v>0.66506849315068495</c:v>
                </c:pt>
                <c:pt idx="28">
                  <c:v>0.65136986301369804</c:v>
                </c:pt>
                <c:pt idx="29">
                  <c:v>0.62739726027397202</c:v>
                </c:pt>
                <c:pt idx="30">
                  <c:v>0.613698630136986</c:v>
                </c:pt>
                <c:pt idx="31">
                  <c:v>0.613698630136986</c:v>
                </c:pt>
                <c:pt idx="32">
                  <c:v>0.6</c:v>
                </c:pt>
                <c:pt idx="33">
                  <c:v>0.6</c:v>
                </c:pt>
                <c:pt idx="34">
                  <c:v>0.6</c:v>
                </c:pt>
                <c:pt idx="35">
                  <c:v>0.56164383561643805</c:v>
                </c:pt>
                <c:pt idx="36">
                  <c:v>0.54794520547945202</c:v>
                </c:pt>
                <c:pt idx="37">
                  <c:v>0.54794520547945202</c:v>
                </c:pt>
                <c:pt idx="38">
                  <c:v>0.52054794520547898</c:v>
                </c:pt>
                <c:pt idx="39">
                  <c:v>0.50684931506849296</c:v>
                </c:pt>
                <c:pt idx="40">
                  <c:v>0.50684931506849296</c:v>
                </c:pt>
                <c:pt idx="41">
                  <c:v>0.465753424657534</c:v>
                </c:pt>
                <c:pt idx="42">
                  <c:v>0.45205479452054698</c:v>
                </c:pt>
                <c:pt idx="43">
                  <c:v>0.45205479452054698</c:v>
                </c:pt>
                <c:pt idx="44">
                  <c:v>0.43835616438356101</c:v>
                </c:pt>
                <c:pt idx="45">
                  <c:v>0.397260273972602</c:v>
                </c:pt>
                <c:pt idx="46">
                  <c:v>0.38356164383561597</c:v>
                </c:pt>
                <c:pt idx="47">
                  <c:v>0.38356164383561597</c:v>
                </c:pt>
                <c:pt idx="48">
                  <c:v>0.34246575342465702</c:v>
                </c:pt>
                <c:pt idx="49">
                  <c:v>0.32876712328767099</c:v>
                </c:pt>
                <c:pt idx="50">
                  <c:v>0.301369863013698</c:v>
                </c:pt>
                <c:pt idx="51">
                  <c:v>0.301369863013698</c:v>
                </c:pt>
                <c:pt idx="52">
                  <c:v>0.301369863013698</c:v>
                </c:pt>
                <c:pt idx="53">
                  <c:v>0.27397260273972601</c:v>
                </c:pt>
                <c:pt idx="54">
                  <c:v>0.26027397260273899</c:v>
                </c:pt>
                <c:pt idx="55">
                  <c:v>0.24657534246575299</c:v>
                </c:pt>
                <c:pt idx="56">
                  <c:v>0.232876712328767</c:v>
                </c:pt>
                <c:pt idx="57">
                  <c:v>0.232876712328767</c:v>
                </c:pt>
                <c:pt idx="58">
                  <c:v>0.21917808219178</c:v>
                </c:pt>
                <c:pt idx="59">
                  <c:v>0.20547945205479401</c:v>
                </c:pt>
                <c:pt idx="60">
                  <c:v>0.19178082191780799</c:v>
                </c:pt>
                <c:pt idx="61">
                  <c:v>0.19178082191780799</c:v>
                </c:pt>
                <c:pt idx="62">
                  <c:v>0.17808219178082099</c:v>
                </c:pt>
                <c:pt idx="63">
                  <c:v>0.164383561643835</c:v>
                </c:pt>
                <c:pt idx="64">
                  <c:v>0.164383561643835</c:v>
                </c:pt>
                <c:pt idx="65">
                  <c:v>0.164383561643835</c:v>
                </c:pt>
                <c:pt idx="66">
                  <c:v>0.164383561643835</c:v>
                </c:pt>
                <c:pt idx="67">
                  <c:v>0.150684931506849</c:v>
                </c:pt>
                <c:pt idx="68">
                  <c:v>0.150684931506849</c:v>
                </c:pt>
                <c:pt idx="69">
                  <c:v>0.150684931506849</c:v>
                </c:pt>
                <c:pt idx="70">
                  <c:v>0.150684931506849</c:v>
                </c:pt>
                <c:pt idx="71">
                  <c:v>0.150684931506849</c:v>
                </c:pt>
                <c:pt idx="72">
                  <c:v>0.150684931506849</c:v>
                </c:pt>
                <c:pt idx="73">
                  <c:v>0.13698630136986301</c:v>
                </c:pt>
                <c:pt idx="74">
                  <c:v>0.123287671232876</c:v>
                </c:pt>
                <c:pt idx="75">
                  <c:v>0.123287671232876</c:v>
                </c:pt>
                <c:pt idx="76">
                  <c:v>8.2191780821917804E-2</c:v>
                </c:pt>
                <c:pt idx="77">
                  <c:v>8.2191780821917804E-2</c:v>
                </c:pt>
                <c:pt idx="78">
                  <c:v>6.8493150684931503E-2</c:v>
                </c:pt>
                <c:pt idx="79">
                  <c:v>6.8493150684931503E-2</c:v>
                </c:pt>
                <c:pt idx="80">
                  <c:v>6.8493150684931503E-2</c:v>
                </c:pt>
                <c:pt idx="81">
                  <c:v>5.4794520547945202E-2</c:v>
                </c:pt>
                <c:pt idx="82">
                  <c:v>5.4794520547945202E-2</c:v>
                </c:pt>
                <c:pt idx="83">
                  <c:v>4.1095890410958902E-2</c:v>
                </c:pt>
                <c:pt idx="84">
                  <c:v>2.7397260273972601E-2</c:v>
                </c:pt>
                <c:pt idx="85">
                  <c:v>1.3698630136986301E-2</c:v>
                </c:pt>
                <c:pt idx="86">
                  <c:v>1.3698630136986301E-2</c:v>
                </c:pt>
                <c:pt idx="87">
                  <c:v>1.3698630136986301E-2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tf_idf_average!$E$1</c:f>
              <c:strCache>
                <c:ptCount val="1"/>
                <c:pt idx="0">
                  <c:v>recall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tf_idf_average!$B$2:$B$100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tf_idf_average!$E$2:$E$100</c:f>
              <c:numCache>
                <c:formatCode>General</c:formatCode>
                <c:ptCount val="99"/>
                <c:pt idx="0">
                  <c:v>0.92739628573441502</c:v>
                </c:pt>
                <c:pt idx="1">
                  <c:v>0.87851583005007094</c:v>
                </c:pt>
                <c:pt idx="2">
                  <c:v>0.83535201852560903</c:v>
                </c:pt>
                <c:pt idx="3">
                  <c:v>0.74746552085193796</c:v>
                </c:pt>
                <c:pt idx="4">
                  <c:v>0.68289692173698302</c:v>
                </c:pt>
                <c:pt idx="5">
                  <c:v>0.64258216307595495</c:v>
                </c:pt>
                <c:pt idx="6">
                  <c:v>0.61445989237809995</c:v>
                </c:pt>
                <c:pt idx="7">
                  <c:v>0.57304979573947401</c:v>
                </c:pt>
                <c:pt idx="8">
                  <c:v>0.53880856838138202</c:v>
                </c:pt>
                <c:pt idx="9">
                  <c:v>0.50297966868043198</c:v>
                </c:pt>
                <c:pt idx="10">
                  <c:v>0.481110574396651</c:v>
                </c:pt>
                <c:pt idx="11">
                  <c:v>0.460108734808298</c:v>
                </c:pt>
                <c:pt idx="12">
                  <c:v>0.42839761111852898</c:v>
                </c:pt>
                <c:pt idx="13">
                  <c:v>0.40661956222977502</c:v>
                </c:pt>
                <c:pt idx="14">
                  <c:v>0.38119482353198902</c:v>
                </c:pt>
                <c:pt idx="15">
                  <c:v>0.36064443967802501</c:v>
                </c:pt>
                <c:pt idx="16">
                  <c:v>0.34811012015214099</c:v>
                </c:pt>
                <c:pt idx="17">
                  <c:v>0.32038559569531599</c:v>
                </c:pt>
                <c:pt idx="18">
                  <c:v>0.31493957617729101</c:v>
                </c:pt>
                <c:pt idx="19">
                  <c:v>0.29833635146188298</c:v>
                </c:pt>
                <c:pt idx="20">
                  <c:v>0.29124604149724198</c:v>
                </c:pt>
                <c:pt idx="21">
                  <c:v>0.28041771677675598</c:v>
                </c:pt>
                <c:pt idx="22">
                  <c:v>0.27557967993142501</c:v>
                </c:pt>
                <c:pt idx="23">
                  <c:v>0.27030615767633098</c:v>
                </c:pt>
                <c:pt idx="24">
                  <c:v>0.26350683677272102</c:v>
                </c:pt>
                <c:pt idx="25">
                  <c:v>0.25942927769024399</c:v>
                </c:pt>
                <c:pt idx="26">
                  <c:v>0.25302963740259599</c:v>
                </c:pt>
                <c:pt idx="27">
                  <c:v>0.24830202753383099</c:v>
                </c:pt>
                <c:pt idx="28">
                  <c:v>0.23208597370061801</c:v>
                </c:pt>
                <c:pt idx="29">
                  <c:v>0.22629855833667301</c:v>
                </c:pt>
                <c:pt idx="30">
                  <c:v>0.22396794872789599</c:v>
                </c:pt>
                <c:pt idx="31">
                  <c:v>0.22101186577099699</c:v>
                </c:pt>
                <c:pt idx="32">
                  <c:v>0.211755099557452</c:v>
                </c:pt>
                <c:pt idx="33">
                  <c:v>0.209475537237168</c:v>
                </c:pt>
                <c:pt idx="34">
                  <c:v>0.20686644137110799</c:v>
                </c:pt>
                <c:pt idx="35">
                  <c:v>0.18677873185670801</c:v>
                </c:pt>
                <c:pt idx="36">
                  <c:v>0.18238302956365901</c:v>
                </c:pt>
                <c:pt idx="37">
                  <c:v>0.17900815401863199</c:v>
                </c:pt>
                <c:pt idx="38">
                  <c:v>0.173833214802597</c:v>
                </c:pt>
                <c:pt idx="39">
                  <c:v>0.165755562528838</c:v>
                </c:pt>
                <c:pt idx="40">
                  <c:v>0.16538305591985</c:v>
                </c:pt>
                <c:pt idx="41">
                  <c:v>0.160035977691909</c:v>
                </c:pt>
                <c:pt idx="42">
                  <c:v>0.15865451795428501</c:v>
                </c:pt>
                <c:pt idx="43">
                  <c:v>0.15818215139783701</c:v>
                </c:pt>
                <c:pt idx="44">
                  <c:v>0.143762540727325</c:v>
                </c:pt>
                <c:pt idx="45">
                  <c:v>0.143099729950764</c:v>
                </c:pt>
                <c:pt idx="46">
                  <c:v>0.14192212841267199</c:v>
                </c:pt>
                <c:pt idx="47">
                  <c:v>0.14192212841267199</c:v>
                </c:pt>
                <c:pt idx="48">
                  <c:v>0.13859016837559299</c:v>
                </c:pt>
                <c:pt idx="49">
                  <c:v>0.138042223170114</c:v>
                </c:pt>
                <c:pt idx="50">
                  <c:v>0.134830130586268</c:v>
                </c:pt>
                <c:pt idx="51">
                  <c:v>0.134830130586268</c:v>
                </c:pt>
                <c:pt idx="52">
                  <c:v>0.134830130586268</c:v>
                </c:pt>
                <c:pt idx="53">
                  <c:v>0.13188860753427301</c:v>
                </c:pt>
                <c:pt idx="54">
                  <c:v>0.129931660371846</c:v>
                </c:pt>
                <c:pt idx="55">
                  <c:v>0.12975141523846501</c:v>
                </c:pt>
                <c:pt idx="56">
                  <c:v>0.129526847531301</c:v>
                </c:pt>
                <c:pt idx="57">
                  <c:v>0.12880586699777499</c:v>
                </c:pt>
                <c:pt idx="58">
                  <c:v>0.12808488646425001</c:v>
                </c:pt>
                <c:pt idx="59">
                  <c:v>0.12775872860384499</c:v>
                </c:pt>
                <c:pt idx="60">
                  <c:v>0.126995940059351</c:v>
                </c:pt>
                <c:pt idx="61">
                  <c:v>0.126995940059351</c:v>
                </c:pt>
                <c:pt idx="62">
                  <c:v>0.12602930285210401</c:v>
                </c:pt>
                <c:pt idx="63">
                  <c:v>0.125821747850028</c:v>
                </c:pt>
                <c:pt idx="64">
                  <c:v>0.125821747850028</c:v>
                </c:pt>
                <c:pt idx="65">
                  <c:v>0.125821747850028</c:v>
                </c:pt>
                <c:pt idx="66">
                  <c:v>0.125821747850028</c:v>
                </c:pt>
                <c:pt idx="67">
                  <c:v>0.11212311771304199</c:v>
                </c:pt>
                <c:pt idx="68">
                  <c:v>0.11212311771304199</c:v>
                </c:pt>
                <c:pt idx="69">
                  <c:v>0.11212311771304199</c:v>
                </c:pt>
                <c:pt idx="70">
                  <c:v>0.111771870786453</c:v>
                </c:pt>
                <c:pt idx="71">
                  <c:v>0.111771870786453</c:v>
                </c:pt>
                <c:pt idx="72">
                  <c:v>0.111420623859863</c:v>
                </c:pt>
                <c:pt idx="73">
                  <c:v>0.110050760846165</c:v>
                </c:pt>
                <c:pt idx="74">
                  <c:v>0.10513330387391299</c:v>
                </c:pt>
                <c:pt idx="75">
                  <c:v>0.10513330387391299</c:v>
                </c:pt>
                <c:pt idx="76">
                  <c:v>6.8603623508616804E-2</c:v>
                </c:pt>
                <c:pt idx="77">
                  <c:v>6.8603623508616804E-2</c:v>
                </c:pt>
                <c:pt idx="78">
                  <c:v>6.8493150684931503E-2</c:v>
                </c:pt>
                <c:pt idx="79">
                  <c:v>6.8493150684931503E-2</c:v>
                </c:pt>
                <c:pt idx="80">
                  <c:v>6.8493150684931503E-2</c:v>
                </c:pt>
                <c:pt idx="81">
                  <c:v>5.4794520547945202E-2</c:v>
                </c:pt>
                <c:pt idx="82">
                  <c:v>5.4794520547945202E-2</c:v>
                </c:pt>
                <c:pt idx="83">
                  <c:v>4.1095890410958902E-2</c:v>
                </c:pt>
                <c:pt idx="84">
                  <c:v>2.7397260273972601E-2</c:v>
                </c:pt>
                <c:pt idx="85">
                  <c:v>1.3698630136986301E-2</c:v>
                </c:pt>
                <c:pt idx="86">
                  <c:v>1.3698630136986301E-2</c:v>
                </c:pt>
                <c:pt idx="87">
                  <c:v>1.3698630136986301E-2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tf_idf_average!$F$1</c:f>
              <c:strCache>
                <c:ptCount val="1"/>
                <c:pt idx="0">
                  <c:v>f1-score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tf_idf_average!$B$2:$B$100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tf_idf_average!$F$2:$F$100</c:f>
              <c:numCache>
                <c:formatCode>General</c:formatCode>
                <c:ptCount val="99"/>
                <c:pt idx="0">
                  <c:v>0.53306672568943603</c:v>
                </c:pt>
                <c:pt idx="1">
                  <c:v>0.56934849138392796</c:v>
                </c:pt>
                <c:pt idx="2">
                  <c:v>0.60763161027502299</c:v>
                </c:pt>
                <c:pt idx="3">
                  <c:v>0.60411479356451103</c:v>
                </c:pt>
                <c:pt idx="4">
                  <c:v>0.61381587846855801</c:v>
                </c:pt>
                <c:pt idx="5">
                  <c:v>0.63005646473799204</c:v>
                </c:pt>
                <c:pt idx="6">
                  <c:v>0.62645235720463699</c:v>
                </c:pt>
                <c:pt idx="7">
                  <c:v>0.60033617368707004</c:v>
                </c:pt>
                <c:pt idx="8">
                  <c:v>0.57789046923163201</c:v>
                </c:pt>
                <c:pt idx="9">
                  <c:v>0.552418679009962</c:v>
                </c:pt>
                <c:pt idx="10">
                  <c:v>0.534753393113645</c:v>
                </c:pt>
                <c:pt idx="11">
                  <c:v>0.51625697021318095</c:v>
                </c:pt>
                <c:pt idx="12">
                  <c:v>0.486185864448759</c:v>
                </c:pt>
                <c:pt idx="13">
                  <c:v>0.470972271797649</c:v>
                </c:pt>
                <c:pt idx="14">
                  <c:v>0.44456722057639297</c:v>
                </c:pt>
                <c:pt idx="15">
                  <c:v>0.42124144497752097</c:v>
                </c:pt>
                <c:pt idx="16">
                  <c:v>0.40704862477939802</c:v>
                </c:pt>
                <c:pt idx="17">
                  <c:v>0.37658401121607399</c:v>
                </c:pt>
                <c:pt idx="18">
                  <c:v>0.376466448497631</c:v>
                </c:pt>
                <c:pt idx="19">
                  <c:v>0.359159307425923</c:v>
                </c:pt>
                <c:pt idx="20">
                  <c:v>0.35006827947466401</c:v>
                </c:pt>
                <c:pt idx="21">
                  <c:v>0.33592690634913902</c:v>
                </c:pt>
                <c:pt idx="22">
                  <c:v>0.32836923171995402</c:v>
                </c:pt>
                <c:pt idx="23">
                  <c:v>0.32306601362473503</c:v>
                </c:pt>
                <c:pt idx="24">
                  <c:v>0.31413711834729802</c:v>
                </c:pt>
                <c:pt idx="25">
                  <c:v>0.309282779756482</c:v>
                </c:pt>
                <c:pt idx="26">
                  <c:v>0.30138232739982002</c:v>
                </c:pt>
                <c:pt idx="27">
                  <c:v>0.29443353764915198</c:v>
                </c:pt>
                <c:pt idx="28">
                  <c:v>0.27673234441625599</c:v>
                </c:pt>
                <c:pt idx="29">
                  <c:v>0.268440560340235</c:v>
                </c:pt>
                <c:pt idx="30">
                  <c:v>0.264272494298953</c:v>
                </c:pt>
                <c:pt idx="31">
                  <c:v>0.25948762594997898</c:v>
                </c:pt>
                <c:pt idx="32">
                  <c:v>0.247676196736899</c:v>
                </c:pt>
                <c:pt idx="33">
                  <c:v>0.244848802545408</c:v>
                </c:pt>
                <c:pt idx="34">
                  <c:v>0.241377064322287</c:v>
                </c:pt>
                <c:pt idx="35">
                  <c:v>0.21755846146314001</c:v>
                </c:pt>
                <c:pt idx="36">
                  <c:v>0.211928441364412</c:v>
                </c:pt>
                <c:pt idx="37">
                  <c:v>0.20717776534487101</c:v>
                </c:pt>
                <c:pt idx="38">
                  <c:v>0.19974127257132199</c:v>
                </c:pt>
                <c:pt idx="39">
                  <c:v>0.18816325531771799</c:v>
                </c:pt>
                <c:pt idx="40">
                  <c:v>0.18747605415565499</c:v>
                </c:pt>
                <c:pt idx="41">
                  <c:v>0.17839498677372201</c:v>
                </c:pt>
                <c:pt idx="42">
                  <c:v>0.17583264286063</c:v>
                </c:pt>
                <c:pt idx="43">
                  <c:v>0.174978319690796</c:v>
                </c:pt>
                <c:pt idx="44">
                  <c:v>0.16025093867395701</c:v>
                </c:pt>
                <c:pt idx="45">
                  <c:v>0.15895830044204001</c:v>
                </c:pt>
                <c:pt idx="46">
                  <c:v>0.15673294140105101</c:v>
                </c:pt>
                <c:pt idx="47">
                  <c:v>0.15673294140105101</c:v>
                </c:pt>
                <c:pt idx="48">
                  <c:v>0.15082688450836099</c:v>
                </c:pt>
                <c:pt idx="49">
                  <c:v>0.14977314372859199</c:v>
                </c:pt>
                <c:pt idx="50">
                  <c:v>0.14429369167379799</c:v>
                </c:pt>
                <c:pt idx="51">
                  <c:v>0.14429369167379799</c:v>
                </c:pt>
                <c:pt idx="52">
                  <c:v>0.14429369167379799</c:v>
                </c:pt>
                <c:pt idx="53">
                  <c:v>0.13911707156216499</c:v>
                </c:pt>
                <c:pt idx="54">
                  <c:v>0.13569241402791901</c:v>
                </c:pt>
                <c:pt idx="55">
                  <c:v>0.135336605452932</c:v>
                </c:pt>
                <c:pt idx="56">
                  <c:v>0.13489471415819099</c:v>
                </c:pt>
                <c:pt idx="57">
                  <c:v>0.13365531428865399</c:v>
                </c:pt>
                <c:pt idx="58">
                  <c:v>0.132285451274955</c:v>
                </c:pt>
                <c:pt idx="59">
                  <c:v>0.13164830568718799</c:v>
                </c:pt>
                <c:pt idx="60">
                  <c:v>0.13019067344539001</c:v>
                </c:pt>
                <c:pt idx="61">
                  <c:v>0.13019067344539001</c:v>
                </c:pt>
                <c:pt idx="62">
                  <c:v>0.128363370834849</c:v>
                </c:pt>
                <c:pt idx="63">
                  <c:v>0.127954456502401</c:v>
                </c:pt>
                <c:pt idx="64">
                  <c:v>0.127954456502401</c:v>
                </c:pt>
                <c:pt idx="65">
                  <c:v>0.127954456502401</c:v>
                </c:pt>
                <c:pt idx="66">
                  <c:v>0.127954456502401</c:v>
                </c:pt>
                <c:pt idx="67">
                  <c:v>0.11425582636541499</c:v>
                </c:pt>
                <c:pt idx="68">
                  <c:v>0.11425582636541499</c:v>
                </c:pt>
                <c:pt idx="69">
                  <c:v>0.11425582636541499</c:v>
                </c:pt>
                <c:pt idx="70">
                  <c:v>0.11363533092366999</c:v>
                </c:pt>
                <c:pt idx="71">
                  <c:v>0.11363533092366999</c:v>
                </c:pt>
                <c:pt idx="72">
                  <c:v>0.112983810709838</c:v>
                </c:pt>
                <c:pt idx="73">
                  <c:v>0.110493150684931</c:v>
                </c:pt>
                <c:pt idx="74">
                  <c:v>0.10706849315068399</c:v>
                </c:pt>
                <c:pt idx="75">
                  <c:v>0.10706849315068399</c:v>
                </c:pt>
                <c:pt idx="76">
                  <c:v>6.8712328767123201E-2</c:v>
                </c:pt>
                <c:pt idx="77">
                  <c:v>6.8712328767123201E-2</c:v>
                </c:pt>
                <c:pt idx="78">
                  <c:v>6.8493150684931503E-2</c:v>
                </c:pt>
                <c:pt idx="79">
                  <c:v>6.8493150684931503E-2</c:v>
                </c:pt>
                <c:pt idx="80">
                  <c:v>6.8493150684931503E-2</c:v>
                </c:pt>
                <c:pt idx="81">
                  <c:v>5.4794520547945202E-2</c:v>
                </c:pt>
                <c:pt idx="82">
                  <c:v>5.4794520547945202E-2</c:v>
                </c:pt>
                <c:pt idx="83">
                  <c:v>4.1095890410958902E-2</c:v>
                </c:pt>
                <c:pt idx="84">
                  <c:v>2.7397260273972601E-2</c:v>
                </c:pt>
                <c:pt idx="85">
                  <c:v>1.3698630136986301E-2</c:v>
                </c:pt>
                <c:pt idx="86">
                  <c:v>1.3698630136986301E-2</c:v>
                </c:pt>
                <c:pt idx="87">
                  <c:v>1.3698630136986301E-2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1207096"/>
        <c:axId val="461208272"/>
      </c:scatterChart>
      <c:valAx>
        <c:axId val="4612070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61208272"/>
        <c:crosses val="autoZero"/>
        <c:crossBetween val="midCat"/>
      </c:valAx>
      <c:valAx>
        <c:axId val="461208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6120709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tf-pdf</a:t>
            </a:r>
            <a:endParaRPr lang="zh-TW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tf_pdf_average!$C$1</c:f>
              <c:strCache>
                <c:ptCount val="1"/>
                <c:pt idx="0">
                  <c:v>accuracy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tf_pdf_average!$B$2:$B$100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tf_pdf_average!$C$2:$C$100</c:f>
              <c:numCache>
                <c:formatCode>General</c:formatCode>
                <c:ptCount val="99"/>
                <c:pt idx="0">
                  <c:v>0.57123234137156298</c:v>
                </c:pt>
                <c:pt idx="1">
                  <c:v>0.56760032767947399</c:v>
                </c:pt>
                <c:pt idx="2">
                  <c:v>0.56489115330603301</c:v>
                </c:pt>
                <c:pt idx="3">
                  <c:v>0.56489126583058202</c:v>
                </c:pt>
                <c:pt idx="4">
                  <c:v>0.56578126431102105</c:v>
                </c:pt>
                <c:pt idx="5">
                  <c:v>0.58084918770287697</c:v>
                </c:pt>
                <c:pt idx="6">
                  <c:v>0.58160357404961505</c:v>
                </c:pt>
                <c:pt idx="7">
                  <c:v>0.58224971035584505</c:v>
                </c:pt>
                <c:pt idx="8">
                  <c:v>0.595888418010599</c:v>
                </c:pt>
                <c:pt idx="9">
                  <c:v>0.59748991792298101</c:v>
                </c:pt>
                <c:pt idx="10">
                  <c:v>0.60236360439597103</c:v>
                </c:pt>
                <c:pt idx="11">
                  <c:v>0.60360786831729996</c:v>
                </c:pt>
                <c:pt idx="12">
                  <c:v>0.60743766507618602</c:v>
                </c:pt>
                <c:pt idx="13">
                  <c:v>0.61196384665716197</c:v>
                </c:pt>
                <c:pt idx="14">
                  <c:v>0.61729404724903603</c:v>
                </c:pt>
                <c:pt idx="15">
                  <c:v>0.61314847105068004</c:v>
                </c:pt>
                <c:pt idx="16">
                  <c:v>0.61380312073253596</c:v>
                </c:pt>
                <c:pt idx="17">
                  <c:v>0.613861532640263</c:v>
                </c:pt>
                <c:pt idx="18">
                  <c:v>0.61374849476936899</c:v>
                </c:pt>
                <c:pt idx="19">
                  <c:v>0.61392765633472102</c:v>
                </c:pt>
                <c:pt idx="20">
                  <c:v>0.61339749610384597</c:v>
                </c:pt>
                <c:pt idx="21">
                  <c:v>0.61354690126936795</c:v>
                </c:pt>
                <c:pt idx="22">
                  <c:v>0.61763996551553402</c:v>
                </c:pt>
                <c:pt idx="23">
                  <c:v>0.61825701902340102</c:v>
                </c:pt>
                <c:pt idx="24">
                  <c:v>0.61863942603352795</c:v>
                </c:pt>
                <c:pt idx="25">
                  <c:v>0.61915803626205002</c:v>
                </c:pt>
                <c:pt idx="26">
                  <c:v>0.62179642661196299</c:v>
                </c:pt>
                <c:pt idx="27">
                  <c:v>0.62191155568559298</c:v>
                </c:pt>
                <c:pt idx="28">
                  <c:v>0.62253757819920696</c:v>
                </c:pt>
                <c:pt idx="29">
                  <c:v>0.62253757819920696</c:v>
                </c:pt>
                <c:pt idx="30">
                  <c:v>0.62241384348643103</c:v>
                </c:pt>
                <c:pt idx="31">
                  <c:v>0.62260277958390797</c:v>
                </c:pt>
                <c:pt idx="32">
                  <c:v>0.62173104857519101</c:v>
                </c:pt>
                <c:pt idx="33">
                  <c:v>0.622453927794826</c:v>
                </c:pt>
                <c:pt idx="34">
                  <c:v>0.62263040656719504</c:v>
                </c:pt>
                <c:pt idx="35">
                  <c:v>0.62290395506373897</c:v>
                </c:pt>
                <c:pt idx="36">
                  <c:v>0.62532237663161505</c:v>
                </c:pt>
                <c:pt idx="37">
                  <c:v>0.63091917544377496</c:v>
                </c:pt>
                <c:pt idx="38">
                  <c:v>0.63105607856214496</c:v>
                </c:pt>
                <c:pt idx="39">
                  <c:v>0.63337856746379295</c:v>
                </c:pt>
                <c:pt idx="40">
                  <c:v>0.63327784224219796</c:v>
                </c:pt>
                <c:pt idx="41">
                  <c:v>0.63390157781175305</c:v>
                </c:pt>
                <c:pt idx="42">
                  <c:v>0.63880215168312804</c:v>
                </c:pt>
                <c:pt idx="43">
                  <c:v>0.64048202454551495</c:v>
                </c:pt>
                <c:pt idx="44">
                  <c:v>0.63995344471437698</c:v>
                </c:pt>
                <c:pt idx="45">
                  <c:v>0.64017499159608804</c:v>
                </c:pt>
                <c:pt idx="46">
                  <c:v>0.64044162159256202</c:v>
                </c:pt>
                <c:pt idx="47">
                  <c:v>0.64035097383608897</c:v>
                </c:pt>
                <c:pt idx="48">
                  <c:v>0.640049794778495</c:v>
                </c:pt>
                <c:pt idx="49">
                  <c:v>0.64034923680839695</c:v>
                </c:pt>
                <c:pt idx="50">
                  <c:v>0.64032060964015403</c:v>
                </c:pt>
                <c:pt idx="51">
                  <c:v>0.63962618434968999</c:v>
                </c:pt>
                <c:pt idx="52">
                  <c:v>0.63942605656092399</c:v>
                </c:pt>
                <c:pt idx="53">
                  <c:v>0.64078695398187402</c:v>
                </c:pt>
                <c:pt idx="54">
                  <c:v>0.64216141147936501</c:v>
                </c:pt>
                <c:pt idx="55">
                  <c:v>0.64165609205360796</c:v>
                </c:pt>
                <c:pt idx="56">
                  <c:v>0.643383617959428</c:v>
                </c:pt>
                <c:pt idx="57">
                  <c:v>0.64445094224773303</c:v>
                </c:pt>
                <c:pt idx="58">
                  <c:v>0.64485250013116002</c:v>
                </c:pt>
                <c:pt idx="59">
                  <c:v>0.64139254684243996</c:v>
                </c:pt>
                <c:pt idx="60">
                  <c:v>0.64162585114928405</c:v>
                </c:pt>
                <c:pt idx="61">
                  <c:v>0.64195205842754599</c:v>
                </c:pt>
                <c:pt idx="62">
                  <c:v>0.64256379306044398</c:v>
                </c:pt>
                <c:pt idx="63">
                  <c:v>0.641215311349564</c:v>
                </c:pt>
                <c:pt idx="64">
                  <c:v>0.64161100916245495</c:v>
                </c:pt>
                <c:pt idx="65">
                  <c:v>0.64266637335238797</c:v>
                </c:pt>
                <c:pt idx="66">
                  <c:v>0.64164452772178004</c:v>
                </c:pt>
                <c:pt idx="67">
                  <c:v>0.64144871060836695</c:v>
                </c:pt>
                <c:pt idx="68">
                  <c:v>0.64357406097791703</c:v>
                </c:pt>
                <c:pt idx="69">
                  <c:v>0.64423915266839205</c:v>
                </c:pt>
                <c:pt idx="70">
                  <c:v>0.64568033727839202</c:v>
                </c:pt>
                <c:pt idx="71">
                  <c:v>0.64605663972963401</c:v>
                </c:pt>
                <c:pt idx="72">
                  <c:v>0.64617439345759198</c:v>
                </c:pt>
                <c:pt idx="73">
                  <c:v>0.64614211319279502</c:v>
                </c:pt>
                <c:pt idx="74">
                  <c:v>0.65284695523098502</c:v>
                </c:pt>
                <c:pt idx="75">
                  <c:v>0.65696358486332795</c:v>
                </c:pt>
                <c:pt idx="76">
                  <c:v>0.65622743289451102</c:v>
                </c:pt>
                <c:pt idx="77">
                  <c:v>0.65760374175512804</c:v>
                </c:pt>
                <c:pt idx="78">
                  <c:v>0.65814236283830096</c:v>
                </c:pt>
                <c:pt idx="79">
                  <c:v>0.65713122002820601</c:v>
                </c:pt>
                <c:pt idx="80">
                  <c:v>0.66183912963136105</c:v>
                </c:pt>
                <c:pt idx="81">
                  <c:v>0.66257984456669905</c:v>
                </c:pt>
                <c:pt idx="82">
                  <c:v>0.65789944550475299</c:v>
                </c:pt>
                <c:pt idx="83">
                  <c:v>0.65876083032771304</c:v>
                </c:pt>
                <c:pt idx="84">
                  <c:v>0.65777955558133006</c:v>
                </c:pt>
                <c:pt idx="85">
                  <c:v>0.64477125252446599</c:v>
                </c:pt>
                <c:pt idx="86">
                  <c:v>0.64751605631617604</c:v>
                </c:pt>
                <c:pt idx="87">
                  <c:v>0.64591601028262102</c:v>
                </c:pt>
                <c:pt idx="88">
                  <c:v>0.64221530490160705</c:v>
                </c:pt>
                <c:pt idx="89">
                  <c:v>0.64548807575008105</c:v>
                </c:pt>
                <c:pt idx="90">
                  <c:v>0.64467594527861405</c:v>
                </c:pt>
                <c:pt idx="91">
                  <c:v>0.64776288540496496</c:v>
                </c:pt>
                <c:pt idx="92">
                  <c:v>0.63629911176160403</c:v>
                </c:pt>
                <c:pt idx="93">
                  <c:v>0.63933309414500705</c:v>
                </c:pt>
                <c:pt idx="94">
                  <c:v>0.63459598314257504</c:v>
                </c:pt>
                <c:pt idx="95">
                  <c:v>0.62319765379522396</c:v>
                </c:pt>
                <c:pt idx="96">
                  <c:v>0.62797619563969298</c:v>
                </c:pt>
                <c:pt idx="97">
                  <c:v>0.63396252966135502</c:v>
                </c:pt>
                <c:pt idx="98">
                  <c:v>0.632843375262647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tf_pdf_average!$D$1</c:f>
              <c:strCache>
                <c:ptCount val="1"/>
                <c:pt idx="0">
                  <c:v>precision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tf_pdf_average!$B$2:$B$100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tf_pdf_average!$D$2:$D$100</c:f>
              <c:numCache>
                <c:formatCode>General</c:formatCode>
                <c:ptCount val="99"/>
                <c:pt idx="0">
                  <c:v>0.47016260544694299</c:v>
                </c:pt>
                <c:pt idx="1">
                  <c:v>0.464869307186416</c:v>
                </c:pt>
                <c:pt idx="2">
                  <c:v>0.45159726991590499</c:v>
                </c:pt>
                <c:pt idx="3">
                  <c:v>0.45209102514093902</c:v>
                </c:pt>
                <c:pt idx="4">
                  <c:v>0.45226404060271502</c:v>
                </c:pt>
                <c:pt idx="5">
                  <c:v>0.45391927556765999</c:v>
                </c:pt>
                <c:pt idx="6">
                  <c:v>0.45445795556795399</c:v>
                </c:pt>
                <c:pt idx="7">
                  <c:v>0.456900407380885</c:v>
                </c:pt>
                <c:pt idx="8">
                  <c:v>0.45674845672619602</c:v>
                </c:pt>
                <c:pt idx="9">
                  <c:v>0.45816997067563597</c:v>
                </c:pt>
                <c:pt idx="10">
                  <c:v>0.45840740022487297</c:v>
                </c:pt>
                <c:pt idx="11">
                  <c:v>0.45952534489161201</c:v>
                </c:pt>
                <c:pt idx="12">
                  <c:v>0.459466414737911</c:v>
                </c:pt>
                <c:pt idx="13">
                  <c:v>0.46616397454053199</c:v>
                </c:pt>
                <c:pt idx="14">
                  <c:v>0.46635864669674199</c:v>
                </c:pt>
                <c:pt idx="15">
                  <c:v>0.461183013878325</c:v>
                </c:pt>
                <c:pt idx="16">
                  <c:v>0.45801298472503998</c:v>
                </c:pt>
                <c:pt idx="17">
                  <c:v>0.458138042166574</c:v>
                </c:pt>
                <c:pt idx="18">
                  <c:v>0.45821699495582702</c:v>
                </c:pt>
                <c:pt idx="19">
                  <c:v>0.45832537998844503</c:v>
                </c:pt>
                <c:pt idx="20">
                  <c:v>0.45851825167306998</c:v>
                </c:pt>
                <c:pt idx="21">
                  <c:v>0.45858470396206702</c:v>
                </c:pt>
                <c:pt idx="22">
                  <c:v>0.460732184191738</c:v>
                </c:pt>
                <c:pt idx="23">
                  <c:v>0.46164770080316397</c:v>
                </c:pt>
                <c:pt idx="24">
                  <c:v>0.46172947734245401</c:v>
                </c:pt>
                <c:pt idx="25">
                  <c:v>0.46216733544931199</c:v>
                </c:pt>
                <c:pt idx="26">
                  <c:v>0.46341567254708399</c:v>
                </c:pt>
                <c:pt idx="27">
                  <c:v>0.46448896485683699</c:v>
                </c:pt>
                <c:pt idx="28">
                  <c:v>0.46536960773223901</c:v>
                </c:pt>
                <c:pt idx="29">
                  <c:v>0.46537504050271</c:v>
                </c:pt>
                <c:pt idx="30">
                  <c:v>0.46520886957462398</c:v>
                </c:pt>
                <c:pt idx="31">
                  <c:v>0.46556364252782201</c:v>
                </c:pt>
                <c:pt idx="32">
                  <c:v>0.46624091307843102</c:v>
                </c:pt>
                <c:pt idx="33">
                  <c:v>0.46689300674267997</c:v>
                </c:pt>
                <c:pt idx="34">
                  <c:v>0.46696897375055801</c:v>
                </c:pt>
                <c:pt idx="35">
                  <c:v>0.467221737739347</c:v>
                </c:pt>
                <c:pt idx="36">
                  <c:v>0.467944604737562</c:v>
                </c:pt>
                <c:pt idx="37">
                  <c:v>0.46806878791865297</c:v>
                </c:pt>
                <c:pt idx="38">
                  <c:v>0.46809124781005401</c:v>
                </c:pt>
                <c:pt idx="39">
                  <c:v>0.46939003757179099</c:v>
                </c:pt>
                <c:pt idx="40">
                  <c:v>0.46937358751781</c:v>
                </c:pt>
                <c:pt idx="41">
                  <c:v>0.470233508630232</c:v>
                </c:pt>
                <c:pt idx="42">
                  <c:v>0.47725793145670697</c:v>
                </c:pt>
                <c:pt idx="43">
                  <c:v>0.47749826376833499</c:v>
                </c:pt>
                <c:pt idx="44">
                  <c:v>0.47723129307562301</c:v>
                </c:pt>
                <c:pt idx="45">
                  <c:v>0.47740562402003101</c:v>
                </c:pt>
                <c:pt idx="46">
                  <c:v>0.47736603218835599</c:v>
                </c:pt>
                <c:pt idx="47">
                  <c:v>0.47723193655657598</c:v>
                </c:pt>
                <c:pt idx="48">
                  <c:v>0.47704908461880702</c:v>
                </c:pt>
                <c:pt idx="49">
                  <c:v>0.47691713549138498</c:v>
                </c:pt>
                <c:pt idx="50">
                  <c:v>0.47682503907009899</c:v>
                </c:pt>
                <c:pt idx="51">
                  <c:v>0.476615701601937</c:v>
                </c:pt>
                <c:pt idx="52">
                  <c:v>0.47648412799777901</c:v>
                </c:pt>
                <c:pt idx="53">
                  <c:v>0.47722532976461202</c:v>
                </c:pt>
                <c:pt idx="54">
                  <c:v>0.47787413412631802</c:v>
                </c:pt>
                <c:pt idx="55">
                  <c:v>0.47794105257234998</c:v>
                </c:pt>
                <c:pt idx="56">
                  <c:v>0.47868293355323799</c:v>
                </c:pt>
                <c:pt idx="57">
                  <c:v>0.47940450306186499</c:v>
                </c:pt>
                <c:pt idx="58">
                  <c:v>0.47956788054135502</c:v>
                </c:pt>
                <c:pt idx="59">
                  <c:v>0.46581205635747702</c:v>
                </c:pt>
                <c:pt idx="60">
                  <c:v>0.46583405653672899</c:v>
                </c:pt>
                <c:pt idx="61">
                  <c:v>0.46594515867554898</c:v>
                </c:pt>
                <c:pt idx="62">
                  <c:v>0.46600732359454</c:v>
                </c:pt>
                <c:pt idx="63">
                  <c:v>0.46301480654995802</c:v>
                </c:pt>
                <c:pt idx="64">
                  <c:v>0.46319651649868498</c:v>
                </c:pt>
                <c:pt idx="65">
                  <c:v>0.46534623158190003</c:v>
                </c:pt>
                <c:pt idx="66">
                  <c:v>0.46358286545525001</c:v>
                </c:pt>
                <c:pt idx="67">
                  <c:v>0.46369433806504101</c:v>
                </c:pt>
                <c:pt idx="68">
                  <c:v>0.46419191857534498</c:v>
                </c:pt>
                <c:pt idx="69">
                  <c:v>0.46506758712799001</c:v>
                </c:pt>
                <c:pt idx="70">
                  <c:v>0.46655950684046799</c:v>
                </c:pt>
                <c:pt idx="71">
                  <c:v>0.46704566697517402</c:v>
                </c:pt>
                <c:pt idx="72">
                  <c:v>0.467383042923323</c:v>
                </c:pt>
                <c:pt idx="73">
                  <c:v>0.467642307557529</c:v>
                </c:pt>
                <c:pt idx="74">
                  <c:v>0.46871730906382503</c:v>
                </c:pt>
                <c:pt idx="75">
                  <c:v>0.46602649559340198</c:v>
                </c:pt>
                <c:pt idx="76">
                  <c:v>0.465826076997986</c:v>
                </c:pt>
                <c:pt idx="77">
                  <c:v>0.46711233089701698</c:v>
                </c:pt>
                <c:pt idx="78">
                  <c:v>0.467136675937948</c:v>
                </c:pt>
                <c:pt idx="79">
                  <c:v>0.465579908916048</c:v>
                </c:pt>
                <c:pt idx="80">
                  <c:v>0.473184410703544</c:v>
                </c:pt>
                <c:pt idx="81">
                  <c:v>0.47495272674296002</c:v>
                </c:pt>
                <c:pt idx="82">
                  <c:v>0.46068181392901603</c:v>
                </c:pt>
                <c:pt idx="83">
                  <c:v>0.46088118208726803</c:v>
                </c:pt>
                <c:pt idx="84">
                  <c:v>0.46138266020990298</c:v>
                </c:pt>
                <c:pt idx="85">
                  <c:v>0.44884931840831099</c:v>
                </c:pt>
                <c:pt idx="86">
                  <c:v>0.45248152286627702</c:v>
                </c:pt>
                <c:pt idx="87">
                  <c:v>0.44491439256847898</c:v>
                </c:pt>
                <c:pt idx="88">
                  <c:v>0.43298897019583299</c:v>
                </c:pt>
                <c:pt idx="89">
                  <c:v>0.43556299903731599</c:v>
                </c:pt>
                <c:pt idx="90">
                  <c:v>0.43428725279397501</c:v>
                </c:pt>
                <c:pt idx="91">
                  <c:v>0.43378494490825198</c:v>
                </c:pt>
                <c:pt idx="92">
                  <c:v>0.42209462890763499</c:v>
                </c:pt>
                <c:pt idx="93">
                  <c:v>0.42286316837030302</c:v>
                </c:pt>
                <c:pt idx="94">
                  <c:v>0.417976421720196</c:v>
                </c:pt>
                <c:pt idx="95">
                  <c:v>0.40246166693860402</c:v>
                </c:pt>
                <c:pt idx="96">
                  <c:v>0.40855827567137198</c:v>
                </c:pt>
                <c:pt idx="97">
                  <c:v>0.40901408456306199</c:v>
                </c:pt>
                <c:pt idx="98">
                  <c:v>0.39307576545971001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tf_pdf_average!$E$1</c:f>
              <c:strCache>
                <c:ptCount val="1"/>
                <c:pt idx="0">
                  <c:v>recall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tf_pdf_average!$B$2:$B$100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tf_pdf_average!$E$2:$E$100</c:f>
              <c:numCache>
                <c:formatCode>General</c:formatCode>
                <c:ptCount val="99"/>
                <c:pt idx="0">
                  <c:v>0.851852679159389</c:v>
                </c:pt>
                <c:pt idx="1">
                  <c:v>0.83316155153317395</c:v>
                </c:pt>
                <c:pt idx="2">
                  <c:v>0.80731136839147599</c:v>
                </c:pt>
                <c:pt idx="3">
                  <c:v>0.79915643968355299</c:v>
                </c:pt>
                <c:pt idx="4">
                  <c:v>0.79549365383232096</c:v>
                </c:pt>
                <c:pt idx="5">
                  <c:v>0.79480640680313597</c:v>
                </c:pt>
                <c:pt idx="6">
                  <c:v>0.79334647988455198</c:v>
                </c:pt>
                <c:pt idx="7">
                  <c:v>0.79091182129090498</c:v>
                </c:pt>
                <c:pt idx="8">
                  <c:v>0.78850299278415903</c:v>
                </c:pt>
                <c:pt idx="9">
                  <c:v>0.78688372560664399</c:v>
                </c:pt>
                <c:pt idx="10">
                  <c:v>0.78474031006890099</c:v>
                </c:pt>
                <c:pt idx="11">
                  <c:v>0.78232506590478901</c:v>
                </c:pt>
                <c:pt idx="12">
                  <c:v>0.779879018276881</c:v>
                </c:pt>
                <c:pt idx="13">
                  <c:v>0.77853886411642004</c:v>
                </c:pt>
                <c:pt idx="14">
                  <c:v>0.77632104574439698</c:v>
                </c:pt>
                <c:pt idx="15">
                  <c:v>0.76107546144549099</c:v>
                </c:pt>
                <c:pt idx="16">
                  <c:v>0.74719658617512297</c:v>
                </c:pt>
                <c:pt idx="17">
                  <c:v>0.74681670819653401</c:v>
                </c:pt>
                <c:pt idx="18">
                  <c:v>0.745796025951033</c:v>
                </c:pt>
                <c:pt idx="19">
                  <c:v>0.74559810972614404</c:v>
                </c:pt>
                <c:pt idx="20">
                  <c:v>0.74325593473840001</c:v>
                </c:pt>
                <c:pt idx="21">
                  <c:v>0.74215004127095197</c:v>
                </c:pt>
                <c:pt idx="22">
                  <c:v>0.74053770896413096</c:v>
                </c:pt>
                <c:pt idx="23">
                  <c:v>0.739989763758651</c:v>
                </c:pt>
                <c:pt idx="24">
                  <c:v>0.73926878322512601</c:v>
                </c:pt>
                <c:pt idx="25">
                  <c:v>0.738942625364721</c:v>
                </c:pt>
                <c:pt idx="26">
                  <c:v>0.73731677784846295</c:v>
                </c:pt>
                <c:pt idx="27">
                  <c:v>0.73573935983268901</c:v>
                </c:pt>
                <c:pt idx="28">
                  <c:v>0.73568563971450496</c:v>
                </c:pt>
                <c:pt idx="29">
                  <c:v>0.73563191959632002</c:v>
                </c:pt>
                <c:pt idx="30">
                  <c:v>0.73508397439084106</c:v>
                </c:pt>
                <c:pt idx="31">
                  <c:v>0.73328743273353103</c:v>
                </c:pt>
                <c:pt idx="32">
                  <c:v>0.72877042753749899</c:v>
                </c:pt>
                <c:pt idx="33">
                  <c:v>0.72866298730112999</c:v>
                </c:pt>
                <c:pt idx="34">
                  <c:v>0.72866298730112999</c:v>
                </c:pt>
                <c:pt idx="35">
                  <c:v>0.72866298730112999</c:v>
                </c:pt>
                <c:pt idx="36">
                  <c:v>0.72815002738055701</c:v>
                </c:pt>
                <c:pt idx="37">
                  <c:v>0.72666374373972298</c:v>
                </c:pt>
                <c:pt idx="38">
                  <c:v>0.72323908620547595</c:v>
                </c:pt>
                <c:pt idx="39">
                  <c:v>0.72323908620547595</c:v>
                </c:pt>
                <c:pt idx="40">
                  <c:v>0.72255916464695302</c:v>
                </c:pt>
                <c:pt idx="41">
                  <c:v>0.72232519939538797</c:v>
                </c:pt>
                <c:pt idx="42">
                  <c:v>0.72182638146812295</c:v>
                </c:pt>
                <c:pt idx="43">
                  <c:v>0.721117831633451</c:v>
                </c:pt>
                <c:pt idx="44">
                  <c:v>0.71898720984989395</c:v>
                </c:pt>
                <c:pt idx="45">
                  <c:v>0.71857078143828901</c:v>
                </c:pt>
                <c:pt idx="46">
                  <c:v>0.71739604426084402</c:v>
                </c:pt>
                <c:pt idx="47">
                  <c:v>0.71572540098923998</c:v>
                </c:pt>
                <c:pt idx="48">
                  <c:v>0.71351066481010506</c:v>
                </c:pt>
                <c:pt idx="49">
                  <c:v>0.71165449335810704</c:v>
                </c:pt>
                <c:pt idx="50">
                  <c:v>0.71129400309134405</c:v>
                </c:pt>
                <c:pt idx="51">
                  <c:v>0.70881468155605398</c:v>
                </c:pt>
                <c:pt idx="52">
                  <c:v>0.70746461016484397</c:v>
                </c:pt>
                <c:pt idx="53">
                  <c:v>0.70573425688438196</c:v>
                </c:pt>
                <c:pt idx="54">
                  <c:v>0.70573425688438196</c:v>
                </c:pt>
                <c:pt idx="55">
                  <c:v>0.70364341333715796</c:v>
                </c:pt>
                <c:pt idx="56">
                  <c:v>0.701108241365345</c:v>
                </c:pt>
                <c:pt idx="57">
                  <c:v>0.70038726083182001</c:v>
                </c:pt>
                <c:pt idx="58">
                  <c:v>0.69997305044687297</c:v>
                </c:pt>
                <c:pt idx="59">
                  <c:v>0.68309138309928397</c:v>
                </c:pt>
                <c:pt idx="60">
                  <c:v>0.68072644264233195</c:v>
                </c:pt>
                <c:pt idx="61">
                  <c:v>0.67992268210527895</c:v>
                </c:pt>
                <c:pt idx="62">
                  <c:v>0.67862372231772705</c:v>
                </c:pt>
                <c:pt idx="63">
                  <c:v>0.67206392015777405</c:v>
                </c:pt>
                <c:pt idx="64">
                  <c:v>0.66932419413037603</c:v>
                </c:pt>
                <c:pt idx="65">
                  <c:v>0.66775032953659796</c:v>
                </c:pt>
                <c:pt idx="66">
                  <c:v>0.66303228766881195</c:v>
                </c:pt>
                <c:pt idx="67">
                  <c:v>0.66143197170421597</c:v>
                </c:pt>
                <c:pt idx="68">
                  <c:v>0.66000016348246804</c:v>
                </c:pt>
                <c:pt idx="69">
                  <c:v>0.658410357422199</c:v>
                </c:pt>
                <c:pt idx="70">
                  <c:v>0.65705834128194296</c:v>
                </c:pt>
                <c:pt idx="71">
                  <c:v>0.65526246523799203</c:v>
                </c:pt>
                <c:pt idx="72">
                  <c:v>0.65354613416252605</c:v>
                </c:pt>
                <c:pt idx="73">
                  <c:v>0.65265311904685697</c:v>
                </c:pt>
                <c:pt idx="74">
                  <c:v>0.65089623556767795</c:v>
                </c:pt>
                <c:pt idx="75">
                  <c:v>0.63534610759769095</c:v>
                </c:pt>
                <c:pt idx="76">
                  <c:v>0.63243344736894602</c:v>
                </c:pt>
                <c:pt idx="77">
                  <c:v>0.62959849281992597</c:v>
                </c:pt>
                <c:pt idx="78">
                  <c:v>0.62567307020363805</c:v>
                </c:pt>
                <c:pt idx="79">
                  <c:v>0.62197850479886396</c:v>
                </c:pt>
                <c:pt idx="80">
                  <c:v>0.61965240504405406</c:v>
                </c:pt>
                <c:pt idx="81">
                  <c:v>0.61750635466715398</c:v>
                </c:pt>
                <c:pt idx="82">
                  <c:v>0.60020882167991996</c:v>
                </c:pt>
                <c:pt idx="83">
                  <c:v>0.59765270287129402</c:v>
                </c:pt>
                <c:pt idx="84">
                  <c:v>0.59363119594192304</c:v>
                </c:pt>
                <c:pt idx="85">
                  <c:v>0.57808191242931295</c:v>
                </c:pt>
                <c:pt idx="86">
                  <c:v>0.57539617900283802</c:v>
                </c:pt>
                <c:pt idx="87">
                  <c:v>0.56845817347209904</c:v>
                </c:pt>
                <c:pt idx="88">
                  <c:v>0.55147066529644795</c:v>
                </c:pt>
                <c:pt idx="89">
                  <c:v>0.54806568604462602</c:v>
                </c:pt>
                <c:pt idx="90">
                  <c:v>0.54138653592078101</c:v>
                </c:pt>
                <c:pt idx="91">
                  <c:v>0.53351663507142799</c:v>
                </c:pt>
                <c:pt idx="92">
                  <c:v>0.51334133055254105</c:v>
                </c:pt>
                <c:pt idx="93">
                  <c:v>0.50491102793625697</c:v>
                </c:pt>
                <c:pt idx="94">
                  <c:v>0.48572537365391999</c:v>
                </c:pt>
                <c:pt idx="95">
                  <c:v>0.46109227173428902</c:v>
                </c:pt>
                <c:pt idx="96">
                  <c:v>0.44507083772560202</c:v>
                </c:pt>
                <c:pt idx="97">
                  <c:v>0.42091664780500399</c:v>
                </c:pt>
                <c:pt idx="98">
                  <c:v>0.38169015973282699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tf_pdf_average!$F$1</c:f>
              <c:strCache>
                <c:ptCount val="1"/>
                <c:pt idx="0">
                  <c:v>f1-score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tf_pdf_average!$B$2:$B$100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tf_pdf_average!$F$2:$F$100</c:f>
              <c:numCache>
                <c:formatCode>General</c:formatCode>
                <c:ptCount val="99"/>
                <c:pt idx="0">
                  <c:v>0.56861996777313795</c:v>
                </c:pt>
                <c:pt idx="1">
                  <c:v>0.55990850202034603</c:v>
                </c:pt>
                <c:pt idx="2">
                  <c:v>0.54371114188260805</c:v>
                </c:pt>
                <c:pt idx="3">
                  <c:v>0.54250776377338095</c:v>
                </c:pt>
                <c:pt idx="4">
                  <c:v>0.541927423222061</c:v>
                </c:pt>
                <c:pt idx="5">
                  <c:v>0.54324919697364304</c:v>
                </c:pt>
                <c:pt idx="6">
                  <c:v>0.54369911390385695</c:v>
                </c:pt>
                <c:pt idx="7">
                  <c:v>0.54439516559955203</c:v>
                </c:pt>
                <c:pt idx="8">
                  <c:v>0.54366394555987196</c:v>
                </c:pt>
                <c:pt idx="9">
                  <c:v>0.54487376166830603</c:v>
                </c:pt>
                <c:pt idx="10">
                  <c:v>0.54442149950648</c:v>
                </c:pt>
                <c:pt idx="11">
                  <c:v>0.54444929741903803</c:v>
                </c:pt>
                <c:pt idx="12">
                  <c:v>0.54341095579944898</c:v>
                </c:pt>
                <c:pt idx="13">
                  <c:v>0.54750604069817799</c:v>
                </c:pt>
                <c:pt idx="14">
                  <c:v>0.54704826456447397</c:v>
                </c:pt>
                <c:pt idx="15">
                  <c:v>0.53844789714195795</c:v>
                </c:pt>
                <c:pt idx="16">
                  <c:v>0.53262026265629803</c:v>
                </c:pt>
                <c:pt idx="17">
                  <c:v>0.53256424432528404</c:v>
                </c:pt>
                <c:pt idx="18">
                  <c:v>0.53215244068972001</c:v>
                </c:pt>
                <c:pt idx="19">
                  <c:v>0.53218678279526499</c:v>
                </c:pt>
                <c:pt idx="20">
                  <c:v>0.53119531359032301</c:v>
                </c:pt>
                <c:pt idx="21">
                  <c:v>0.53097233642227704</c:v>
                </c:pt>
                <c:pt idx="22">
                  <c:v>0.53247139094642004</c:v>
                </c:pt>
                <c:pt idx="23">
                  <c:v>0.53280782033361296</c:v>
                </c:pt>
                <c:pt idx="24">
                  <c:v>0.53280028818210301</c:v>
                </c:pt>
                <c:pt idx="25">
                  <c:v>0.53303601443984105</c:v>
                </c:pt>
                <c:pt idx="26">
                  <c:v>0.53382466985574395</c:v>
                </c:pt>
                <c:pt idx="27">
                  <c:v>0.53347415810684096</c:v>
                </c:pt>
                <c:pt idx="28">
                  <c:v>0.53392303023951504</c:v>
                </c:pt>
                <c:pt idx="29">
                  <c:v>0.53390888744833598</c:v>
                </c:pt>
                <c:pt idx="30">
                  <c:v>0.53362792624693101</c:v>
                </c:pt>
                <c:pt idx="31">
                  <c:v>0.53334252819837802</c:v>
                </c:pt>
                <c:pt idx="32">
                  <c:v>0.53161546703276097</c:v>
                </c:pt>
                <c:pt idx="33">
                  <c:v>0.53206070667051297</c:v>
                </c:pt>
                <c:pt idx="34">
                  <c:v>0.53213713464654799</c:v>
                </c:pt>
                <c:pt idx="35">
                  <c:v>0.53231972488599499</c:v>
                </c:pt>
                <c:pt idx="36">
                  <c:v>0.532999507315434</c:v>
                </c:pt>
                <c:pt idx="37">
                  <c:v>0.53284269575603904</c:v>
                </c:pt>
                <c:pt idx="38">
                  <c:v>0.53199751631002001</c:v>
                </c:pt>
                <c:pt idx="39">
                  <c:v>0.53320240612918501</c:v>
                </c:pt>
                <c:pt idx="40">
                  <c:v>0.53294827872127304</c:v>
                </c:pt>
                <c:pt idx="41">
                  <c:v>0.53336231686081104</c:v>
                </c:pt>
                <c:pt idx="42">
                  <c:v>0.537922454641795</c:v>
                </c:pt>
                <c:pt idx="43">
                  <c:v>0.53802466463832899</c:v>
                </c:pt>
                <c:pt idx="44">
                  <c:v>0.537215760530519</c:v>
                </c:pt>
                <c:pt idx="45">
                  <c:v>0.53722647014095104</c:v>
                </c:pt>
                <c:pt idx="46">
                  <c:v>0.53687967498948497</c:v>
                </c:pt>
                <c:pt idx="47">
                  <c:v>0.536249610556219</c:v>
                </c:pt>
                <c:pt idx="48">
                  <c:v>0.53525231294917497</c:v>
                </c:pt>
                <c:pt idx="49">
                  <c:v>0.534787152797357</c:v>
                </c:pt>
                <c:pt idx="50">
                  <c:v>0.53461481320979898</c:v>
                </c:pt>
                <c:pt idx="51">
                  <c:v>0.53340825861886199</c:v>
                </c:pt>
                <c:pt idx="52">
                  <c:v>0.53282402337658497</c:v>
                </c:pt>
                <c:pt idx="53">
                  <c:v>0.53300288003062402</c:v>
                </c:pt>
                <c:pt idx="54">
                  <c:v>0.53356308413893905</c:v>
                </c:pt>
                <c:pt idx="55">
                  <c:v>0.53234860681969298</c:v>
                </c:pt>
                <c:pt idx="56">
                  <c:v>0.53227945800611498</c:v>
                </c:pt>
                <c:pt idx="57">
                  <c:v>0.53248346266767699</c:v>
                </c:pt>
                <c:pt idx="58">
                  <c:v>0.53244968277972704</c:v>
                </c:pt>
                <c:pt idx="59">
                  <c:v>0.518099562534449</c:v>
                </c:pt>
                <c:pt idx="60">
                  <c:v>0.51730082169257696</c:v>
                </c:pt>
                <c:pt idx="61">
                  <c:v>0.517086765479707</c:v>
                </c:pt>
                <c:pt idx="62">
                  <c:v>0.51683871323682495</c:v>
                </c:pt>
                <c:pt idx="63">
                  <c:v>0.51239449182427999</c:v>
                </c:pt>
                <c:pt idx="64">
                  <c:v>0.51212999333783504</c:v>
                </c:pt>
                <c:pt idx="65">
                  <c:v>0.51274029834386503</c:v>
                </c:pt>
                <c:pt idx="66">
                  <c:v>0.50999246385289598</c:v>
                </c:pt>
                <c:pt idx="67">
                  <c:v>0.50932520031418405</c:v>
                </c:pt>
                <c:pt idx="68">
                  <c:v>0.50933678440980301</c:v>
                </c:pt>
                <c:pt idx="69">
                  <c:v>0.50913752780906596</c:v>
                </c:pt>
                <c:pt idx="70">
                  <c:v>0.50949171685043704</c:v>
                </c:pt>
                <c:pt idx="71">
                  <c:v>0.50904310298335398</c:v>
                </c:pt>
                <c:pt idx="72">
                  <c:v>0.50843819912773303</c:v>
                </c:pt>
                <c:pt idx="73">
                  <c:v>0.50813361742510199</c:v>
                </c:pt>
                <c:pt idx="74">
                  <c:v>0.50858942480348701</c:v>
                </c:pt>
                <c:pt idx="75">
                  <c:v>0.502911874783047</c:v>
                </c:pt>
                <c:pt idx="76">
                  <c:v>0.50158714522018599</c:v>
                </c:pt>
                <c:pt idx="77">
                  <c:v>0.50147510403829398</c:v>
                </c:pt>
                <c:pt idx="78">
                  <c:v>0.50040597407144405</c:v>
                </c:pt>
                <c:pt idx="79">
                  <c:v>0.49790449749390697</c:v>
                </c:pt>
                <c:pt idx="80">
                  <c:v>0.50173217379729595</c:v>
                </c:pt>
                <c:pt idx="81">
                  <c:v>0.50151888905251396</c:v>
                </c:pt>
                <c:pt idx="82">
                  <c:v>0.48624769509073201</c:v>
                </c:pt>
                <c:pt idx="83">
                  <c:v>0.48537778882301802</c:v>
                </c:pt>
                <c:pt idx="84">
                  <c:v>0.48300748569325203</c:v>
                </c:pt>
                <c:pt idx="85">
                  <c:v>0.46859369277197599</c:v>
                </c:pt>
                <c:pt idx="86">
                  <c:v>0.46904677908492398</c:v>
                </c:pt>
                <c:pt idx="87">
                  <c:v>0.462003338751242</c:v>
                </c:pt>
                <c:pt idx="88">
                  <c:v>0.44705452017880398</c:v>
                </c:pt>
                <c:pt idx="89">
                  <c:v>0.44722213179020298</c:v>
                </c:pt>
                <c:pt idx="90">
                  <c:v>0.44249976534135099</c:v>
                </c:pt>
                <c:pt idx="91">
                  <c:v>0.43716706546962297</c:v>
                </c:pt>
                <c:pt idx="92">
                  <c:v>0.42049772578981598</c:v>
                </c:pt>
                <c:pt idx="93">
                  <c:v>0.41780269976617901</c:v>
                </c:pt>
                <c:pt idx="94">
                  <c:v>0.40169665637986501</c:v>
                </c:pt>
                <c:pt idx="95">
                  <c:v>0.38146488188238198</c:v>
                </c:pt>
                <c:pt idx="96">
                  <c:v>0.37583186142966302</c:v>
                </c:pt>
                <c:pt idx="97">
                  <c:v>0.36270897176446398</c:v>
                </c:pt>
                <c:pt idx="98">
                  <c:v>0.331102192056623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6944784"/>
        <c:axId val="556944392"/>
      </c:scatterChart>
      <c:valAx>
        <c:axId val="5569447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56944392"/>
        <c:crosses val="autoZero"/>
        <c:crossBetween val="midCat"/>
      </c:valAx>
      <c:valAx>
        <c:axId val="556944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5694478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dirty="0" smtClean="0"/>
              <a:t>cos</a:t>
            </a:r>
            <a:endParaRPr lang="zh-TW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cos_average!$C$1</c:f>
              <c:strCache>
                <c:ptCount val="1"/>
                <c:pt idx="0">
                  <c:v>accuracy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cos_average!$B$2:$B$100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cos_average!$C$2:$C$100</c:f>
              <c:numCache>
                <c:formatCode>General</c:formatCode>
                <c:ptCount val="99"/>
                <c:pt idx="0">
                  <c:v>0.274177762710966</c:v>
                </c:pt>
                <c:pt idx="1">
                  <c:v>0.28080149541025801</c:v>
                </c:pt>
                <c:pt idx="2">
                  <c:v>0.29535248908959699</c:v>
                </c:pt>
                <c:pt idx="3">
                  <c:v>0.31841401586303902</c:v>
                </c:pt>
                <c:pt idx="4">
                  <c:v>0.34788498178992699</c:v>
                </c:pt>
                <c:pt idx="5">
                  <c:v>0.38465174970452998</c:v>
                </c:pt>
                <c:pt idx="6">
                  <c:v>0.42636677331876799</c:v>
                </c:pt>
                <c:pt idx="7">
                  <c:v>0.474613457955674</c:v>
                </c:pt>
                <c:pt idx="8">
                  <c:v>0.52179082504141905</c:v>
                </c:pt>
                <c:pt idx="9">
                  <c:v>0.56886893811133699</c:v>
                </c:pt>
                <c:pt idx="10">
                  <c:v>0.610850773373384</c:v>
                </c:pt>
                <c:pt idx="11">
                  <c:v>0.64934385124331395</c:v>
                </c:pt>
                <c:pt idx="12">
                  <c:v>0.68212009597080803</c:v>
                </c:pt>
                <c:pt idx="13">
                  <c:v>0.71745591510899398</c:v>
                </c:pt>
                <c:pt idx="14">
                  <c:v>0.74332040610559702</c:v>
                </c:pt>
                <c:pt idx="15">
                  <c:v>0.76801219888481598</c:v>
                </c:pt>
                <c:pt idx="16">
                  <c:v>0.79213344920262596</c:v>
                </c:pt>
                <c:pt idx="17">
                  <c:v>0.81413234134567303</c:v>
                </c:pt>
                <c:pt idx="18">
                  <c:v>0.82875664600728505</c:v>
                </c:pt>
                <c:pt idx="19">
                  <c:v>0.84158751877096705</c:v>
                </c:pt>
                <c:pt idx="20">
                  <c:v>0.85176790965950799</c:v>
                </c:pt>
                <c:pt idx="21">
                  <c:v>0.85844970481567795</c:v>
                </c:pt>
                <c:pt idx="22">
                  <c:v>0.86330926322048795</c:v>
                </c:pt>
                <c:pt idx="23">
                  <c:v>0.865339737309886</c:v>
                </c:pt>
                <c:pt idx="24">
                  <c:v>0.865065336661624</c:v>
                </c:pt>
                <c:pt idx="25">
                  <c:v>0.863010926364562</c:v>
                </c:pt>
                <c:pt idx="26">
                  <c:v>0.86329751049897496</c:v>
                </c:pt>
                <c:pt idx="27">
                  <c:v>0.86065906695183603</c:v>
                </c:pt>
                <c:pt idx="28">
                  <c:v>0.85829664489406599</c:v>
                </c:pt>
                <c:pt idx="29">
                  <c:v>0.85482841329686599</c:v>
                </c:pt>
                <c:pt idx="30">
                  <c:v>0.84928310198412804</c:v>
                </c:pt>
                <c:pt idx="31">
                  <c:v>0.84449832008804304</c:v>
                </c:pt>
                <c:pt idx="32">
                  <c:v>0.83878880062717898</c:v>
                </c:pt>
                <c:pt idx="33">
                  <c:v>0.83456932320023502</c:v>
                </c:pt>
                <c:pt idx="34">
                  <c:v>0.82943485450407795</c:v>
                </c:pt>
                <c:pt idx="35">
                  <c:v>0.82394720060270599</c:v>
                </c:pt>
                <c:pt idx="36">
                  <c:v>0.81931272353039997</c:v>
                </c:pt>
                <c:pt idx="37">
                  <c:v>0.81442558907950002</c:v>
                </c:pt>
                <c:pt idx="38">
                  <c:v>0.810408690826389</c:v>
                </c:pt>
                <c:pt idx="39">
                  <c:v>0.80562333075373005</c:v>
                </c:pt>
                <c:pt idx="40">
                  <c:v>0.80180536070584796</c:v>
                </c:pt>
                <c:pt idx="41">
                  <c:v>0.79703670059895704</c:v>
                </c:pt>
                <c:pt idx="42">
                  <c:v>0.79278676309535501</c:v>
                </c:pt>
                <c:pt idx="43">
                  <c:v>0.78813741268751902</c:v>
                </c:pt>
                <c:pt idx="44">
                  <c:v>0.78327991459144897</c:v>
                </c:pt>
                <c:pt idx="45">
                  <c:v>0.77917884642615998</c:v>
                </c:pt>
                <c:pt idx="46">
                  <c:v>0.77554692790498803</c:v>
                </c:pt>
                <c:pt idx="47">
                  <c:v>0.77220973829177997</c:v>
                </c:pt>
                <c:pt idx="48">
                  <c:v>0.76993557089280895</c:v>
                </c:pt>
                <c:pt idx="49">
                  <c:v>0.76743078118555597</c:v>
                </c:pt>
                <c:pt idx="50">
                  <c:v>0.76534794161281705</c:v>
                </c:pt>
                <c:pt idx="51">
                  <c:v>0.76272202345234696</c:v>
                </c:pt>
                <c:pt idx="52">
                  <c:v>0.76032134466803503</c:v>
                </c:pt>
                <c:pt idx="53">
                  <c:v>0.757646795432667</c:v>
                </c:pt>
                <c:pt idx="54">
                  <c:v>0.75611543810057502</c:v>
                </c:pt>
                <c:pt idx="55">
                  <c:v>0.75360995515606699</c:v>
                </c:pt>
                <c:pt idx="56">
                  <c:v>0.75211072738478302</c:v>
                </c:pt>
                <c:pt idx="57">
                  <c:v>0.74983058772260003</c:v>
                </c:pt>
                <c:pt idx="58">
                  <c:v>0.74741842948340997</c:v>
                </c:pt>
                <c:pt idx="59">
                  <c:v>0.745130169800303</c:v>
                </c:pt>
                <c:pt idx="60">
                  <c:v>0.74253279161573305</c:v>
                </c:pt>
                <c:pt idx="61">
                  <c:v>0.74094074215831296</c:v>
                </c:pt>
                <c:pt idx="62">
                  <c:v>0.73910517919674301</c:v>
                </c:pt>
                <c:pt idx="63">
                  <c:v>0.73840548599368705</c:v>
                </c:pt>
                <c:pt idx="64">
                  <c:v>0.73762225181839003</c:v>
                </c:pt>
                <c:pt idx="65">
                  <c:v>0.73640974695871597</c:v>
                </c:pt>
                <c:pt idx="66">
                  <c:v>0.73584397234113796</c:v>
                </c:pt>
                <c:pt idx="67">
                  <c:v>0.73486671353241495</c:v>
                </c:pt>
                <c:pt idx="68">
                  <c:v>0.73381298518215599</c:v>
                </c:pt>
                <c:pt idx="69">
                  <c:v>0.73309389537844305</c:v>
                </c:pt>
                <c:pt idx="70">
                  <c:v>0.732753161647273</c:v>
                </c:pt>
                <c:pt idx="71">
                  <c:v>0.73211557054674403</c:v>
                </c:pt>
                <c:pt idx="72">
                  <c:v>0.73160344918319897</c:v>
                </c:pt>
                <c:pt idx="73">
                  <c:v>0.73091605376882596</c:v>
                </c:pt>
                <c:pt idx="74">
                  <c:v>0.73065195324759602</c:v>
                </c:pt>
                <c:pt idx="75">
                  <c:v>0.73051017545031505</c:v>
                </c:pt>
                <c:pt idx="76">
                  <c:v>0.73036839765303396</c:v>
                </c:pt>
                <c:pt idx="77">
                  <c:v>0.73036839765303396</c:v>
                </c:pt>
                <c:pt idx="78">
                  <c:v>0.730119698983282</c:v>
                </c:pt>
                <c:pt idx="79">
                  <c:v>0.72995549537080295</c:v>
                </c:pt>
                <c:pt idx="80">
                  <c:v>0.72981228334078296</c:v>
                </c:pt>
                <c:pt idx="81">
                  <c:v>0.72970023852285504</c:v>
                </c:pt>
                <c:pt idx="82">
                  <c:v>0.72966907131076297</c:v>
                </c:pt>
                <c:pt idx="83">
                  <c:v>0.72938150173747895</c:v>
                </c:pt>
                <c:pt idx="84">
                  <c:v>0.72909846271204604</c:v>
                </c:pt>
                <c:pt idx="85">
                  <c:v>0.72897962729909305</c:v>
                </c:pt>
                <c:pt idx="86">
                  <c:v>0.72897962729909305</c:v>
                </c:pt>
                <c:pt idx="87">
                  <c:v>0.72897962729909305</c:v>
                </c:pt>
                <c:pt idx="88">
                  <c:v>0.72897962729909305</c:v>
                </c:pt>
                <c:pt idx="89">
                  <c:v>0.72881542368661401</c:v>
                </c:pt>
                <c:pt idx="90">
                  <c:v>0.72881542368661401</c:v>
                </c:pt>
                <c:pt idx="91">
                  <c:v>0.72881542368661401</c:v>
                </c:pt>
                <c:pt idx="92">
                  <c:v>0.72881542368661401</c:v>
                </c:pt>
                <c:pt idx="93">
                  <c:v>0.72881542368661401</c:v>
                </c:pt>
                <c:pt idx="94">
                  <c:v>0.72881542368661401</c:v>
                </c:pt>
                <c:pt idx="95">
                  <c:v>0.72881542368661401</c:v>
                </c:pt>
                <c:pt idx="96">
                  <c:v>0.72881542368661401</c:v>
                </c:pt>
                <c:pt idx="97">
                  <c:v>0.72881542368661401</c:v>
                </c:pt>
                <c:pt idx="98">
                  <c:v>0.72881542368661401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cos_average!$D$1</c:f>
              <c:strCache>
                <c:ptCount val="1"/>
                <c:pt idx="0">
                  <c:v>precision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cos_average!$B$2:$B$100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cos_average!$D$2:$D$100</c:f>
              <c:numCache>
                <c:formatCode>General</c:formatCode>
                <c:ptCount val="99"/>
                <c:pt idx="0">
                  <c:v>0.271345449088776</c:v>
                </c:pt>
                <c:pt idx="1">
                  <c:v>0.27273210592026298</c:v>
                </c:pt>
                <c:pt idx="2">
                  <c:v>0.27604886882875002</c:v>
                </c:pt>
                <c:pt idx="3">
                  <c:v>0.28195288067478602</c:v>
                </c:pt>
                <c:pt idx="4">
                  <c:v>0.290311116810748</c:v>
                </c:pt>
                <c:pt idx="5">
                  <c:v>0.30116750650891999</c:v>
                </c:pt>
                <c:pt idx="6">
                  <c:v>0.31502889471639201</c:v>
                </c:pt>
                <c:pt idx="7">
                  <c:v>0.332973518320545</c:v>
                </c:pt>
                <c:pt idx="8">
                  <c:v>0.35254191545644498</c:v>
                </c:pt>
                <c:pt idx="9">
                  <c:v>0.37550054529553301</c:v>
                </c:pt>
                <c:pt idx="10">
                  <c:v>0.39898438669396502</c:v>
                </c:pt>
                <c:pt idx="11">
                  <c:v>0.42379969425798703</c:v>
                </c:pt>
                <c:pt idx="12">
                  <c:v>0.44884349267169299</c:v>
                </c:pt>
                <c:pt idx="13">
                  <c:v>0.48050411710016699</c:v>
                </c:pt>
                <c:pt idx="14">
                  <c:v>0.50847695490455602</c:v>
                </c:pt>
                <c:pt idx="15">
                  <c:v>0.54020460893990896</c:v>
                </c:pt>
                <c:pt idx="16">
                  <c:v>0.57646745913877295</c:v>
                </c:pt>
                <c:pt idx="17">
                  <c:v>0.61698533398156297</c:v>
                </c:pt>
                <c:pt idx="18">
                  <c:v>0.651913975888325</c:v>
                </c:pt>
                <c:pt idx="19">
                  <c:v>0.69023907214744995</c:v>
                </c:pt>
                <c:pt idx="20">
                  <c:v>0.72657690566764499</c:v>
                </c:pt>
                <c:pt idx="21">
                  <c:v>0.75927560259319904</c:v>
                </c:pt>
                <c:pt idx="22">
                  <c:v>0.79204196390780102</c:v>
                </c:pt>
                <c:pt idx="23">
                  <c:v>0.81773052371299404</c:v>
                </c:pt>
                <c:pt idx="24">
                  <c:v>0.84123688602917601</c:v>
                </c:pt>
                <c:pt idx="25">
                  <c:v>0.85906015953564596</c:v>
                </c:pt>
                <c:pt idx="26">
                  <c:v>0.88523316851981604</c:v>
                </c:pt>
                <c:pt idx="27">
                  <c:v>0.90027031699592797</c:v>
                </c:pt>
                <c:pt idx="28">
                  <c:v>0.92263597546328002</c:v>
                </c:pt>
                <c:pt idx="29">
                  <c:v>0.94137140109301598</c:v>
                </c:pt>
                <c:pt idx="30">
                  <c:v>0.94794115974959103</c:v>
                </c:pt>
                <c:pt idx="31">
                  <c:v>0.95797134238424697</c:v>
                </c:pt>
                <c:pt idx="32">
                  <c:v>0.96961080814171496</c:v>
                </c:pt>
                <c:pt idx="33">
                  <c:v>0.97558765885600396</c:v>
                </c:pt>
                <c:pt idx="34">
                  <c:v>0.97740774262732</c:v>
                </c:pt>
                <c:pt idx="35">
                  <c:v>0.97808937278361197</c:v>
                </c:pt>
                <c:pt idx="36">
                  <c:v>0.97985181350475103</c:v>
                </c:pt>
                <c:pt idx="37">
                  <c:v>0.97903951058549998</c:v>
                </c:pt>
                <c:pt idx="38">
                  <c:v>0.979518496289012</c:v>
                </c:pt>
                <c:pt idx="39">
                  <c:v>0.98090919160691403</c:v>
                </c:pt>
                <c:pt idx="40">
                  <c:v>0.98048914037706603</c:v>
                </c:pt>
                <c:pt idx="41">
                  <c:v>0.98182856906669802</c:v>
                </c:pt>
                <c:pt idx="42">
                  <c:v>0.98065007928546</c:v>
                </c:pt>
                <c:pt idx="43">
                  <c:v>0.983006566654404</c:v>
                </c:pt>
                <c:pt idx="44">
                  <c:v>0.98501760782133796</c:v>
                </c:pt>
                <c:pt idx="45">
                  <c:v>0.98956503972326704</c:v>
                </c:pt>
                <c:pt idx="46">
                  <c:v>0.98904654771587897</c:v>
                </c:pt>
                <c:pt idx="47">
                  <c:v>0.98842649528775395</c:v>
                </c:pt>
                <c:pt idx="48">
                  <c:v>0.99239598519717698</c:v>
                </c:pt>
                <c:pt idx="49">
                  <c:v>0.992307692307692</c:v>
                </c:pt>
                <c:pt idx="50">
                  <c:v>0.99466666666666603</c:v>
                </c:pt>
                <c:pt idx="51">
                  <c:v>0.99444444444444402</c:v>
                </c:pt>
                <c:pt idx="52">
                  <c:v>0.99444444444444402</c:v>
                </c:pt>
                <c:pt idx="53">
                  <c:v>0.99365079365079301</c:v>
                </c:pt>
                <c:pt idx="54">
                  <c:v>0.99649122807017498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0.93333333333333302</c:v>
                </c:pt>
                <c:pt idx="65">
                  <c:v>0.93333333333333302</c:v>
                </c:pt>
                <c:pt idx="66">
                  <c:v>0.93333333333333302</c:v>
                </c:pt>
                <c:pt idx="67">
                  <c:v>0.93333333333333302</c:v>
                </c:pt>
                <c:pt idx="68">
                  <c:v>0.93333333333333302</c:v>
                </c:pt>
                <c:pt idx="69">
                  <c:v>0.93333333333333302</c:v>
                </c:pt>
                <c:pt idx="70">
                  <c:v>0.93333333333333302</c:v>
                </c:pt>
                <c:pt idx="71">
                  <c:v>0.93333333333333302</c:v>
                </c:pt>
                <c:pt idx="72">
                  <c:v>0.8</c:v>
                </c:pt>
                <c:pt idx="73">
                  <c:v>0.6</c:v>
                </c:pt>
                <c:pt idx="74">
                  <c:v>0.6</c:v>
                </c:pt>
                <c:pt idx="75">
                  <c:v>0.6</c:v>
                </c:pt>
                <c:pt idx="76">
                  <c:v>0.53333333333333299</c:v>
                </c:pt>
                <c:pt idx="77">
                  <c:v>0.53333333333333299</c:v>
                </c:pt>
                <c:pt idx="78">
                  <c:v>0.33333333333333298</c:v>
                </c:pt>
                <c:pt idx="79">
                  <c:v>0.33333333333333298</c:v>
                </c:pt>
                <c:pt idx="80">
                  <c:v>0.33333333333333298</c:v>
                </c:pt>
                <c:pt idx="81">
                  <c:v>0.33333333333333298</c:v>
                </c:pt>
                <c:pt idx="82">
                  <c:v>0.266666666666666</c:v>
                </c:pt>
                <c:pt idx="83">
                  <c:v>0.133333333333333</c:v>
                </c:pt>
                <c:pt idx="84">
                  <c:v>0.133333333333333</c:v>
                </c:pt>
                <c:pt idx="85">
                  <c:v>6.6666666666666596E-2</c:v>
                </c:pt>
                <c:pt idx="86">
                  <c:v>6.6666666666666596E-2</c:v>
                </c:pt>
                <c:pt idx="87">
                  <c:v>6.6666666666666596E-2</c:v>
                </c:pt>
                <c:pt idx="88">
                  <c:v>6.6666666666666596E-2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cos_average!$E$1</c:f>
              <c:strCache>
                <c:ptCount val="1"/>
                <c:pt idx="0">
                  <c:v>recall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cos_average!$B$2:$B$100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cos_average!$E$2:$E$100</c:f>
              <c:numCache>
                <c:formatCode>General</c:formatCode>
                <c:ptCount val="99"/>
                <c:pt idx="0">
                  <c:v>0.99379092077305697</c:v>
                </c:pt>
                <c:pt idx="1">
                  <c:v>0.99132505057444897</c:v>
                </c:pt>
                <c:pt idx="2">
                  <c:v>0.98841307997991701</c:v>
                </c:pt>
                <c:pt idx="3">
                  <c:v>0.98619063559334297</c:v>
                </c:pt>
                <c:pt idx="4">
                  <c:v>0.98236137038284199</c:v>
                </c:pt>
                <c:pt idx="5">
                  <c:v>0.976753270048904</c:v>
                </c:pt>
                <c:pt idx="6">
                  <c:v>0.96933496880339098</c:v>
                </c:pt>
                <c:pt idx="7">
                  <c:v>0.95970675806026196</c:v>
                </c:pt>
                <c:pt idx="8">
                  <c:v>0.94714041026292695</c:v>
                </c:pt>
                <c:pt idx="9">
                  <c:v>0.93375561880906299</c:v>
                </c:pt>
                <c:pt idx="10">
                  <c:v>0.91892548408346397</c:v>
                </c:pt>
                <c:pt idx="11">
                  <c:v>0.90492697390137</c:v>
                </c:pt>
                <c:pt idx="12">
                  <c:v>0.88657160952904202</c:v>
                </c:pt>
                <c:pt idx="13">
                  <c:v>0.86769542537156397</c:v>
                </c:pt>
                <c:pt idx="14">
                  <c:v>0.84290731652312401</c:v>
                </c:pt>
                <c:pt idx="15">
                  <c:v>0.82225716347933897</c:v>
                </c:pt>
                <c:pt idx="16">
                  <c:v>0.80250615947357695</c:v>
                </c:pt>
                <c:pt idx="17">
                  <c:v>0.78132677204828604</c:v>
                </c:pt>
                <c:pt idx="18">
                  <c:v>0.75443910666821801</c:v>
                </c:pt>
                <c:pt idx="19">
                  <c:v>0.73102389151578495</c:v>
                </c:pt>
                <c:pt idx="20">
                  <c:v>0.71002631756424395</c:v>
                </c:pt>
                <c:pt idx="21">
                  <c:v>0.68555390621429102</c:v>
                </c:pt>
                <c:pt idx="22">
                  <c:v>0.660995633970064</c:v>
                </c:pt>
                <c:pt idx="23">
                  <c:v>0.64002814559582399</c:v>
                </c:pt>
                <c:pt idx="24">
                  <c:v>0.61254859199351497</c:v>
                </c:pt>
                <c:pt idx="25">
                  <c:v>0.587472181678654</c:v>
                </c:pt>
                <c:pt idx="26">
                  <c:v>0.56669055447174599</c:v>
                </c:pt>
                <c:pt idx="27">
                  <c:v>0.54451197133183604</c:v>
                </c:pt>
                <c:pt idx="28">
                  <c:v>0.52183077481999696</c:v>
                </c:pt>
                <c:pt idx="29">
                  <c:v>0.496600785135759</c:v>
                </c:pt>
                <c:pt idx="30">
                  <c:v>0.470492378841945</c:v>
                </c:pt>
                <c:pt idx="31">
                  <c:v>0.447881666385264</c:v>
                </c:pt>
                <c:pt idx="32">
                  <c:v>0.421084473309362</c:v>
                </c:pt>
                <c:pt idx="33">
                  <c:v>0.40211502653486503</c:v>
                </c:pt>
                <c:pt idx="34">
                  <c:v>0.38074587703744001</c:v>
                </c:pt>
                <c:pt idx="35">
                  <c:v>0.35965921929577699</c:v>
                </c:pt>
                <c:pt idx="36">
                  <c:v>0.34308105039202103</c:v>
                </c:pt>
                <c:pt idx="37">
                  <c:v>0.32519969846074498</c:v>
                </c:pt>
                <c:pt idx="38">
                  <c:v>0.30978733281853499</c:v>
                </c:pt>
                <c:pt idx="39">
                  <c:v>0.29259864091260801</c:v>
                </c:pt>
                <c:pt idx="40">
                  <c:v>0.27815360221301999</c:v>
                </c:pt>
                <c:pt idx="41">
                  <c:v>0.25783166291123499</c:v>
                </c:pt>
                <c:pt idx="42">
                  <c:v>0.24104344295501101</c:v>
                </c:pt>
                <c:pt idx="43">
                  <c:v>0.22420199519335501</c:v>
                </c:pt>
                <c:pt idx="44">
                  <c:v>0.20551087623342601</c:v>
                </c:pt>
                <c:pt idx="45">
                  <c:v>0.190102798884978</c:v>
                </c:pt>
                <c:pt idx="46">
                  <c:v>0.17498790412221099</c:v>
                </c:pt>
                <c:pt idx="47">
                  <c:v>0.16351546932413499</c:v>
                </c:pt>
                <c:pt idx="48">
                  <c:v>0.15378121017687599</c:v>
                </c:pt>
                <c:pt idx="49">
                  <c:v>0.14471933643256901</c:v>
                </c:pt>
                <c:pt idx="50">
                  <c:v>0.13695965846633101</c:v>
                </c:pt>
                <c:pt idx="51">
                  <c:v>0.126332670212254</c:v>
                </c:pt>
                <c:pt idx="52">
                  <c:v>0.117242180861185</c:v>
                </c:pt>
                <c:pt idx="53">
                  <c:v>0.107211690929298</c:v>
                </c:pt>
                <c:pt idx="54">
                  <c:v>0.102460643364908</c:v>
                </c:pt>
                <c:pt idx="55">
                  <c:v>9.2051047292431507E-2</c:v>
                </c:pt>
                <c:pt idx="56">
                  <c:v>8.7590025674075506E-2</c:v>
                </c:pt>
                <c:pt idx="57">
                  <c:v>7.9544864681965394E-2</c:v>
                </c:pt>
                <c:pt idx="58">
                  <c:v>7.1293807442827706E-2</c:v>
                </c:pt>
                <c:pt idx="59">
                  <c:v>6.3215494542890993E-2</c:v>
                </c:pt>
                <c:pt idx="60">
                  <c:v>5.30222736018034E-2</c:v>
                </c:pt>
                <c:pt idx="61">
                  <c:v>4.6663646827122901E-2</c:v>
                </c:pt>
                <c:pt idx="62">
                  <c:v>3.950623669298E-2</c:v>
                </c:pt>
                <c:pt idx="63">
                  <c:v>3.6629777364302597E-2</c:v>
                </c:pt>
                <c:pt idx="64">
                  <c:v>3.2914841153696701E-2</c:v>
                </c:pt>
                <c:pt idx="65">
                  <c:v>2.8777153096593198E-2</c:v>
                </c:pt>
                <c:pt idx="66">
                  <c:v>2.66714096143357E-2</c:v>
                </c:pt>
                <c:pt idx="67">
                  <c:v>2.2632991488587301E-2</c:v>
                </c:pt>
                <c:pt idx="68">
                  <c:v>1.89590887898681E-2</c:v>
                </c:pt>
                <c:pt idx="69">
                  <c:v>1.6580186209952202E-2</c:v>
                </c:pt>
                <c:pt idx="70">
                  <c:v>1.5489524132695999E-2</c:v>
                </c:pt>
                <c:pt idx="71">
                  <c:v>1.32549250569871E-2</c:v>
                </c:pt>
                <c:pt idx="72">
                  <c:v>1.1604225979966101E-2</c:v>
                </c:pt>
                <c:pt idx="73">
                  <c:v>9.0639713408062692E-3</c:v>
                </c:pt>
                <c:pt idx="74">
                  <c:v>8.1759412771134701E-3</c:v>
                </c:pt>
                <c:pt idx="75">
                  <c:v>7.7186982775483103E-3</c:v>
                </c:pt>
                <c:pt idx="76">
                  <c:v>7.26145527798314E-3</c:v>
                </c:pt>
                <c:pt idx="77">
                  <c:v>7.26145527798314E-3</c:v>
                </c:pt>
                <c:pt idx="78">
                  <c:v>6.1867249659748299E-3</c:v>
                </c:pt>
                <c:pt idx="79">
                  <c:v>5.7538245330743896E-3</c:v>
                </c:pt>
                <c:pt idx="80">
                  <c:v>4.72484178320123E-3</c:v>
                </c:pt>
                <c:pt idx="81">
                  <c:v>3.8115997740688101E-3</c:v>
                </c:pt>
                <c:pt idx="82">
                  <c:v>3.69585903332807E-3</c:v>
                </c:pt>
                <c:pt idx="83">
                  <c:v>2.0152261531571798E-3</c:v>
                </c:pt>
                <c:pt idx="84">
                  <c:v>1.0076130765785899E-3</c:v>
                </c:pt>
                <c:pt idx="85">
                  <c:v>4.3290043290043198E-4</c:v>
                </c:pt>
                <c:pt idx="86">
                  <c:v>4.3290043290043198E-4</c:v>
                </c:pt>
                <c:pt idx="87">
                  <c:v>4.3290043290043198E-4</c:v>
                </c:pt>
                <c:pt idx="88">
                  <c:v>4.3290043290043198E-4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cos_average!$F$1</c:f>
              <c:strCache>
                <c:ptCount val="1"/>
                <c:pt idx="0">
                  <c:v>f1-score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cos_average!$B$2:$B$100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cos_average!$F$2:$F$100</c:f>
              <c:numCache>
                <c:formatCode>General</c:formatCode>
                <c:ptCount val="99"/>
                <c:pt idx="0">
                  <c:v>0.41957552238384999</c:v>
                </c:pt>
                <c:pt idx="1">
                  <c:v>0.42105167815564998</c:v>
                </c:pt>
                <c:pt idx="2">
                  <c:v>0.42495220143595003</c:v>
                </c:pt>
                <c:pt idx="3">
                  <c:v>0.43209514208842698</c:v>
                </c:pt>
                <c:pt idx="4">
                  <c:v>0.44169964569491499</c:v>
                </c:pt>
                <c:pt idx="5">
                  <c:v>0.45399182173998498</c:v>
                </c:pt>
                <c:pt idx="6">
                  <c:v>0.46913044828143702</c:v>
                </c:pt>
                <c:pt idx="7">
                  <c:v>0.48788964046668198</c:v>
                </c:pt>
                <c:pt idx="8">
                  <c:v>0.50741735632220497</c:v>
                </c:pt>
                <c:pt idx="9">
                  <c:v>0.52925452615185198</c:v>
                </c:pt>
                <c:pt idx="10">
                  <c:v>0.54998580015091802</c:v>
                </c:pt>
                <c:pt idx="11">
                  <c:v>0.57109732711515304</c:v>
                </c:pt>
                <c:pt idx="12">
                  <c:v>0.58971168400976803</c:v>
                </c:pt>
                <c:pt idx="13">
                  <c:v>0.61186101391985803</c:v>
                </c:pt>
                <c:pt idx="14">
                  <c:v>0.62736422371786305</c:v>
                </c:pt>
                <c:pt idx="15">
                  <c:v>0.64492953487632698</c:v>
                </c:pt>
                <c:pt idx="16">
                  <c:v>0.663644063899685</c:v>
                </c:pt>
                <c:pt idx="17">
                  <c:v>0.68248658881141699</c:v>
                </c:pt>
                <c:pt idx="18">
                  <c:v>0.69258756428424695</c:v>
                </c:pt>
                <c:pt idx="19">
                  <c:v>0.70242476798966202</c:v>
                </c:pt>
                <c:pt idx="20">
                  <c:v>0.71029918364241496</c:v>
                </c:pt>
                <c:pt idx="21">
                  <c:v>0.71261911087424101</c:v>
                </c:pt>
                <c:pt idx="22">
                  <c:v>0.71288813941728602</c:v>
                </c:pt>
                <c:pt idx="23">
                  <c:v>0.70983202833979497</c:v>
                </c:pt>
                <c:pt idx="24">
                  <c:v>0.70029527930089597</c:v>
                </c:pt>
                <c:pt idx="25">
                  <c:v>0.68817502587166002</c:v>
                </c:pt>
                <c:pt idx="26">
                  <c:v>0.681120003946181</c:v>
                </c:pt>
                <c:pt idx="27">
                  <c:v>0.66783171239174</c:v>
                </c:pt>
                <c:pt idx="28">
                  <c:v>0.65437879966219603</c:v>
                </c:pt>
                <c:pt idx="29">
                  <c:v>0.63698421029704499</c:v>
                </c:pt>
                <c:pt idx="30">
                  <c:v>0.61381174799703897</c:v>
                </c:pt>
                <c:pt idx="31">
                  <c:v>0.59524830438185405</c:v>
                </c:pt>
                <c:pt idx="32">
                  <c:v>0.57130163345608198</c:v>
                </c:pt>
                <c:pt idx="33">
                  <c:v>0.55317671462019502</c:v>
                </c:pt>
                <c:pt idx="34">
                  <c:v>0.53140381587990304</c:v>
                </c:pt>
                <c:pt idx="35">
                  <c:v>0.50904491899955995</c:v>
                </c:pt>
                <c:pt idx="36">
                  <c:v>0.49051151098965901</c:v>
                </c:pt>
                <c:pt idx="37">
                  <c:v>0.471133480937177</c:v>
                </c:pt>
                <c:pt idx="38">
                  <c:v>0.45371912976187101</c:v>
                </c:pt>
                <c:pt idx="39">
                  <c:v>0.43467334344172298</c:v>
                </c:pt>
                <c:pt idx="40">
                  <c:v>0.417776623174206</c:v>
                </c:pt>
                <c:pt idx="41">
                  <c:v>0.39356666633030601</c:v>
                </c:pt>
                <c:pt idx="42">
                  <c:v>0.372955958986808</c:v>
                </c:pt>
                <c:pt idx="43">
                  <c:v>0.35166434760127901</c:v>
                </c:pt>
                <c:pt idx="44">
                  <c:v>0.32700981472337898</c:v>
                </c:pt>
                <c:pt idx="45">
                  <c:v>0.30718692193848401</c:v>
                </c:pt>
                <c:pt idx="46">
                  <c:v>0.28763410305702802</c:v>
                </c:pt>
                <c:pt idx="47">
                  <c:v>0.271429975902439</c:v>
                </c:pt>
                <c:pt idx="48">
                  <c:v>0.25710497981277802</c:v>
                </c:pt>
                <c:pt idx="49">
                  <c:v>0.24384837135526399</c:v>
                </c:pt>
                <c:pt idx="50">
                  <c:v>0.23281501868655999</c:v>
                </c:pt>
                <c:pt idx="51">
                  <c:v>0.217289708335627</c:v>
                </c:pt>
                <c:pt idx="52">
                  <c:v>0.203112102153443</c:v>
                </c:pt>
                <c:pt idx="53">
                  <c:v>0.187867888537983</c:v>
                </c:pt>
                <c:pt idx="54">
                  <c:v>0.18032891143163299</c:v>
                </c:pt>
                <c:pt idx="55">
                  <c:v>0.16373674889600601</c:v>
                </c:pt>
                <c:pt idx="56">
                  <c:v>0.15662866363021</c:v>
                </c:pt>
                <c:pt idx="57">
                  <c:v>0.143434997649207</c:v>
                </c:pt>
                <c:pt idx="58">
                  <c:v>0.12932703463449999</c:v>
                </c:pt>
                <c:pt idx="59">
                  <c:v>0.115472963800931</c:v>
                </c:pt>
                <c:pt idx="60">
                  <c:v>9.8402597907001205E-2</c:v>
                </c:pt>
                <c:pt idx="61">
                  <c:v>8.7444471862516304E-2</c:v>
                </c:pt>
                <c:pt idx="62">
                  <c:v>7.4718657620136394E-2</c:v>
                </c:pt>
                <c:pt idx="63">
                  <c:v>6.9651318089707995E-2</c:v>
                </c:pt>
                <c:pt idx="64">
                  <c:v>6.2824705903992001E-2</c:v>
                </c:pt>
                <c:pt idx="65">
                  <c:v>5.5222787242144203E-2</c:v>
                </c:pt>
                <c:pt idx="66">
                  <c:v>5.1346068857053402E-2</c:v>
                </c:pt>
                <c:pt idx="67">
                  <c:v>4.3821754247809701E-2</c:v>
                </c:pt>
                <c:pt idx="68">
                  <c:v>3.6872969925613397E-2</c:v>
                </c:pt>
                <c:pt idx="69">
                  <c:v>3.2310950576115501E-2</c:v>
                </c:pt>
                <c:pt idx="70">
                  <c:v>3.0185907780347E-2</c:v>
                </c:pt>
                <c:pt idx="71">
                  <c:v>2.5930563440663801E-2</c:v>
                </c:pt>
                <c:pt idx="72">
                  <c:v>2.2697897656341198E-2</c:v>
                </c:pt>
                <c:pt idx="73">
                  <c:v>1.77067743316341E-2</c:v>
                </c:pt>
                <c:pt idx="74">
                  <c:v>1.5961845679102402E-2</c:v>
                </c:pt>
                <c:pt idx="75">
                  <c:v>1.5061315875844699E-2</c:v>
                </c:pt>
                <c:pt idx="76">
                  <c:v>1.4155147774026801E-2</c:v>
                </c:pt>
                <c:pt idx="77">
                  <c:v>1.4155147774026801E-2</c:v>
                </c:pt>
                <c:pt idx="78">
                  <c:v>1.20178800655702E-2</c:v>
                </c:pt>
                <c:pt idx="79">
                  <c:v>1.1179511074335E-2</c:v>
                </c:pt>
                <c:pt idx="80">
                  <c:v>9.2416280205638995E-3</c:v>
                </c:pt>
                <c:pt idx="81">
                  <c:v>7.4878742668101498E-3</c:v>
                </c:pt>
                <c:pt idx="82">
                  <c:v>7.2567939664057602E-3</c:v>
                </c:pt>
                <c:pt idx="83">
                  <c:v>3.9692887150514196E-3</c:v>
                </c:pt>
                <c:pt idx="84">
                  <c:v>1.9998161933645802E-3</c:v>
                </c:pt>
                <c:pt idx="85">
                  <c:v>8.6021505376343999E-4</c:v>
                </c:pt>
                <c:pt idx="86">
                  <c:v>8.6021505376343999E-4</c:v>
                </c:pt>
                <c:pt idx="87">
                  <c:v>8.6021505376343999E-4</c:v>
                </c:pt>
                <c:pt idx="88">
                  <c:v>8.6021505376343999E-4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6944000"/>
        <c:axId val="556945568"/>
      </c:scatterChart>
      <c:valAx>
        <c:axId val="5569440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56945568"/>
        <c:crosses val="autoZero"/>
        <c:crossBetween val="midCat"/>
      </c:valAx>
      <c:valAx>
        <c:axId val="556945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5694400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tf-idf</a:t>
            </a:r>
            <a:endParaRPr lang="zh-TW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tf_idf_average!$C$1</c:f>
              <c:strCache>
                <c:ptCount val="1"/>
                <c:pt idx="0">
                  <c:v>accuracy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tf_idf_average!$B$2:$B$100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tf_idf_average!$C$2:$C$100</c:f>
              <c:numCache>
                <c:formatCode>General</c:formatCode>
                <c:ptCount val="99"/>
                <c:pt idx="0">
                  <c:v>0.328111058929968</c:v>
                </c:pt>
                <c:pt idx="1">
                  <c:v>0.46659204120647801</c:v>
                </c:pt>
                <c:pt idx="2">
                  <c:v>0.61697352560654395</c:v>
                </c:pt>
                <c:pt idx="3">
                  <c:v>0.73705497125961394</c:v>
                </c:pt>
                <c:pt idx="4">
                  <c:v>0.80007005896101202</c:v>
                </c:pt>
                <c:pt idx="5">
                  <c:v>0.83447796782111305</c:v>
                </c:pt>
                <c:pt idx="6">
                  <c:v>0.84951594613346104</c:v>
                </c:pt>
                <c:pt idx="7">
                  <c:v>0.85220066337434197</c:v>
                </c:pt>
                <c:pt idx="8">
                  <c:v>0.84876013364209102</c:v>
                </c:pt>
                <c:pt idx="9">
                  <c:v>0.841947173389892</c:v>
                </c:pt>
                <c:pt idx="10">
                  <c:v>0.83280814120696101</c:v>
                </c:pt>
                <c:pt idx="11">
                  <c:v>0.82598377598567896</c:v>
                </c:pt>
                <c:pt idx="12">
                  <c:v>0.81812528204757495</c:v>
                </c:pt>
                <c:pt idx="13">
                  <c:v>0.81220040953885397</c:v>
                </c:pt>
                <c:pt idx="14">
                  <c:v>0.80675822471218706</c:v>
                </c:pt>
                <c:pt idx="15">
                  <c:v>0.80113623155429103</c:v>
                </c:pt>
                <c:pt idx="16">
                  <c:v>0.79529431237250703</c:v>
                </c:pt>
                <c:pt idx="17">
                  <c:v>0.79161929518075302</c:v>
                </c:pt>
                <c:pt idx="18">
                  <c:v>0.78629469889705805</c:v>
                </c:pt>
                <c:pt idx="19">
                  <c:v>0.78256487131543695</c:v>
                </c:pt>
                <c:pt idx="20">
                  <c:v>0.77744317241982597</c:v>
                </c:pt>
                <c:pt idx="21">
                  <c:v>0.77474818219285002</c:v>
                </c:pt>
                <c:pt idx="22">
                  <c:v>0.77133307636690196</c:v>
                </c:pt>
                <c:pt idx="23">
                  <c:v>0.76772642015197001</c:v>
                </c:pt>
                <c:pt idx="24">
                  <c:v>0.764747883309426</c:v>
                </c:pt>
                <c:pt idx="25">
                  <c:v>0.76284398664726105</c:v>
                </c:pt>
                <c:pt idx="26">
                  <c:v>0.76078021369157001</c:v>
                </c:pt>
                <c:pt idx="27">
                  <c:v>0.75876423445248997</c:v>
                </c:pt>
                <c:pt idx="28">
                  <c:v>0.75631663048223396</c:v>
                </c:pt>
                <c:pt idx="29">
                  <c:v>0.753618367143017</c:v>
                </c:pt>
                <c:pt idx="30">
                  <c:v>0.7507899699917</c:v>
                </c:pt>
                <c:pt idx="31">
                  <c:v>0.74989416287806898</c:v>
                </c:pt>
                <c:pt idx="32">
                  <c:v>0.74782384386038703</c:v>
                </c:pt>
                <c:pt idx="33">
                  <c:v>0.74659146280588395</c:v>
                </c:pt>
                <c:pt idx="34">
                  <c:v>0.74499753725651996</c:v>
                </c:pt>
                <c:pt idx="35">
                  <c:v>0.74372594519098001</c:v>
                </c:pt>
                <c:pt idx="36">
                  <c:v>0.74257956863619301</c:v>
                </c:pt>
                <c:pt idx="37">
                  <c:v>0.74142438629983298</c:v>
                </c:pt>
                <c:pt idx="38">
                  <c:v>0.74056564462839403</c:v>
                </c:pt>
                <c:pt idx="39">
                  <c:v>0.73958969043336598</c:v>
                </c:pt>
                <c:pt idx="40">
                  <c:v>0.73885104401479895</c:v>
                </c:pt>
                <c:pt idx="41">
                  <c:v>0.73802879094475704</c:v>
                </c:pt>
                <c:pt idx="42">
                  <c:v>0.737681503387422</c:v>
                </c:pt>
                <c:pt idx="43">
                  <c:v>0.73715013625350301</c:v>
                </c:pt>
                <c:pt idx="44">
                  <c:v>0.73590630558400605</c:v>
                </c:pt>
                <c:pt idx="45">
                  <c:v>0.73528078575045097</c:v>
                </c:pt>
                <c:pt idx="46">
                  <c:v>0.73477090394710598</c:v>
                </c:pt>
                <c:pt idx="47">
                  <c:v>0.73430171949768697</c:v>
                </c:pt>
                <c:pt idx="48">
                  <c:v>0.73387503331385096</c:v>
                </c:pt>
                <c:pt idx="49">
                  <c:v>0.73333731468612495</c:v>
                </c:pt>
                <c:pt idx="50">
                  <c:v>0.73325281629358097</c:v>
                </c:pt>
                <c:pt idx="51">
                  <c:v>0.73296934697567695</c:v>
                </c:pt>
                <c:pt idx="52">
                  <c:v>0.73257455842235897</c:v>
                </c:pt>
                <c:pt idx="53">
                  <c:v>0.73229613160916696</c:v>
                </c:pt>
                <c:pt idx="54">
                  <c:v>0.73186630941730202</c:v>
                </c:pt>
                <c:pt idx="55">
                  <c:v>0.73172309738728203</c:v>
                </c:pt>
                <c:pt idx="56">
                  <c:v>0.73127612929582297</c:v>
                </c:pt>
                <c:pt idx="57">
                  <c:v>0.73088761389356405</c:v>
                </c:pt>
                <c:pt idx="58">
                  <c:v>0.73073504296960501</c:v>
                </c:pt>
                <c:pt idx="59">
                  <c:v>0.73057970810838802</c:v>
                </c:pt>
                <c:pt idx="60">
                  <c:v>0.73053641806509795</c:v>
                </c:pt>
                <c:pt idx="61">
                  <c:v>0.73042937888428106</c:v>
                </c:pt>
                <c:pt idx="62">
                  <c:v>0.73034084944191102</c:v>
                </c:pt>
                <c:pt idx="63">
                  <c:v>0.73032682321286302</c:v>
                </c:pt>
                <c:pt idx="64">
                  <c:v>0.73016261960038298</c:v>
                </c:pt>
                <c:pt idx="65">
                  <c:v>0.73009034665193295</c:v>
                </c:pt>
                <c:pt idx="66">
                  <c:v>0.73000037814091201</c:v>
                </c:pt>
                <c:pt idx="67">
                  <c:v>0.72998479453486598</c:v>
                </c:pt>
                <c:pt idx="68">
                  <c:v>0.72998479453486598</c:v>
                </c:pt>
                <c:pt idx="69">
                  <c:v>0.72996921092881895</c:v>
                </c:pt>
                <c:pt idx="70">
                  <c:v>0.72985716611089202</c:v>
                </c:pt>
                <c:pt idx="71">
                  <c:v>0.72962628588001199</c:v>
                </c:pt>
                <c:pt idx="72">
                  <c:v>0.72926194604157102</c:v>
                </c:pt>
                <c:pt idx="73">
                  <c:v>0.72894984270561303</c:v>
                </c:pt>
                <c:pt idx="74">
                  <c:v>0.72883100729266004</c:v>
                </c:pt>
                <c:pt idx="75">
                  <c:v>0.72883100729266004</c:v>
                </c:pt>
                <c:pt idx="76">
                  <c:v>0.72881542368661401</c:v>
                </c:pt>
                <c:pt idx="77">
                  <c:v>0.72881542368661401</c:v>
                </c:pt>
                <c:pt idx="78">
                  <c:v>0.72881542368661401</c:v>
                </c:pt>
                <c:pt idx="79">
                  <c:v>0.72881542368661401</c:v>
                </c:pt>
                <c:pt idx="80">
                  <c:v>0.72881542368661401</c:v>
                </c:pt>
                <c:pt idx="81">
                  <c:v>0.72881542368661401</c:v>
                </c:pt>
                <c:pt idx="82">
                  <c:v>0.72881542368661401</c:v>
                </c:pt>
                <c:pt idx="83">
                  <c:v>0.72881542368661401</c:v>
                </c:pt>
                <c:pt idx="84">
                  <c:v>0.72881542368661401</c:v>
                </c:pt>
                <c:pt idx="85">
                  <c:v>0.72881542368661401</c:v>
                </c:pt>
                <c:pt idx="86">
                  <c:v>0.72881542368661401</c:v>
                </c:pt>
                <c:pt idx="87">
                  <c:v>0.72881542368661401</c:v>
                </c:pt>
                <c:pt idx="88">
                  <c:v>0.72881542368661401</c:v>
                </c:pt>
                <c:pt idx="89">
                  <c:v>0.72881542368661401</c:v>
                </c:pt>
                <c:pt idx="90">
                  <c:v>0.72881542368661401</c:v>
                </c:pt>
                <c:pt idx="91">
                  <c:v>0.72881542368661401</c:v>
                </c:pt>
                <c:pt idx="92">
                  <c:v>0.72881542368661401</c:v>
                </c:pt>
                <c:pt idx="93">
                  <c:v>0.72881542368661401</c:v>
                </c:pt>
                <c:pt idx="94">
                  <c:v>0.72881542368661401</c:v>
                </c:pt>
                <c:pt idx="95">
                  <c:v>0.72881542368661401</c:v>
                </c:pt>
                <c:pt idx="96">
                  <c:v>0.72881542368661401</c:v>
                </c:pt>
                <c:pt idx="97">
                  <c:v>0.72881542368661401</c:v>
                </c:pt>
                <c:pt idx="98">
                  <c:v>0.72881542368661401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tf_idf_average!$D$1</c:f>
              <c:strCache>
                <c:ptCount val="1"/>
                <c:pt idx="0">
                  <c:v>precision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tf_idf_average!$B$2:$B$100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tf_idf_average!$D$2:$D$100</c:f>
              <c:numCache>
                <c:formatCode>General</c:formatCode>
                <c:ptCount val="99"/>
                <c:pt idx="0">
                  <c:v>0.28491968486756702</c:v>
                </c:pt>
                <c:pt idx="1">
                  <c:v>0.329265846738937</c:v>
                </c:pt>
                <c:pt idx="2">
                  <c:v>0.40296016679513902</c:v>
                </c:pt>
                <c:pt idx="3">
                  <c:v>0.50481524855634097</c:v>
                </c:pt>
                <c:pt idx="4">
                  <c:v>0.59925199937923401</c:v>
                </c:pt>
                <c:pt idx="5">
                  <c:v>0.696168027999577</c:v>
                </c:pt>
                <c:pt idx="6">
                  <c:v>0.77485605820176595</c:v>
                </c:pt>
                <c:pt idx="7">
                  <c:v>0.83138755288967203</c:v>
                </c:pt>
                <c:pt idx="8">
                  <c:v>0.87419960939826902</c:v>
                </c:pt>
                <c:pt idx="9">
                  <c:v>0.90567462057860004</c:v>
                </c:pt>
                <c:pt idx="10">
                  <c:v>0.92419842793175799</c:v>
                </c:pt>
                <c:pt idx="11">
                  <c:v>0.93843389263953902</c:v>
                </c:pt>
                <c:pt idx="12">
                  <c:v>0.94946760606727598</c:v>
                </c:pt>
                <c:pt idx="13">
                  <c:v>0.95498885783239595</c:v>
                </c:pt>
                <c:pt idx="14">
                  <c:v>0.96425889608347204</c:v>
                </c:pt>
                <c:pt idx="15">
                  <c:v>0.96750871035022801</c:v>
                </c:pt>
                <c:pt idx="16">
                  <c:v>0.97202319740794996</c:v>
                </c:pt>
                <c:pt idx="17">
                  <c:v>0.97136192470808203</c:v>
                </c:pt>
                <c:pt idx="18">
                  <c:v>0.96900829808879096</c:v>
                </c:pt>
                <c:pt idx="19">
                  <c:v>0.96653367311895499</c:v>
                </c:pt>
                <c:pt idx="20">
                  <c:v>0.96658657682542504</c:v>
                </c:pt>
                <c:pt idx="21">
                  <c:v>0.96819566629952503</c:v>
                </c:pt>
                <c:pt idx="22">
                  <c:v>0.96567770041223</c:v>
                </c:pt>
                <c:pt idx="23">
                  <c:v>0.959207909592796</c:v>
                </c:pt>
                <c:pt idx="24">
                  <c:v>0.956911454976616</c:v>
                </c:pt>
                <c:pt idx="25">
                  <c:v>0.95583012990907701</c:v>
                </c:pt>
                <c:pt idx="26">
                  <c:v>0.95609289300778499</c:v>
                </c:pt>
                <c:pt idx="27">
                  <c:v>0.95489628773179103</c:v>
                </c:pt>
                <c:pt idx="28">
                  <c:v>0.957846321820913</c:v>
                </c:pt>
                <c:pt idx="29">
                  <c:v>0.95386453710035202</c:v>
                </c:pt>
                <c:pt idx="30">
                  <c:v>0.95938428527080999</c:v>
                </c:pt>
                <c:pt idx="31">
                  <c:v>0.97489078822412101</c:v>
                </c:pt>
                <c:pt idx="32">
                  <c:v>0.97399298611870599</c:v>
                </c:pt>
                <c:pt idx="33">
                  <c:v>0.97563285938571898</c:v>
                </c:pt>
                <c:pt idx="34">
                  <c:v>0.97804184713878095</c:v>
                </c:pt>
                <c:pt idx="35">
                  <c:v>0.97851521501219496</c:v>
                </c:pt>
                <c:pt idx="36">
                  <c:v>0.98218390804597699</c:v>
                </c:pt>
                <c:pt idx="37">
                  <c:v>0.98131054131054096</c:v>
                </c:pt>
                <c:pt idx="38">
                  <c:v>0.98699494949494904</c:v>
                </c:pt>
                <c:pt idx="39">
                  <c:v>0.98666666666666603</c:v>
                </c:pt>
                <c:pt idx="40">
                  <c:v>0.98518518518518505</c:v>
                </c:pt>
                <c:pt idx="41">
                  <c:v>0.98425925925925895</c:v>
                </c:pt>
                <c:pt idx="42">
                  <c:v>0.99259259259259203</c:v>
                </c:pt>
                <c:pt idx="43">
                  <c:v>0.99259259259259203</c:v>
                </c:pt>
                <c:pt idx="44">
                  <c:v>0.99166666666666603</c:v>
                </c:pt>
                <c:pt idx="45">
                  <c:v>0.99047619047618995</c:v>
                </c:pt>
                <c:pt idx="46">
                  <c:v>0.98666666666666603</c:v>
                </c:pt>
                <c:pt idx="47">
                  <c:v>0.98666666666666603</c:v>
                </c:pt>
                <c:pt idx="48">
                  <c:v>0.98666666666666603</c:v>
                </c:pt>
                <c:pt idx="49">
                  <c:v>0.98666666666666603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0.93333333333333302</c:v>
                </c:pt>
                <c:pt idx="57">
                  <c:v>0.86666666666666603</c:v>
                </c:pt>
                <c:pt idx="58">
                  <c:v>0.8</c:v>
                </c:pt>
                <c:pt idx="59">
                  <c:v>0.8</c:v>
                </c:pt>
                <c:pt idx="60">
                  <c:v>0.73333333333333295</c:v>
                </c:pt>
                <c:pt idx="61">
                  <c:v>0.66666666666666596</c:v>
                </c:pt>
                <c:pt idx="62">
                  <c:v>0.6</c:v>
                </c:pt>
                <c:pt idx="63">
                  <c:v>0.53333333333333299</c:v>
                </c:pt>
                <c:pt idx="64">
                  <c:v>0.53333333333333299</c:v>
                </c:pt>
                <c:pt idx="65">
                  <c:v>0.53333333333333299</c:v>
                </c:pt>
                <c:pt idx="66">
                  <c:v>0.46666666666666601</c:v>
                </c:pt>
                <c:pt idx="67">
                  <c:v>0.46666666666666601</c:v>
                </c:pt>
                <c:pt idx="68">
                  <c:v>0.46666666666666601</c:v>
                </c:pt>
                <c:pt idx="69">
                  <c:v>0.46666666666666601</c:v>
                </c:pt>
                <c:pt idx="70">
                  <c:v>0.46666666666666601</c:v>
                </c:pt>
                <c:pt idx="71">
                  <c:v>0.46666666666666601</c:v>
                </c:pt>
                <c:pt idx="72">
                  <c:v>0.33333333333333298</c:v>
                </c:pt>
                <c:pt idx="73">
                  <c:v>0.133333333333333</c:v>
                </c:pt>
                <c:pt idx="74">
                  <c:v>6.6666666666666596E-2</c:v>
                </c:pt>
                <c:pt idx="75">
                  <c:v>6.6666666666666596E-2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tf_idf_average!$E$1</c:f>
              <c:strCache>
                <c:ptCount val="1"/>
                <c:pt idx="0">
                  <c:v>recall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tf_idf_average!$B$2:$B$100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tf_idf_average!$E$2:$E$100</c:f>
              <c:numCache>
                <c:formatCode>General</c:formatCode>
                <c:ptCount val="99"/>
                <c:pt idx="0">
                  <c:v>0.98592373008371803</c:v>
                </c:pt>
                <c:pt idx="1">
                  <c:v>0.96039176727894604</c:v>
                </c:pt>
                <c:pt idx="2">
                  <c:v>0.91438726596113395</c:v>
                </c:pt>
                <c:pt idx="3">
                  <c:v>0.84972356338838595</c:v>
                </c:pt>
                <c:pt idx="4">
                  <c:v>0.77157865159634398</c:v>
                </c:pt>
                <c:pt idx="5">
                  <c:v>0.70283035485157996</c:v>
                </c:pt>
                <c:pt idx="6">
                  <c:v>0.64287545169162497</c:v>
                </c:pt>
                <c:pt idx="7">
                  <c:v>0.58605406048749797</c:v>
                </c:pt>
                <c:pt idx="8">
                  <c:v>0.53609593056480997</c:v>
                </c:pt>
                <c:pt idx="9">
                  <c:v>0.48760200539394399</c:v>
                </c:pt>
                <c:pt idx="10">
                  <c:v>0.44297371549848402</c:v>
                </c:pt>
                <c:pt idx="11">
                  <c:v>0.40903236666511</c:v>
                </c:pt>
                <c:pt idx="12">
                  <c:v>0.37437863579443997</c:v>
                </c:pt>
                <c:pt idx="13">
                  <c:v>0.35112446641449502</c:v>
                </c:pt>
                <c:pt idx="14">
                  <c:v>0.32492101988205602</c:v>
                </c:pt>
                <c:pt idx="15">
                  <c:v>0.30339057834101302</c:v>
                </c:pt>
                <c:pt idx="16">
                  <c:v>0.27926478200918298</c:v>
                </c:pt>
                <c:pt idx="17">
                  <c:v>0.26528226546997902</c:v>
                </c:pt>
                <c:pt idx="18">
                  <c:v>0.245412205226858</c:v>
                </c:pt>
                <c:pt idx="19">
                  <c:v>0.23210507599865701</c:v>
                </c:pt>
                <c:pt idx="20">
                  <c:v>0.21259126445925799</c:v>
                </c:pt>
                <c:pt idx="21">
                  <c:v>0.201456275570388</c:v>
                </c:pt>
                <c:pt idx="22">
                  <c:v>0.18828335722523301</c:v>
                </c:pt>
                <c:pt idx="23">
                  <c:v>0.17365167413365701</c:v>
                </c:pt>
                <c:pt idx="24">
                  <c:v>0.16074322913374101</c:v>
                </c:pt>
                <c:pt idx="25">
                  <c:v>0.152995933919752</c:v>
                </c:pt>
                <c:pt idx="26">
                  <c:v>0.14392238692682099</c:v>
                </c:pt>
                <c:pt idx="27">
                  <c:v>0.13567334293637501</c:v>
                </c:pt>
                <c:pt idx="28">
                  <c:v>0.124176534728135</c:v>
                </c:pt>
                <c:pt idx="29">
                  <c:v>0.112038070302793</c:v>
                </c:pt>
                <c:pt idx="30">
                  <c:v>0.10024565510705501</c:v>
                </c:pt>
                <c:pt idx="31">
                  <c:v>9.3923134433461605E-2</c:v>
                </c:pt>
                <c:pt idx="32">
                  <c:v>8.6391227616349597E-2</c:v>
                </c:pt>
                <c:pt idx="33">
                  <c:v>8.0682692536561199E-2</c:v>
                </c:pt>
                <c:pt idx="34">
                  <c:v>7.3976836063402204E-2</c:v>
                </c:pt>
                <c:pt idx="35">
                  <c:v>6.8129826823653802E-2</c:v>
                </c:pt>
                <c:pt idx="36">
                  <c:v>6.34254437379521E-2</c:v>
                </c:pt>
                <c:pt idx="37">
                  <c:v>5.8347432278580802E-2</c:v>
                </c:pt>
                <c:pt idx="38">
                  <c:v>5.3996679321038597E-2</c:v>
                </c:pt>
                <c:pt idx="39">
                  <c:v>4.9269667395948201E-2</c:v>
                </c:pt>
                <c:pt idx="40">
                  <c:v>4.5818005986654697E-2</c:v>
                </c:pt>
                <c:pt idx="41">
                  <c:v>4.2868784096547999E-2</c:v>
                </c:pt>
                <c:pt idx="42">
                  <c:v>4.1188808708328799E-2</c:v>
                </c:pt>
                <c:pt idx="43">
                  <c:v>3.8525215420520197E-2</c:v>
                </c:pt>
                <c:pt idx="44">
                  <c:v>3.32863918016666E-2</c:v>
                </c:pt>
                <c:pt idx="45">
                  <c:v>3.0545883563603798E-2</c:v>
                </c:pt>
                <c:pt idx="46">
                  <c:v>2.82178469831257E-2</c:v>
                </c:pt>
                <c:pt idx="47">
                  <c:v>2.5515775561149201E-2</c:v>
                </c:pt>
                <c:pt idx="48">
                  <c:v>2.31614869866161E-2</c:v>
                </c:pt>
                <c:pt idx="49">
                  <c:v>2.10444844327594E-2</c:v>
                </c:pt>
                <c:pt idx="50">
                  <c:v>2.0490436670795E-2</c:v>
                </c:pt>
                <c:pt idx="51">
                  <c:v>1.9316242612952599E-2</c:v>
                </c:pt>
                <c:pt idx="52">
                  <c:v>1.75864167858364E-2</c:v>
                </c:pt>
                <c:pt idx="53">
                  <c:v>1.6612059306121099E-2</c:v>
                </c:pt>
                <c:pt idx="54">
                  <c:v>1.5241994165631399E-2</c:v>
                </c:pt>
                <c:pt idx="55">
                  <c:v>1.42130114157582E-2</c:v>
                </c:pt>
                <c:pt idx="56">
                  <c:v>1.18268960743059E-2</c:v>
                </c:pt>
                <c:pt idx="57">
                  <c:v>9.7231322867673397E-3</c:v>
                </c:pt>
                <c:pt idx="58">
                  <c:v>9.3147793916186702E-3</c:v>
                </c:pt>
                <c:pt idx="59">
                  <c:v>8.2163521973010693E-3</c:v>
                </c:pt>
                <c:pt idx="60">
                  <c:v>8.03116701211588E-3</c:v>
                </c:pt>
                <c:pt idx="61">
                  <c:v>7.6168465321654402E-3</c:v>
                </c:pt>
                <c:pt idx="62">
                  <c:v>7.3498683177596301E-3</c:v>
                </c:pt>
                <c:pt idx="63">
                  <c:v>7.3049446879303401E-3</c:v>
                </c:pt>
                <c:pt idx="64">
                  <c:v>6.8720442550298999E-3</c:v>
                </c:pt>
                <c:pt idx="65">
                  <c:v>6.6214956572992296E-3</c:v>
                </c:pt>
                <c:pt idx="66">
                  <c:v>6.1384038698596103E-3</c:v>
                </c:pt>
                <c:pt idx="67">
                  <c:v>6.0805334994892398E-3</c:v>
                </c:pt>
                <c:pt idx="68">
                  <c:v>6.0805334994892398E-3</c:v>
                </c:pt>
                <c:pt idx="69">
                  <c:v>6.0226631291188703E-3</c:v>
                </c:pt>
                <c:pt idx="70">
                  <c:v>5.1094211199864499E-3</c:v>
                </c:pt>
                <c:pt idx="71">
                  <c:v>3.6214664671758699E-3</c:v>
                </c:pt>
                <c:pt idx="72">
                  <c:v>2.3337413457793499E-3</c:v>
                </c:pt>
                <c:pt idx="73">
                  <c:v>6.3258301404853104E-4</c:v>
                </c:pt>
                <c:pt idx="74" formatCode="0.00E+00">
                  <c:v>5.7870370370370298E-5</c:v>
                </c:pt>
                <c:pt idx="75" formatCode="0.00E+00">
                  <c:v>5.7870370370370298E-5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tf_idf_average!$F$1</c:f>
              <c:strCache>
                <c:ptCount val="1"/>
                <c:pt idx="0">
                  <c:v>f1-score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tf_idf_average!$B$2:$B$100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tf_idf_average!$F$2:$F$100</c:f>
              <c:numCache>
                <c:formatCode>General</c:formatCode>
                <c:ptCount val="99"/>
                <c:pt idx="0">
                  <c:v>0.43549693470957901</c:v>
                </c:pt>
                <c:pt idx="1">
                  <c:v>0.484047273863285</c:v>
                </c:pt>
                <c:pt idx="2">
                  <c:v>0.55277835267134401</c:v>
                </c:pt>
                <c:pt idx="3">
                  <c:v>0.62558521859552796</c:v>
                </c:pt>
                <c:pt idx="4">
                  <c:v>0.66632623710319305</c:v>
                </c:pt>
                <c:pt idx="5">
                  <c:v>0.68882925150053698</c:v>
                </c:pt>
                <c:pt idx="6">
                  <c:v>0.69130295169414702</c:v>
                </c:pt>
                <c:pt idx="7">
                  <c:v>0.67563585892116496</c:v>
                </c:pt>
                <c:pt idx="8">
                  <c:v>0.65120131343689502</c:v>
                </c:pt>
                <c:pt idx="9">
                  <c:v>0.619020778439482</c:v>
                </c:pt>
                <c:pt idx="10">
                  <c:v>0.58183671252205604</c:v>
                </c:pt>
                <c:pt idx="11">
                  <c:v>0.55076730845111499</c:v>
                </c:pt>
                <c:pt idx="12">
                  <c:v>0.51670586493930903</c:v>
                </c:pt>
                <c:pt idx="13">
                  <c:v>0.491782015627792</c:v>
                </c:pt>
                <c:pt idx="14">
                  <c:v>0.46567521130530798</c:v>
                </c:pt>
                <c:pt idx="15">
                  <c:v>0.441605698594978</c:v>
                </c:pt>
                <c:pt idx="16">
                  <c:v>0.41409517724269601</c:v>
                </c:pt>
                <c:pt idx="17">
                  <c:v>0.39839805320649802</c:v>
                </c:pt>
                <c:pt idx="18">
                  <c:v>0.37319860323883902</c:v>
                </c:pt>
                <c:pt idx="19">
                  <c:v>0.35595127633316798</c:v>
                </c:pt>
                <c:pt idx="20">
                  <c:v>0.33178722197752603</c:v>
                </c:pt>
                <c:pt idx="21">
                  <c:v>0.317689806365827</c:v>
                </c:pt>
                <c:pt idx="22">
                  <c:v>0.29968353596649999</c:v>
                </c:pt>
                <c:pt idx="23">
                  <c:v>0.27877237218625101</c:v>
                </c:pt>
                <c:pt idx="24">
                  <c:v>0.26106434173356702</c:v>
                </c:pt>
                <c:pt idx="25">
                  <c:v>0.250551951457954</c:v>
                </c:pt>
                <c:pt idx="26">
                  <c:v>0.238217729805446</c:v>
                </c:pt>
                <c:pt idx="27">
                  <c:v>0.22649820088163999</c:v>
                </c:pt>
                <c:pt idx="28">
                  <c:v>0.210435853468011</c:v>
                </c:pt>
                <c:pt idx="29">
                  <c:v>0.19261309637320501</c:v>
                </c:pt>
                <c:pt idx="30">
                  <c:v>0.17448003859543099</c:v>
                </c:pt>
                <c:pt idx="31">
                  <c:v>0.16570785258773499</c:v>
                </c:pt>
                <c:pt idx="32">
                  <c:v>0.15273703187326401</c:v>
                </c:pt>
                <c:pt idx="33">
                  <c:v>0.143998376725467</c:v>
                </c:pt>
                <c:pt idx="34">
                  <c:v>0.13273257264084201</c:v>
                </c:pt>
                <c:pt idx="35">
                  <c:v>0.123153444671463</c:v>
                </c:pt>
                <c:pt idx="36">
                  <c:v>0.115119164027203</c:v>
                </c:pt>
                <c:pt idx="37">
                  <c:v>0.10633082996542099</c:v>
                </c:pt>
                <c:pt idx="38">
                  <c:v>9.9139332769663802E-2</c:v>
                </c:pt>
                <c:pt idx="39">
                  <c:v>9.1237639792524805E-2</c:v>
                </c:pt>
                <c:pt idx="40">
                  <c:v>8.5372164350919003E-2</c:v>
                </c:pt>
                <c:pt idx="41">
                  <c:v>7.9977951877778605E-2</c:v>
                </c:pt>
                <c:pt idx="42">
                  <c:v>7.6890465889699097E-2</c:v>
                </c:pt>
                <c:pt idx="43">
                  <c:v>7.2293761237545301E-2</c:v>
                </c:pt>
                <c:pt idx="44">
                  <c:v>6.2742141779458305E-2</c:v>
                </c:pt>
                <c:pt idx="45">
                  <c:v>5.7609408143164599E-2</c:v>
                </c:pt>
                <c:pt idx="46">
                  <c:v>5.3274074387452401E-2</c:v>
                </c:pt>
                <c:pt idx="47">
                  <c:v>4.8693385092748398E-2</c:v>
                </c:pt>
                <c:pt idx="48">
                  <c:v>4.4463360659106298E-2</c:v>
                </c:pt>
                <c:pt idx="49">
                  <c:v>4.0409090164008898E-2</c:v>
                </c:pt>
                <c:pt idx="50">
                  <c:v>3.93378497720175E-2</c:v>
                </c:pt>
                <c:pt idx="51">
                  <c:v>3.7052339373238E-2</c:v>
                </c:pt>
                <c:pt idx="52">
                  <c:v>3.3714391941144298E-2</c:v>
                </c:pt>
                <c:pt idx="53">
                  <c:v>3.1799200729735397E-2</c:v>
                </c:pt>
                <c:pt idx="54">
                  <c:v>2.9118696819987602E-2</c:v>
                </c:pt>
                <c:pt idx="55">
                  <c:v>2.7352268070075399E-2</c:v>
                </c:pt>
                <c:pt idx="56">
                  <c:v>2.2882246272791899E-2</c:v>
                </c:pt>
                <c:pt idx="57">
                  <c:v>1.89152398261342E-2</c:v>
                </c:pt>
                <c:pt idx="58">
                  <c:v>1.81046581242593E-2</c:v>
                </c:pt>
                <c:pt idx="59">
                  <c:v>1.6074105255794599E-2</c:v>
                </c:pt>
                <c:pt idx="60">
                  <c:v>1.5704760842128799E-2</c:v>
                </c:pt>
                <c:pt idx="61">
                  <c:v>1.48805373835088E-2</c:v>
                </c:pt>
                <c:pt idx="62">
                  <c:v>1.43483891109522E-2</c:v>
                </c:pt>
                <c:pt idx="63">
                  <c:v>1.4258602354498801E-2</c:v>
                </c:pt>
                <c:pt idx="64">
                  <c:v>1.34094156988605E-2</c:v>
                </c:pt>
                <c:pt idx="65">
                  <c:v>1.29123374226696E-2</c:v>
                </c:pt>
                <c:pt idx="66">
                  <c:v>1.19531048087607E-2</c:v>
                </c:pt>
                <c:pt idx="67">
                  <c:v>1.1837864762844701E-2</c:v>
                </c:pt>
                <c:pt idx="68">
                  <c:v>1.1837864762844701E-2</c:v>
                </c:pt>
                <c:pt idx="69">
                  <c:v>1.17224248209255E-2</c:v>
                </c:pt>
                <c:pt idx="70">
                  <c:v>1.00148224817442E-2</c:v>
                </c:pt>
                <c:pt idx="71">
                  <c:v>7.1596111958250504E-3</c:v>
                </c:pt>
                <c:pt idx="72">
                  <c:v>4.6212302202250297E-3</c:v>
                </c:pt>
                <c:pt idx="73">
                  <c:v>1.25524149808625E-3</c:v>
                </c:pt>
                <c:pt idx="74">
                  <c:v>1.1564035848511101E-4</c:v>
                </c:pt>
                <c:pt idx="75">
                  <c:v>1.1564035848511101E-4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4882184"/>
        <c:axId val="564884144"/>
      </c:scatterChart>
      <c:valAx>
        <c:axId val="5648821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64884144"/>
        <c:crosses val="autoZero"/>
        <c:crossBetween val="midCat"/>
      </c:valAx>
      <c:valAx>
        <c:axId val="564884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6488218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tf-pdf</a:t>
            </a:r>
            <a:endParaRPr lang="zh-TW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tf_pdf_average!$C$1</c:f>
              <c:strCache>
                <c:ptCount val="1"/>
                <c:pt idx="0">
                  <c:v>accuracy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tf_pdf_average!$B$2:$B$100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tf_pdf_average!$C$2:$C$100</c:f>
              <c:numCache>
                <c:formatCode>General</c:formatCode>
                <c:ptCount val="99"/>
                <c:pt idx="0">
                  <c:v>0.406013664673334</c:v>
                </c:pt>
                <c:pt idx="1">
                  <c:v>0.41333771544870901</c:v>
                </c:pt>
                <c:pt idx="2">
                  <c:v>0.41612824872585702</c:v>
                </c:pt>
                <c:pt idx="3">
                  <c:v>0.41629149819793898</c:v>
                </c:pt>
                <c:pt idx="4">
                  <c:v>0.41636194359239997</c:v>
                </c:pt>
                <c:pt idx="5">
                  <c:v>0.416440019840217</c:v>
                </c:pt>
                <c:pt idx="6">
                  <c:v>0.41592972301998599</c:v>
                </c:pt>
                <c:pt idx="7">
                  <c:v>0.41295927733822002</c:v>
                </c:pt>
                <c:pt idx="8">
                  <c:v>0.413317513927422</c:v>
                </c:pt>
                <c:pt idx="9">
                  <c:v>0.41245463376195002</c:v>
                </c:pt>
                <c:pt idx="10">
                  <c:v>0.411024470585305</c:v>
                </c:pt>
                <c:pt idx="11">
                  <c:v>0.41281959499690901</c:v>
                </c:pt>
                <c:pt idx="12">
                  <c:v>0.41370302780016599</c:v>
                </c:pt>
                <c:pt idx="13">
                  <c:v>0.41377437623597801</c:v>
                </c:pt>
                <c:pt idx="14">
                  <c:v>0.412723349431866</c:v>
                </c:pt>
                <c:pt idx="15">
                  <c:v>0.412506084662359</c:v>
                </c:pt>
                <c:pt idx="16">
                  <c:v>0.41185731228081102</c:v>
                </c:pt>
                <c:pt idx="17">
                  <c:v>0.41147581473372202</c:v>
                </c:pt>
                <c:pt idx="18">
                  <c:v>0.41136838948129201</c:v>
                </c:pt>
                <c:pt idx="19">
                  <c:v>0.41157726575567399</c:v>
                </c:pt>
                <c:pt idx="20">
                  <c:v>0.41250118811993303</c:v>
                </c:pt>
                <c:pt idx="21">
                  <c:v>0.41243408082045402</c:v>
                </c:pt>
                <c:pt idx="22">
                  <c:v>0.41178695369927298</c:v>
                </c:pt>
                <c:pt idx="23">
                  <c:v>0.41139606919243399</c:v>
                </c:pt>
                <c:pt idx="24">
                  <c:v>0.41097833960326102</c:v>
                </c:pt>
                <c:pt idx="25">
                  <c:v>0.41153577505455402</c:v>
                </c:pt>
                <c:pt idx="26">
                  <c:v>0.41223576773415899</c:v>
                </c:pt>
                <c:pt idx="27">
                  <c:v>0.411882351441612</c:v>
                </c:pt>
                <c:pt idx="28">
                  <c:v>0.411814476628174</c:v>
                </c:pt>
                <c:pt idx="29">
                  <c:v>0.41181658858469899</c:v>
                </c:pt>
                <c:pt idx="30">
                  <c:v>0.41201565441014798</c:v>
                </c:pt>
                <c:pt idx="31">
                  <c:v>0.41292030258080598</c:v>
                </c:pt>
                <c:pt idx="32">
                  <c:v>0.41330197585566703</c:v>
                </c:pt>
                <c:pt idx="33">
                  <c:v>0.41279267746020099</c:v>
                </c:pt>
                <c:pt idx="34">
                  <c:v>0.41273598811779699</c:v>
                </c:pt>
                <c:pt idx="35">
                  <c:v>0.41249197667248499</c:v>
                </c:pt>
                <c:pt idx="36">
                  <c:v>0.41187858797260102</c:v>
                </c:pt>
                <c:pt idx="37">
                  <c:v>0.41086095071559497</c:v>
                </c:pt>
                <c:pt idx="38">
                  <c:v>0.409980802201938</c:v>
                </c:pt>
                <c:pt idx="39">
                  <c:v>0.40963556996989797</c:v>
                </c:pt>
                <c:pt idx="40">
                  <c:v>0.41051032739637899</c:v>
                </c:pt>
                <c:pt idx="41">
                  <c:v>0.40970063862474798</c:v>
                </c:pt>
                <c:pt idx="42">
                  <c:v>0.40970063862474798</c:v>
                </c:pt>
                <c:pt idx="43">
                  <c:v>0.40948427621771699</c:v>
                </c:pt>
                <c:pt idx="44">
                  <c:v>0.40934262264520899</c:v>
                </c:pt>
                <c:pt idx="45">
                  <c:v>0.409385912688499</c:v>
                </c:pt>
                <c:pt idx="46">
                  <c:v>0.40949991830324101</c:v>
                </c:pt>
                <c:pt idx="47">
                  <c:v>0.41036752436731799</c:v>
                </c:pt>
                <c:pt idx="48">
                  <c:v>0.410322156167792</c:v>
                </c:pt>
                <c:pt idx="49">
                  <c:v>0.411156749344601</c:v>
                </c:pt>
                <c:pt idx="50">
                  <c:v>0.41156223784459101</c:v>
                </c:pt>
                <c:pt idx="51">
                  <c:v>0.41370552892934098</c:v>
                </c:pt>
                <c:pt idx="52">
                  <c:v>0.41458951301887198</c:v>
                </c:pt>
                <c:pt idx="53">
                  <c:v>0.41429621780823001</c:v>
                </c:pt>
                <c:pt idx="54">
                  <c:v>0.415084395148132</c:v>
                </c:pt>
                <c:pt idx="55">
                  <c:v>0.414433455592702</c:v>
                </c:pt>
                <c:pt idx="56">
                  <c:v>0.41439016554941199</c:v>
                </c:pt>
                <c:pt idx="57">
                  <c:v>0.41504843228254401</c:v>
                </c:pt>
                <c:pt idx="58">
                  <c:v>0.416009769795606</c:v>
                </c:pt>
                <c:pt idx="59">
                  <c:v>0.41739169526310799</c:v>
                </c:pt>
                <c:pt idx="60">
                  <c:v>0.41733171724290602</c:v>
                </c:pt>
                <c:pt idx="61">
                  <c:v>0.41697615951642403</c:v>
                </c:pt>
                <c:pt idx="62">
                  <c:v>0.41674636739982401</c:v>
                </c:pt>
                <c:pt idx="63">
                  <c:v>0.41586932512219199</c:v>
                </c:pt>
                <c:pt idx="64">
                  <c:v>0.41551291695565601</c:v>
                </c:pt>
                <c:pt idx="65">
                  <c:v>0.416461962830178</c:v>
                </c:pt>
                <c:pt idx="66">
                  <c:v>0.41623986753194497</c:v>
                </c:pt>
                <c:pt idx="67">
                  <c:v>0.417301009265863</c:v>
                </c:pt>
                <c:pt idx="68">
                  <c:v>0.41705083890148698</c:v>
                </c:pt>
                <c:pt idx="69">
                  <c:v>0.416524146195482</c:v>
                </c:pt>
                <c:pt idx="70">
                  <c:v>0.41847052355956599</c:v>
                </c:pt>
                <c:pt idx="71">
                  <c:v>0.42002852241074101</c:v>
                </c:pt>
                <c:pt idx="72">
                  <c:v>0.41999141948003998</c:v>
                </c:pt>
                <c:pt idx="73">
                  <c:v>0.41988832924000802</c:v>
                </c:pt>
                <c:pt idx="74">
                  <c:v>0.42165589802446302</c:v>
                </c:pt>
                <c:pt idx="75">
                  <c:v>0.42340953009933802</c:v>
                </c:pt>
                <c:pt idx="76">
                  <c:v>0.42378028544985302</c:v>
                </c:pt>
                <c:pt idx="77">
                  <c:v>0.42357304642402399</c:v>
                </c:pt>
                <c:pt idx="78">
                  <c:v>0.423535889903213</c:v>
                </c:pt>
                <c:pt idx="79">
                  <c:v>0.42388727698830903</c:v>
                </c:pt>
                <c:pt idx="80">
                  <c:v>0.42350591989726999</c:v>
                </c:pt>
                <c:pt idx="81">
                  <c:v>0.42386173297865798</c:v>
                </c:pt>
                <c:pt idx="82">
                  <c:v>0.42410787183959298</c:v>
                </c:pt>
                <c:pt idx="83">
                  <c:v>0.423833344283221</c:v>
                </c:pt>
                <c:pt idx="84">
                  <c:v>0.425978796109938</c:v>
                </c:pt>
                <c:pt idx="85">
                  <c:v>0.425751195956801</c:v>
                </c:pt>
                <c:pt idx="86">
                  <c:v>0.426323416114821</c:v>
                </c:pt>
                <c:pt idx="87">
                  <c:v>0.42731660716401298</c:v>
                </c:pt>
                <c:pt idx="88">
                  <c:v>0.42754359140605103</c:v>
                </c:pt>
                <c:pt idx="89">
                  <c:v>0.42810070088035801</c:v>
                </c:pt>
                <c:pt idx="90">
                  <c:v>0.42675320213685802</c:v>
                </c:pt>
                <c:pt idx="91">
                  <c:v>0.43179905814965602</c:v>
                </c:pt>
                <c:pt idx="92">
                  <c:v>0.438735667188759</c:v>
                </c:pt>
                <c:pt idx="93">
                  <c:v>0.438330453213783</c:v>
                </c:pt>
                <c:pt idx="94">
                  <c:v>0.442386011078446</c:v>
                </c:pt>
                <c:pt idx="95">
                  <c:v>0.44412653555950399</c:v>
                </c:pt>
                <c:pt idx="96">
                  <c:v>0.45198769640300301</c:v>
                </c:pt>
                <c:pt idx="97">
                  <c:v>0.45861635048921701</c:v>
                </c:pt>
                <c:pt idx="98">
                  <c:v>0.48463710798390203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tf_pdf_average!$D$1</c:f>
              <c:strCache>
                <c:ptCount val="1"/>
                <c:pt idx="0">
                  <c:v>precision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tf_pdf_average!$B$2:$B$100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tf_pdf_average!$D$2:$D$100</c:f>
              <c:numCache>
                <c:formatCode>General</c:formatCode>
                <c:ptCount val="99"/>
                <c:pt idx="0">
                  <c:v>0.30484726313643501</c:v>
                </c:pt>
                <c:pt idx="1">
                  <c:v>0.30553301467022898</c:v>
                </c:pt>
                <c:pt idx="2">
                  <c:v>0.305126641612677</c:v>
                </c:pt>
                <c:pt idx="3">
                  <c:v>0.30370878569476301</c:v>
                </c:pt>
                <c:pt idx="4">
                  <c:v>0.30258071855070301</c:v>
                </c:pt>
                <c:pt idx="5">
                  <c:v>0.30167322430247201</c:v>
                </c:pt>
                <c:pt idx="6">
                  <c:v>0.30081666460109802</c:v>
                </c:pt>
                <c:pt idx="7">
                  <c:v>0.29795234307945601</c:v>
                </c:pt>
                <c:pt idx="8">
                  <c:v>0.29755005841584298</c:v>
                </c:pt>
                <c:pt idx="9">
                  <c:v>0.296338231867668</c:v>
                </c:pt>
                <c:pt idx="10">
                  <c:v>0.29489705143913397</c:v>
                </c:pt>
                <c:pt idx="11">
                  <c:v>0.294766553900842</c:v>
                </c:pt>
                <c:pt idx="12">
                  <c:v>0.29493600266495901</c:v>
                </c:pt>
                <c:pt idx="13">
                  <c:v>0.29432339853603001</c:v>
                </c:pt>
                <c:pt idx="14">
                  <c:v>0.29332593812505098</c:v>
                </c:pt>
                <c:pt idx="15">
                  <c:v>0.29273874374577802</c:v>
                </c:pt>
                <c:pt idx="16">
                  <c:v>0.29211878890680598</c:v>
                </c:pt>
                <c:pt idx="17">
                  <c:v>0.29166526909544399</c:v>
                </c:pt>
                <c:pt idx="18">
                  <c:v>0.29151135411637402</c:v>
                </c:pt>
                <c:pt idx="19">
                  <c:v>0.29155999180633402</c:v>
                </c:pt>
                <c:pt idx="20">
                  <c:v>0.29179875976276798</c:v>
                </c:pt>
                <c:pt idx="21">
                  <c:v>0.29163927602676998</c:v>
                </c:pt>
                <c:pt idx="22">
                  <c:v>0.29098115175575701</c:v>
                </c:pt>
                <c:pt idx="23">
                  <c:v>0.290455671960613</c:v>
                </c:pt>
                <c:pt idx="24">
                  <c:v>0.29006537752005201</c:v>
                </c:pt>
                <c:pt idx="25">
                  <c:v>0.28997455663474597</c:v>
                </c:pt>
                <c:pt idx="26">
                  <c:v>0.29007234227783701</c:v>
                </c:pt>
                <c:pt idx="27">
                  <c:v>0.28962759994259402</c:v>
                </c:pt>
                <c:pt idx="28">
                  <c:v>0.28947479625109901</c:v>
                </c:pt>
                <c:pt idx="29">
                  <c:v>0.28941459464779101</c:v>
                </c:pt>
                <c:pt idx="30">
                  <c:v>0.28945197357640501</c:v>
                </c:pt>
                <c:pt idx="31">
                  <c:v>0.28980576067510999</c:v>
                </c:pt>
                <c:pt idx="32">
                  <c:v>0.28975212814638901</c:v>
                </c:pt>
                <c:pt idx="33">
                  <c:v>0.289176192047082</c:v>
                </c:pt>
                <c:pt idx="34">
                  <c:v>0.28912419202228401</c:v>
                </c:pt>
                <c:pt idx="35">
                  <c:v>0.288881494360889</c:v>
                </c:pt>
                <c:pt idx="36">
                  <c:v>0.288284064809183</c:v>
                </c:pt>
                <c:pt idx="37">
                  <c:v>0.28733403825486198</c:v>
                </c:pt>
                <c:pt idx="38">
                  <c:v>0.28654329360805902</c:v>
                </c:pt>
                <c:pt idx="39">
                  <c:v>0.28611506343345</c:v>
                </c:pt>
                <c:pt idx="40">
                  <c:v>0.28652102387950801</c:v>
                </c:pt>
                <c:pt idx="41">
                  <c:v>0.28563728921353798</c:v>
                </c:pt>
                <c:pt idx="42">
                  <c:v>0.28563728921353798</c:v>
                </c:pt>
                <c:pt idx="43">
                  <c:v>0.28536480434677902</c:v>
                </c:pt>
                <c:pt idx="44">
                  <c:v>0.28518371513317398</c:v>
                </c:pt>
                <c:pt idx="45">
                  <c:v>0.285207329862671</c:v>
                </c:pt>
                <c:pt idx="46">
                  <c:v>0.28523187097430802</c:v>
                </c:pt>
                <c:pt idx="47">
                  <c:v>0.28558634384680498</c:v>
                </c:pt>
                <c:pt idx="48">
                  <c:v>0.28548475808447898</c:v>
                </c:pt>
                <c:pt idx="49">
                  <c:v>0.28580402947021299</c:v>
                </c:pt>
                <c:pt idx="50">
                  <c:v>0.28593481546490501</c:v>
                </c:pt>
                <c:pt idx="51">
                  <c:v>0.28711093609532701</c:v>
                </c:pt>
                <c:pt idx="52">
                  <c:v>0.28738418727104897</c:v>
                </c:pt>
                <c:pt idx="53">
                  <c:v>0.28701561749029503</c:v>
                </c:pt>
                <c:pt idx="54">
                  <c:v>0.287505873218936</c:v>
                </c:pt>
                <c:pt idx="55">
                  <c:v>0.28685543467576902</c:v>
                </c:pt>
                <c:pt idx="56">
                  <c:v>0.28680468370928403</c:v>
                </c:pt>
                <c:pt idx="57">
                  <c:v>0.28693328449228001</c:v>
                </c:pt>
                <c:pt idx="58">
                  <c:v>0.28757400093755298</c:v>
                </c:pt>
                <c:pt idx="59">
                  <c:v>0.28803765226753297</c:v>
                </c:pt>
                <c:pt idx="60">
                  <c:v>0.28788042905102101</c:v>
                </c:pt>
                <c:pt idx="61">
                  <c:v>0.287423801814918</c:v>
                </c:pt>
                <c:pt idx="62">
                  <c:v>0.28713518387095399</c:v>
                </c:pt>
                <c:pt idx="63">
                  <c:v>0.28624362613646198</c:v>
                </c:pt>
                <c:pt idx="64">
                  <c:v>0.28583642913963297</c:v>
                </c:pt>
                <c:pt idx="65">
                  <c:v>0.286059560205913</c:v>
                </c:pt>
                <c:pt idx="66">
                  <c:v>0.28575339209693301</c:v>
                </c:pt>
                <c:pt idx="67">
                  <c:v>0.285959031468902</c:v>
                </c:pt>
                <c:pt idx="68">
                  <c:v>0.28570583349952</c:v>
                </c:pt>
                <c:pt idx="69">
                  <c:v>0.28511476427710403</c:v>
                </c:pt>
                <c:pt idx="70">
                  <c:v>0.28597992441563203</c:v>
                </c:pt>
                <c:pt idx="71">
                  <c:v>0.28673493356064</c:v>
                </c:pt>
                <c:pt idx="72">
                  <c:v>0.28656100013186198</c:v>
                </c:pt>
                <c:pt idx="73">
                  <c:v>0.28631508874270101</c:v>
                </c:pt>
                <c:pt idx="74">
                  <c:v>0.28732673293890498</c:v>
                </c:pt>
                <c:pt idx="75">
                  <c:v>0.28788209619692301</c:v>
                </c:pt>
                <c:pt idx="76">
                  <c:v>0.28780828033268901</c:v>
                </c:pt>
                <c:pt idx="77">
                  <c:v>0.28730721245252799</c:v>
                </c:pt>
                <c:pt idx="78">
                  <c:v>0.28708122939691899</c:v>
                </c:pt>
                <c:pt idx="79">
                  <c:v>0.28679440100210601</c:v>
                </c:pt>
                <c:pt idx="80">
                  <c:v>0.285738451090009</c:v>
                </c:pt>
                <c:pt idx="81">
                  <c:v>0.28504030755495602</c:v>
                </c:pt>
                <c:pt idx="82">
                  <c:v>0.284331514003692</c:v>
                </c:pt>
                <c:pt idx="83">
                  <c:v>0.28320609831709698</c:v>
                </c:pt>
                <c:pt idx="84">
                  <c:v>0.28282827031542102</c:v>
                </c:pt>
                <c:pt idx="85">
                  <c:v>0.28184046174844901</c:v>
                </c:pt>
                <c:pt idx="86">
                  <c:v>0.281395106023413</c:v>
                </c:pt>
                <c:pt idx="87">
                  <c:v>0.281381850603032</c:v>
                </c:pt>
                <c:pt idx="88">
                  <c:v>0.28008930997653098</c:v>
                </c:pt>
                <c:pt idx="89">
                  <c:v>0.27967563725639799</c:v>
                </c:pt>
                <c:pt idx="90">
                  <c:v>0.27775317803146798</c:v>
                </c:pt>
                <c:pt idx="91">
                  <c:v>0.27997193018627298</c:v>
                </c:pt>
                <c:pt idx="92">
                  <c:v>0.28219781777785402</c:v>
                </c:pt>
                <c:pt idx="93">
                  <c:v>0.28006081068112498</c:v>
                </c:pt>
                <c:pt idx="94">
                  <c:v>0.27851890572848298</c:v>
                </c:pt>
                <c:pt idx="95">
                  <c:v>0.27548263515365101</c:v>
                </c:pt>
                <c:pt idx="96">
                  <c:v>0.27522390443311401</c:v>
                </c:pt>
                <c:pt idx="97">
                  <c:v>0.27186949570661201</c:v>
                </c:pt>
                <c:pt idx="98">
                  <c:v>0.27032374652348801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tf_pdf_average!$E$1</c:f>
              <c:strCache>
                <c:ptCount val="1"/>
                <c:pt idx="0">
                  <c:v>recall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tf_pdf_average!$B$2:$B$100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tf_pdf_average!$E$2:$E$100</c:f>
              <c:numCache>
                <c:formatCode>General</c:formatCode>
                <c:ptCount val="99"/>
                <c:pt idx="0">
                  <c:v>0.91871274604372999</c:v>
                </c:pt>
                <c:pt idx="1">
                  <c:v>0.90094695432114402</c:v>
                </c:pt>
                <c:pt idx="2">
                  <c:v>0.89041387364811997</c:v>
                </c:pt>
                <c:pt idx="3">
                  <c:v>0.87995299345489897</c:v>
                </c:pt>
                <c:pt idx="4">
                  <c:v>0.87189421251594001</c:v>
                </c:pt>
                <c:pt idx="5">
                  <c:v>0.86541609419695598</c:v>
                </c:pt>
                <c:pt idx="6">
                  <c:v>0.86057392286819601</c:v>
                </c:pt>
                <c:pt idx="7">
                  <c:v>0.84874359270270305</c:v>
                </c:pt>
                <c:pt idx="8">
                  <c:v>0.845194434460108</c:v>
                </c:pt>
                <c:pt idx="9">
                  <c:v>0.83944001081069297</c:v>
                </c:pt>
                <c:pt idx="10">
                  <c:v>0.83417013830271103</c:v>
                </c:pt>
                <c:pt idx="11">
                  <c:v>0.82877642967334797</c:v>
                </c:pt>
                <c:pt idx="12">
                  <c:v>0.82568679350780605</c:v>
                </c:pt>
                <c:pt idx="13">
                  <c:v>0.82158125062766896</c:v>
                </c:pt>
                <c:pt idx="14">
                  <c:v>0.81751802426895204</c:v>
                </c:pt>
                <c:pt idx="15">
                  <c:v>0.81474612107896804</c:v>
                </c:pt>
                <c:pt idx="16">
                  <c:v>0.81262586801928105</c:v>
                </c:pt>
                <c:pt idx="17">
                  <c:v>0.81062605085470596</c:v>
                </c:pt>
                <c:pt idx="18">
                  <c:v>0.80990096521993804</c:v>
                </c:pt>
                <c:pt idx="19">
                  <c:v>0.809657909664382</c:v>
                </c:pt>
                <c:pt idx="20">
                  <c:v>0.80870907855079199</c:v>
                </c:pt>
                <c:pt idx="21">
                  <c:v>0.80784607754738502</c:v>
                </c:pt>
                <c:pt idx="22">
                  <c:v>0.80558654014428199</c:v>
                </c:pt>
                <c:pt idx="23">
                  <c:v>0.80387477960461995</c:v>
                </c:pt>
                <c:pt idx="24">
                  <c:v>0.80232382247754397</c:v>
                </c:pt>
                <c:pt idx="25">
                  <c:v>0.80005261541696504</c:v>
                </c:pt>
                <c:pt idx="26">
                  <c:v>0.79836270334102299</c:v>
                </c:pt>
                <c:pt idx="27">
                  <c:v>0.79646104592147304</c:v>
                </c:pt>
                <c:pt idx="28">
                  <c:v>0.79574116654657301</c:v>
                </c:pt>
                <c:pt idx="29">
                  <c:v>0.79543274757847204</c:v>
                </c:pt>
                <c:pt idx="30">
                  <c:v>0.79512432861037097</c:v>
                </c:pt>
                <c:pt idx="31">
                  <c:v>0.79449874995011005</c:v>
                </c:pt>
                <c:pt idx="32">
                  <c:v>0.79248010410793501</c:v>
                </c:pt>
                <c:pt idx="33">
                  <c:v>0.790168835111694</c:v>
                </c:pt>
                <c:pt idx="34">
                  <c:v>0.78997615688433298</c:v>
                </c:pt>
                <c:pt idx="35">
                  <c:v>0.78905248564816199</c:v>
                </c:pt>
                <c:pt idx="36">
                  <c:v>0.78704434173782201</c:v>
                </c:pt>
                <c:pt idx="37">
                  <c:v>0.78444586438600095</c:v>
                </c:pt>
                <c:pt idx="38">
                  <c:v>0.781795233426547</c:v>
                </c:pt>
                <c:pt idx="39">
                  <c:v>0.779433871411364</c:v>
                </c:pt>
                <c:pt idx="40">
                  <c:v>0.77900097097846399</c:v>
                </c:pt>
                <c:pt idx="41">
                  <c:v>0.77539318103590005</c:v>
                </c:pt>
                <c:pt idx="42">
                  <c:v>0.77539318103590005</c:v>
                </c:pt>
                <c:pt idx="43">
                  <c:v>0.77452738017009903</c:v>
                </c:pt>
                <c:pt idx="44">
                  <c:v>0.77378295325744795</c:v>
                </c:pt>
                <c:pt idx="45">
                  <c:v>0.77378295325744795</c:v>
                </c:pt>
                <c:pt idx="46">
                  <c:v>0.77359776807226299</c:v>
                </c:pt>
                <c:pt idx="47">
                  <c:v>0.77273196720646198</c:v>
                </c:pt>
                <c:pt idx="48">
                  <c:v>0.77229906677356097</c:v>
                </c:pt>
                <c:pt idx="49">
                  <c:v>0.77229906677356097</c:v>
                </c:pt>
                <c:pt idx="50">
                  <c:v>0.77167348811330105</c:v>
                </c:pt>
                <c:pt idx="51">
                  <c:v>0.77066553894745704</c:v>
                </c:pt>
                <c:pt idx="52">
                  <c:v>0.76884965044426201</c:v>
                </c:pt>
                <c:pt idx="53">
                  <c:v>0.76707080958840901</c:v>
                </c:pt>
                <c:pt idx="54">
                  <c:v>0.766637909155508</c:v>
                </c:pt>
                <c:pt idx="55">
                  <c:v>0.76464092534094796</c:v>
                </c:pt>
                <c:pt idx="56">
                  <c:v>0.76445574015576201</c:v>
                </c:pt>
                <c:pt idx="57">
                  <c:v>0.76384922861175097</c:v>
                </c:pt>
                <c:pt idx="58">
                  <c:v>0.76335845780848</c:v>
                </c:pt>
                <c:pt idx="59">
                  <c:v>0.76265418605482005</c:v>
                </c:pt>
                <c:pt idx="60">
                  <c:v>0.76178573781266001</c:v>
                </c:pt>
                <c:pt idx="61">
                  <c:v>0.76023082121619701</c:v>
                </c:pt>
                <c:pt idx="62">
                  <c:v>0.75896783566967496</c:v>
                </c:pt>
                <c:pt idx="63">
                  <c:v>0.75683713268069697</c:v>
                </c:pt>
                <c:pt idx="64">
                  <c:v>0.75543201002557503</c:v>
                </c:pt>
                <c:pt idx="65">
                  <c:v>0.75473523131409004</c:v>
                </c:pt>
                <c:pt idx="66">
                  <c:v>0.75357782390668304</c:v>
                </c:pt>
                <c:pt idx="67">
                  <c:v>0.75188421687900597</c:v>
                </c:pt>
                <c:pt idx="68">
                  <c:v>0.75096645301687803</c:v>
                </c:pt>
                <c:pt idx="69">
                  <c:v>0.74893932480849701</c:v>
                </c:pt>
                <c:pt idx="70">
                  <c:v>0.74761288640485302</c:v>
                </c:pt>
                <c:pt idx="71">
                  <c:v>0.74559548824456101</c:v>
                </c:pt>
                <c:pt idx="72">
                  <c:v>0.74406604522136599</c:v>
                </c:pt>
                <c:pt idx="73">
                  <c:v>0.74228012854255598</c:v>
                </c:pt>
                <c:pt idx="74">
                  <c:v>0.74148559846334405</c:v>
                </c:pt>
                <c:pt idx="75">
                  <c:v>0.73911958429222302</c:v>
                </c:pt>
                <c:pt idx="76">
                  <c:v>0.73592791801812796</c:v>
                </c:pt>
                <c:pt idx="77">
                  <c:v>0.73252972878977896</c:v>
                </c:pt>
                <c:pt idx="78">
                  <c:v>0.72969423518290899</c:v>
                </c:pt>
                <c:pt idx="79">
                  <c:v>0.72814807014699401</c:v>
                </c:pt>
                <c:pt idx="80">
                  <c:v>0.72420691028545803</c:v>
                </c:pt>
                <c:pt idx="81">
                  <c:v>0.71964958424297798</c:v>
                </c:pt>
                <c:pt idx="82">
                  <c:v>0.71637782637728198</c:v>
                </c:pt>
                <c:pt idx="83">
                  <c:v>0.71272346299603795</c:v>
                </c:pt>
                <c:pt idx="84">
                  <c:v>0.70528818521633296</c:v>
                </c:pt>
                <c:pt idx="85">
                  <c:v>0.70174176808877897</c:v>
                </c:pt>
                <c:pt idx="86">
                  <c:v>0.696442552628741</c:v>
                </c:pt>
                <c:pt idx="87">
                  <c:v>0.69268679979597603</c:v>
                </c:pt>
                <c:pt idx="88">
                  <c:v>0.68796344213779204</c:v>
                </c:pt>
                <c:pt idx="89">
                  <c:v>0.68346351482846701</c:v>
                </c:pt>
                <c:pt idx="90">
                  <c:v>0.67717951299657697</c:v>
                </c:pt>
                <c:pt idx="91">
                  <c:v>0.67241374704231505</c:v>
                </c:pt>
                <c:pt idx="92">
                  <c:v>0.66367768081345102</c:v>
                </c:pt>
                <c:pt idx="93">
                  <c:v>0.65784929145153404</c:v>
                </c:pt>
                <c:pt idx="94">
                  <c:v>0.64696251727177201</c:v>
                </c:pt>
                <c:pt idx="95">
                  <c:v>0.63383238432614197</c:v>
                </c:pt>
                <c:pt idx="96">
                  <c:v>0.61494851596330902</c:v>
                </c:pt>
                <c:pt idx="97">
                  <c:v>0.59143002032464598</c:v>
                </c:pt>
                <c:pt idx="98">
                  <c:v>0.54272100685209101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tf_pdf_average!$F$1</c:f>
              <c:strCache>
                <c:ptCount val="1"/>
                <c:pt idx="0">
                  <c:v>f1-score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tf_pdf_average!$B$2:$B$100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tf_pdf_average!$F$2:$F$100</c:f>
              <c:numCache>
                <c:formatCode>General</c:formatCode>
                <c:ptCount val="99"/>
                <c:pt idx="0">
                  <c:v>0.44909913954020902</c:v>
                </c:pt>
                <c:pt idx="1">
                  <c:v>0.44763119844018401</c:v>
                </c:pt>
                <c:pt idx="2">
                  <c:v>0.446032208759509</c:v>
                </c:pt>
                <c:pt idx="3">
                  <c:v>0.44311384248729102</c:v>
                </c:pt>
                <c:pt idx="4">
                  <c:v>0.440755015891443</c:v>
                </c:pt>
                <c:pt idx="5">
                  <c:v>0.43898857113176198</c:v>
                </c:pt>
                <c:pt idx="6">
                  <c:v>0.43741724947980098</c:v>
                </c:pt>
                <c:pt idx="7">
                  <c:v>0.43240060876897701</c:v>
                </c:pt>
                <c:pt idx="8">
                  <c:v>0.43143907517972901</c:v>
                </c:pt>
                <c:pt idx="9">
                  <c:v>0.42927937603190902</c:v>
                </c:pt>
                <c:pt idx="10">
                  <c:v>0.42687441535633303</c:v>
                </c:pt>
                <c:pt idx="11">
                  <c:v>0.42606929702448298</c:v>
                </c:pt>
                <c:pt idx="12">
                  <c:v>0.42556372877454501</c:v>
                </c:pt>
                <c:pt idx="13">
                  <c:v>0.42432390692329403</c:v>
                </c:pt>
                <c:pt idx="14">
                  <c:v>0.42265974350317698</c:v>
                </c:pt>
                <c:pt idx="15">
                  <c:v>0.42159753088700302</c:v>
                </c:pt>
                <c:pt idx="16">
                  <c:v>0.42057444935643601</c:v>
                </c:pt>
                <c:pt idx="17">
                  <c:v>0.41979164298655802</c:v>
                </c:pt>
                <c:pt idx="18">
                  <c:v>0.41952955769882</c:v>
                </c:pt>
                <c:pt idx="19">
                  <c:v>0.41955538659425701</c:v>
                </c:pt>
                <c:pt idx="20">
                  <c:v>0.41971194386586502</c:v>
                </c:pt>
                <c:pt idx="21">
                  <c:v>0.41942621888766901</c:v>
                </c:pt>
                <c:pt idx="22">
                  <c:v>0.41836591363229197</c:v>
                </c:pt>
                <c:pt idx="23">
                  <c:v>0.41750896425754003</c:v>
                </c:pt>
                <c:pt idx="24">
                  <c:v>0.41686616746150601</c:v>
                </c:pt>
                <c:pt idx="25">
                  <c:v>0.41645147942730898</c:v>
                </c:pt>
                <c:pt idx="26">
                  <c:v>0.41632774967700298</c:v>
                </c:pt>
                <c:pt idx="27">
                  <c:v>0.41558035293708601</c:v>
                </c:pt>
                <c:pt idx="28">
                  <c:v>0.41530664951104701</c:v>
                </c:pt>
                <c:pt idx="29">
                  <c:v>0.41520252655159201</c:v>
                </c:pt>
                <c:pt idx="30">
                  <c:v>0.41520424951977902</c:v>
                </c:pt>
                <c:pt idx="31">
                  <c:v>0.41548741782038301</c:v>
                </c:pt>
                <c:pt idx="32">
                  <c:v>0.41512116317604902</c:v>
                </c:pt>
                <c:pt idx="33">
                  <c:v>0.41417133312222598</c:v>
                </c:pt>
                <c:pt idx="34">
                  <c:v>0.41408772242252301</c:v>
                </c:pt>
                <c:pt idx="35">
                  <c:v>0.41366836389576001</c:v>
                </c:pt>
                <c:pt idx="36">
                  <c:v>0.41270001372119602</c:v>
                </c:pt>
                <c:pt idx="37">
                  <c:v>0.41122196373203102</c:v>
                </c:pt>
                <c:pt idx="38">
                  <c:v>0.40995060780845999</c:v>
                </c:pt>
                <c:pt idx="39">
                  <c:v>0.40919651246479599</c:v>
                </c:pt>
                <c:pt idx="40">
                  <c:v>0.40954546173124901</c:v>
                </c:pt>
                <c:pt idx="41">
                  <c:v>0.40809499863423399</c:v>
                </c:pt>
                <c:pt idx="42">
                  <c:v>0.40809499863423399</c:v>
                </c:pt>
                <c:pt idx="43">
                  <c:v>0.40766051305777501</c:v>
                </c:pt>
                <c:pt idx="44">
                  <c:v>0.40734718656457097</c:v>
                </c:pt>
                <c:pt idx="45">
                  <c:v>0.407371814366977</c:v>
                </c:pt>
                <c:pt idx="46">
                  <c:v>0.40736917079688101</c:v>
                </c:pt>
                <c:pt idx="47">
                  <c:v>0.40757783881209297</c:v>
                </c:pt>
                <c:pt idx="48">
                  <c:v>0.40739722040132897</c:v>
                </c:pt>
                <c:pt idx="49">
                  <c:v>0.40774565040999</c:v>
                </c:pt>
                <c:pt idx="50">
                  <c:v>0.40776910139032402</c:v>
                </c:pt>
                <c:pt idx="51">
                  <c:v>0.408578845436322</c:v>
                </c:pt>
                <c:pt idx="52">
                  <c:v>0.40852790297980002</c:v>
                </c:pt>
                <c:pt idx="53">
                  <c:v>0.40785423595444498</c:v>
                </c:pt>
                <c:pt idx="54">
                  <c:v>0.40824153202663399</c:v>
                </c:pt>
                <c:pt idx="55">
                  <c:v>0.40722507938837199</c:v>
                </c:pt>
                <c:pt idx="56">
                  <c:v>0.40714164509954898</c:v>
                </c:pt>
                <c:pt idx="57">
                  <c:v>0.40718320900362398</c:v>
                </c:pt>
                <c:pt idx="58">
                  <c:v>0.40769323511571298</c:v>
                </c:pt>
                <c:pt idx="59">
                  <c:v>0.40804757843352002</c:v>
                </c:pt>
                <c:pt idx="60">
                  <c:v>0.40776981043708499</c:v>
                </c:pt>
                <c:pt idx="61">
                  <c:v>0.40704530496796798</c:v>
                </c:pt>
                <c:pt idx="62">
                  <c:v>0.40653223799396299</c:v>
                </c:pt>
                <c:pt idx="63">
                  <c:v>0.40519099730138403</c:v>
                </c:pt>
                <c:pt idx="64">
                  <c:v>0.40452414807329701</c:v>
                </c:pt>
                <c:pt idx="65">
                  <c:v>0.404643519077797</c:v>
                </c:pt>
                <c:pt idx="66">
                  <c:v>0.404132910682935</c:v>
                </c:pt>
                <c:pt idx="67">
                  <c:v>0.40403864966023201</c:v>
                </c:pt>
                <c:pt idx="68">
                  <c:v>0.40363134347808399</c:v>
                </c:pt>
                <c:pt idx="69">
                  <c:v>0.40268267342821201</c:v>
                </c:pt>
                <c:pt idx="70">
                  <c:v>0.40322604449881699</c:v>
                </c:pt>
                <c:pt idx="71">
                  <c:v>0.40354715015532699</c:v>
                </c:pt>
                <c:pt idx="72">
                  <c:v>0.40307268067940499</c:v>
                </c:pt>
                <c:pt idx="73">
                  <c:v>0.40247851689687197</c:v>
                </c:pt>
                <c:pt idx="74">
                  <c:v>0.40323387999710703</c:v>
                </c:pt>
                <c:pt idx="75">
                  <c:v>0.403275955876573</c:v>
                </c:pt>
                <c:pt idx="76">
                  <c:v>0.40228735305950902</c:v>
                </c:pt>
                <c:pt idx="77">
                  <c:v>0.401070413220186</c:v>
                </c:pt>
                <c:pt idx="78">
                  <c:v>0.40021881769412598</c:v>
                </c:pt>
                <c:pt idx="79">
                  <c:v>0.399679052779013</c:v>
                </c:pt>
                <c:pt idx="80">
                  <c:v>0.39793571696950403</c:v>
                </c:pt>
                <c:pt idx="81">
                  <c:v>0.39608927121384102</c:v>
                </c:pt>
                <c:pt idx="82">
                  <c:v>0.39487376231149601</c:v>
                </c:pt>
                <c:pt idx="83">
                  <c:v>0.393080909070814</c:v>
                </c:pt>
                <c:pt idx="84">
                  <c:v>0.39089059724738401</c:v>
                </c:pt>
                <c:pt idx="85">
                  <c:v>0.38922866056197802</c:v>
                </c:pt>
                <c:pt idx="86">
                  <c:v>0.38771856255529602</c:v>
                </c:pt>
                <c:pt idx="87">
                  <c:v>0.38649888384678799</c:v>
                </c:pt>
                <c:pt idx="88">
                  <c:v>0.384366276431235</c:v>
                </c:pt>
                <c:pt idx="89">
                  <c:v>0.382610707430113</c:v>
                </c:pt>
                <c:pt idx="90">
                  <c:v>0.37958073909789403</c:v>
                </c:pt>
                <c:pt idx="91">
                  <c:v>0.379755127392709</c:v>
                </c:pt>
                <c:pt idx="92">
                  <c:v>0.37835269388258402</c:v>
                </c:pt>
                <c:pt idx="93">
                  <c:v>0.37517665248771498</c:v>
                </c:pt>
                <c:pt idx="94">
                  <c:v>0.37127765638957899</c:v>
                </c:pt>
                <c:pt idx="95">
                  <c:v>0.36570126840848999</c:v>
                </c:pt>
                <c:pt idx="96">
                  <c:v>0.36010355568268698</c:v>
                </c:pt>
                <c:pt idx="97">
                  <c:v>0.35059226141134903</c:v>
                </c:pt>
                <c:pt idx="98">
                  <c:v>0.33563821210343803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4369176"/>
        <c:axId val="464368784"/>
      </c:scatterChart>
      <c:valAx>
        <c:axId val="4643691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64368784"/>
        <c:crosses val="autoZero"/>
        <c:crossBetween val="midCat"/>
      </c:valAx>
      <c:valAx>
        <c:axId val="464368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6436917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02383-DF3F-44D5-8BCB-9F751C5C2D6E}" type="datetimeFigureOut">
              <a:rPr lang="zh-TW" altLang="en-US" smtClean="0"/>
              <a:t>2018/1/22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1B9C8-D177-4D68-AF9D-2B4413B3B5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2559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02383-DF3F-44D5-8BCB-9F751C5C2D6E}" type="datetimeFigureOut">
              <a:rPr lang="zh-TW" altLang="en-US" smtClean="0"/>
              <a:t>2018/1/22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1B9C8-D177-4D68-AF9D-2B4413B3B5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632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02383-DF3F-44D5-8BCB-9F751C5C2D6E}" type="datetimeFigureOut">
              <a:rPr lang="zh-TW" altLang="en-US" smtClean="0"/>
              <a:t>2018/1/22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1B9C8-D177-4D68-AF9D-2B4413B3B5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7616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02383-DF3F-44D5-8BCB-9F751C5C2D6E}" type="datetimeFigureOut">
              <a:rPr lang="zh-TW" altLang="en-US" smtClean="0"/>
              <a:t>2018/1/22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1B9C8-D177-4D68-AF9D-2B4413B3B5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3072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02383-DF3F-44D5-8BCB-9F751C5C2D6E}" type="datetimeFigureOut">
              <a:rPr lang="zh-TW" altLang="en-US" smtClean="0"/>
              <a:t>2018/1/22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1B9C8-D177-4D68-AF9D-2B4413B3B5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8200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02383-DF3F-44D5-8BCB-9F751C5C2D6E}" type="datetimeFigureOut">
              <a:rPr lang="zh-TW" altLang="en-US" smtClean="0"/>
              <a:t>2018/1/22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1B9C8-D177-4D68-AF9D-2B4413B3B5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2289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02383-DF3F-44D5-8BCB-9F751C5C2D6E}" type="datetimeFigureOut">
              <a:rPr lang="zh-TW" altLang="en-US" smtClean="0"/>
              <a:t>2018/1/22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1B9C8-D177-4D68-AF9D-2B4413B3B5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5355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02383-DF3F-44D5-8BCB-9F751C5C2D6E}" type="datetimeFigureOut">
              <a:rPr lang="zh-TW" altLang="en-US" smtClean="0"/>
              <a:t>2018/1/22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1B9C8-D177-4D68-AF9D-2B4413B3B5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9935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02383-DF3F-44D5-8BCB-9F751C5C2D6E}" type="datetimeFigureOut">
              <a:rPr lang="zh-TW" altLang="en-US" smtClean="0"/>
              <a:t>2018/1/22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1B9C8-D177-4D68-AF9D-2B4413B3B5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8903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02383-DF3F-44D5-8BCB-9F751C5C2D6E}" type="datetimeFigureOut">
              <a:rPr lang="zh-TW" altLang="en-US" smtClean="0"/>
              <a:t>2018/1/22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1B9C8-D177-4D68-AF9D-2B4413B3B5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3660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02383-DF3F-44D5-8BCB-9F751C5C2D6E}" type="datetimeFigureOut">
              <a:rPr lang="zh-TW" altLang="en-US" smtClean="0"/>
              <a:t>2018/1/22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1B9C8-D177-4D68-AF9D-2B4413B3B5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1017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02383-DF3F-44D5-8BCB-9F751C5C2D6E}" type="datetimeFigureOut">
              <a:rPr lang="zh-TW" altLang="en-US" smtClean="0"/>
              <a:t>2018/1/22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1B9C8-D177-4D68-AF9D-2B4413B3B5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2923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6948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對齊開始時間</a:t>
            </a:r>
            <a:r>
              <a:rPr lang="en-US" altLang="zh-TW" dirty="0" smtClean="0"/>
              <a:t>- cos</a:t>
            </a:r>
            <a:endParaRPr lang="zh-TW" altLang="en-US" dirty="0"/>
          </a:p>
        </p:txBody>
      </p:sp>
      <p:graphicFrame>
        <p:nvGraphicFramePr>
          <p:cNvPr id="4" name="圖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9498912"/>
              </p:ext>
            </p:extLst>
          </p:nvPr>
        </p:nvGraphicFramePr>
        <p:xfrm>
          <a:off x="0" y="1801730"/>
          <a:ext cx="12176557" cy="47530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97382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對齊開始時間</a:t>
            </a:r>
            <a:r>
              <a:rPr lang="en-US" altLang="zh-TW" dirty="0" smtClean="0"/>
              <a:t>- </a:t>
            </a:r>
            <a:r>
              <a:rPr lang="en-US" altLang="zh-TW" dirty="0" err="1" smtClean="0"/>
              <a:t>Tf-idf</a:t>
            </a:r>
            <a:endParaRPr lang="zh-TW" altLang="en-US" dirty="0"/>
          </a:p>
        </p:txBody>
      </p:sp>
      <p:graphicFrame>
        <p:nvGraphicFramePr>
          <p:cNvPr id="4" name="圖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4737892"/>
              </p:ext>
            </p:extLst>
          </p:nvPr>
        </p:nvGraphicFramePr>
        <p:xfrm>
          <a:off x="0" y="1690688"/>
          <a:ext cx="12175200" cy="475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38270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對齊開始時間</a:t>
            </a:r>
            <a:r>
              <a:rPr lang="en-US" altLang="zh-TW" dirty="0" smtClean="0"/>
              <a:t>- </a:t>
            </a:r>
            <a:r>
              <a:rPr lang="en-US" altLang="zh-TW" dirty="0" err="1" smtClean="0"/>
              <a:t>Tf</a:t>
            </a:r>
            <a:r>
              <a:rPr lang="en-US" altLang="zh-TW" dirty="0" smtClean="0"/>
              <a:t>-pdf</a:t>
            </a:r>
            <a:endParaRPr lang="zh-TW" altLang="en-US" dirty="0"/>
          </a:p>
        </p:txBody>
      </p:sp>
      <p:graphicFrame>
        <p:nvGraphicFramePr>
          <p:cNvPr id="4" name="圖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4894168"/>
              </p:ext>
            </p:extLst>
          </p:nvPr>
        </p:nvGraphicFramePr>
        <p:xfrm>
          <a:off x="0" y="1690688"/>
          <a:ext cx="12175200" cy="475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22511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均分</a:t>
            </a:r>
            <a:r>
              <a:rPr lang="en-US" altLang="zh-TW" dirty="0" smtClean="0"/>
              <a:t>15</a:t>
            </a:r>
            <a:r>
              <a:rPr lang="zh-TW" altLang="en-US" dirty="0" smtClean="0"/>
              <a:t>天</a:t>
            </a:r>
            <a:r>
              <a:rPr lang="en-US" altLang="zh-TW" dirty="0" smtClean="0"/>
              <a:t>-cos</a:t>
            </a:r>
            <a:endParaRPr lang="zh-TW" altLang="en-US" dirty="0"/>
          </a:p>
        </p:txBody>
      </p:sp>
      <p:graphicFrame>
        <p:nvGraphicFramePr>
          <p:cNvPr id="4" name="圖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8279320"/>
              </p:ext>
            </p:extLst>
          </p:nvPr>
        </p:nvGraphicFramePr>
        <p:xfrm>
          <a:off x="8400" y="1690688"/>
          <a:ext cx="12175200" cy="475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65771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均分</a:t>
            </a:r>
            <a:r>
              <a:rPr lang="en-US" altLang="zh-TW" dirty="0" smtClean="0"/>
              <a:t>15</a:t>
            </a:r>
            <a:r>
              <a:rPr lang="zh-TW" altLang="en-US" dirty="0" smtClean="0"/>
              <a:t>天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tf-idf</a:t>
            </a:r>
            <a:endParaRPr lang="zh-TW" altLang="en-US" dirty="0"/>
          </a:p>
        </p:txBody>
      </p:sp>
      <p:graphicFrame>
        <p:nvGraphicFramePr>
          <p:cNvPr id="4" name="圖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5786841"/>
              </p:ext>
            </p:extLst>
          </p:nvPr>
        </p:nvGraphicFramePr>
        <p:xfrm>
          <a:off x="8400" y="2057400"/>
          <a:ext cx="12175200" cy="475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79869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均分</a:t>
            </a:r>
            <a:r>
              <a:rPr lang="en-US" altLang="zh-TW" dirty="0" smtClean="0"/>
              <a:t>15</a:t>
            </a:r>
            <a:r>
              <a:rPr lang="zh-TW" altLang="en-US" dirty="0" smtClean="0"/>
              <a:t>天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tf</a:t>
            </a:r>
            <a:r>
              <a:rPr lang="en-US" altLang="zh-TW" dirty="0" smtClean="0"/>
              <a:t>-pdf</a:t>
            </a:r>
            <a:endParaRPr lang="zh-TW" altLang="en-US" dirty="0"/>
          </a:p>
        </p:txBody>
      </p:sp>
      <p:graphicFrame>
        <p:nvGraphicFramePr>
          <p:cNvPr id="4" name="圖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7237653"/>
              </p:ext>
            </p:extLst>
          </p:nvPr>
        </p:nvGraphicFramePr>
        <p:xfrm>
          <a:off x="8400" y="1690688"/>
          <a:ext cx="12175200" cy="475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577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36</Words>
  <Application>Microsoft Office PowerPoint</Application>
  <PresentationFormat>寬螢幕</PresentationFormat>
  <Paragraphs>12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新細明體</vt:lpstr>
      <vt:lpstr>Arial</vt:lpstr>
      <vt:lpstr>Calibri</vt:lpstr>
      <vt:lpstr>Calibri Light</vt:lpstr>
      <vt:lpstr>Office 佈景主題</vt:lpstr>
      <vt:lpstr>PowerPoint 簡報</vt:lpstr>
      <vt:lpstr>對齊開始時間- cos</vt:lpstr>
      <vt:lpstr>對齊開始時間- Tf-idf</vt:lpstr>
      <vt:lpstr>對齊開始時間- Tf-pdf</vt:lpstr>
      <vt:lpstr>均分15天-cos</vt:lpstr>
      <vt:lpstr>均分15天-tf-idf</vt:lpstr>
      <vt:lpstr>均分15天-tf-pdf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Yuhsuan</dc:creator>
  <cp:lastModifiedBy>Yuhsuan</cp:lastModifiedBy>
  <cp:revision>2</cp:revision>
  <dcterms:created xsi:type="dcterms:W3CDTF">2018-01-22T07:19:29Z</dcterms:created>
  <dcterms:modified xsi:type="dcterms:W3CDTF">2018-01-22T07:35:24Z</dcterms:modified>
</cp:coreProperties>
</file>