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cos_averag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31\cos_average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31\tf_idf_average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31\tf_pdf_average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39\cos_average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39\tf_idf_average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39\tf_pdf_average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46\cos_average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46\tf_idf_average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46\tf_pdf_average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55\cos_average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tf_idf_aver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55\tf_idf_average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55\tf_pdf_average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59\cos_average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59\tf_idf_average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59\tf_pdf_average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00\cos_average.csv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00\tf_idf_average.csv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00\tf_pdf_average.csv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13\cos_average.csv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13\tf_idf_average.csv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tf_pdf_averag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13\tf_pdf_average.csv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cos_averag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tf_idf_averag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tf_pdf_averag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6\cos_averag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6\tf_idf_averag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6\tf_pdf_averag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0.39699234955901702</c:v>
                </c:pt>
                <c:pt idx="1">
                  <c:v>0.40074419614982998</c:v>
                </c:pt>
                <c:pt idx="2">
                  <c:v>0.40754002496111802</c:v>
                </c:pt>
                <c:pt idx="3">
                  <c:v>0.42487699284783298</c:v>
                </c:pt>
                <c:pt idx="4">
                  <c:v>0.44153757890544598</c:v>
                </c:pt>
                <c:pt idx="5">
                  <c:v>0.45918992074341702</c:v>
                </c:pt>
                <c:pt idx="6">
                  <c:v>0.48827349568994199</c:v>
                </c:pt>
                <c:pt idx="7">
                  <c:v>0.52075069510340699</c:v>
                </c:pt>
                <c:pt idx="8">
                  <c:v>0.56262651770206795</c:v>
                </c:pt>
                <c:pt idx="9">
                  <c:v>0.60388329135414298</c:v>
                </c:pt>
                <c:pt idx="10">
                  <c:v>0.63858866690246197</c:v>
                </c:pt>
                <c:pt idx="11">
                  <c:v>0.68424718999270795</c:v>
                </c:pt>
                <c:pt idx="12">
                  <c:v>0.707063509477457</c:v>
                </c:pt>
                <c:pt idx="13">
                  <c:v>0.733955120491394</c:v>
                </c:pt>
                <c:pt idx="14">
                  <c:v>0.75733473932539197</c:v>
                </c:pt>
                <c:pt idx="15">
                  <c:v>0.76472053613672297</c:v>
                </c:pt>
                <c:pt idx="16">
                  <c:v>0.77485581110664303</c:v>
                </c:pt>
                <c:pt idx="17">
                  <c:v>0.80468410688825098</c:v>
                </c:pt>
                <c:pt idx="18">
                  <c:v>0.82807061957914196</c:v>
                </c:pt>
                <c:pt idx="19">
                  <c:v>0.830178194895832</c:v>
                </c:pt>
                <c:pt idx="20">
                  <c:v>0.84061627084703905</c:v>
                </c:pt>
                <c:pt idx="21">
                  <c:v>0.84238862110352797</c:v>
                </c:pt>
                <c:pt idx="22">
                  <c:v>0.84940062537980798</c:v>
                </c:pt>
                <c:pt idx="23">
                  <c:v>0.85216106859280005</c:v>
                </c:pt>
                <c:pt idx="24">
                  <c:v>0.85631085165405896</c:v>
                </c:pt>
                <c:pt idx="25">
                  <c:v>0.85315991827420501</c:v>
                </c:pt>
                <c:pt idx="26">
                  <c:v>0.84370773691732603</c:v>
                </c:pt>
                <c:pt idx="27">
                  <c:v>0.83757980279917599</c:v>
                </c:pt>
                <c:pt idx="28">
                  <c:v>0.83473910918178296</c:v>
                </c:pt>
                <c:pt idx="29">
                  <c:v>0.82918516510420304</c:v>
                </c:pt>
                <c:pt idx="30">
                  <c:v>0.81120968995248699</c:v>
                </c:pt>
                <c:pt idx="31">
                  <c:v>0.807929056122492</c:v>
                </c:pt>
                <c:pt idx="32">
                  <c:v>0.80437366275782196</c:v>
                </c:pt>
                <c:pt idx="33">
                  <c:v>0.80070591206894703</c:v>
                </c:pt>
                <c:pt idx="34">
                  <c:v>0.79784761353587796</c:v>
                </c:pt>
                <c:pt idx="35">
                  <c:v>0.78980240428530302</c:v>
                </c:pt>
                <c:pt idx="36">
                  <c:v>0.78703518680185403</c:v>
                </c:pt>
                <c:pt idx="37">
                  <c:v>0.78390975221322601</c:v>
                </c:pt>
                <c:pt idx="38">
                  <c:v>0.78024043069686999</c:v>
                </c:pt>
                <c:pt idx="39">
                  <c:v>0.77664927299714703</c:v>
                </c:pt>
                <c:pt idx="40">
                  <c:v>0.77484171621842901</c:v>
                </c:pt>
                <c:pt idx="41">
                  <c:v>0.77133180130524304</c:v>
                </c:pt>
                <c:pt idx="42">
                  <c:v>0.76812845901657401</c:v>
                </c:pt>
                <c:pt idx="43">
                  <c:v>0.75080414022503195</c:v>
                </c:pt>
                <c:pt idx="44">
                  <c:v>0.74676781950723603</c:v>
                </c:pt>
                <c:pt idx="45">
                  <c:v>0.74454614267084196</c:v>
                </c:pt>
                <c:pt idx="46">
                  <c:v>0.72440499783196</c:v>
                </c:pt>
                <c:pt idx="47">
                  <c:v>0.71779070573842796</c:v>
                </c:pt>
                <c:pt idx="48">
                  <c:v>0.71603020216285596</c:v>
                </c:pt>
                <c:pt idx="49">
                  <c:v>0.69589360768542796</c:v>
                </c:pt>
                <c:pt idx="50">
                  <c:v>0.69463636092581804</c:v>
                </c:pt>
                <c:pt idx="51">
                  <c:v>0.69305948737738099</c:v>
                </c:pt>
                <c:pt idx="52">
                  <c:v>0.69197360696010402</c:v>
                </c:pt>
                <c:pt idx="53">
                  <c:v>0.68953977956635504</c:v>
                </c:pt>
                <c:pt idx="54">
                  <c:v>0.68847965728670601</c:v>
                </c:pt>
                <c:pt idx="55">
                  <c:v>0.68614561147944297</c:v>
                </c:pt>
                <c:pt idx="56">
                  <c:v>0.680637311329512</c:v>
                </c:pt>
                <c:pt idx="57">
                  <c:v>0.67870003747623298</c:v>
                </c:pt>
                <c:pt idx="58">
                  <c:v>0.67720458610345402</c:v>
                </c:pt>
                <c:pt idx="59">
                  <c:v>0.66204778584211099</c:v>
                </c:pt>
                <c:pt idx="60">
                  <c:v>0.66096199992957305</c:v>
                </c:pt>
                <c:pt idx="61">
                  <c:v>0.65999012718069505</c:v>
                </c:pt>
                <c:pt idx="62">
                  <c:v>0.65902350986033098</c:v>
                </c:pt>
                <c:pt idx="63">
                  <c:v>0.65861436518828298</c:v>
                </c:pt>
                <c:pt idx="64">
                  <c:v>0.64465104540304496</c:v>
                </c:pt>
                <c:pt idx="65">
                  <c:v>0.63025981496448502</c:v>
                </c:pt>
                <c:pt idx="66">
                  <c:v>0.62954295431972196</c:v>
                </c:pt>
                <c:pt idx="67">
                  <c:v>0.62461458058519803</c:v>
                </c:pt>
                <c:pt idx="68">
                  <c:v>0.62299338911052604</c:v>
                </c:pt>
                <c:pt idx="69">
                  <c:v>0.62281253137930603</c:v>
                </c:pt>
                <c:pt idx="70">
                  <c:v>0.62220224562905502</c:v>
                </c:pt>
                <c:pt idx="71">
                  <c:v>0.62133150537835902</c:v>
                </c:pt>
                <c:pt idx="72">
                  <c:v>0.62066384804311603</c:v>
                </c:pt>
                <c:pt idx="73">
                  <c:v>0.61974182486081897</c:v>
                </c:pt>
                <c:pt idx="74">
                  <c:v>0.61966171591264896</c:v>
                </c:pt>
                <c:pt idx="75">
                  <c:v>0.61953594486402297</c:v>
                </c:pt>
                <c:pt idx="76">
                  <c:v>0.61949028276356599</c:v>
                </c:pt>
                <c:pt idx="77">
                  <c:v>0.61949028276356599</c:v>
                </c:pt>
                <c:pt idx="78">
                  <c:v>0.619339748366456</c:v>
                </c:pt>
                <c:pt idx="79">
                  <c:v>0.619339748366456</c:v>
                </c:pt>
                <c:pt idx="80">
                  <c:v>0.61927451679437595</c:v>
                </c:pt>
                <c:pt idx="81">
                  <c:v>0.61920928522229501</c:v>
                </c:pt>
                <c:pt idx="82">
                  <c:v>0.61920928522229501</c:v>
                </c:pt>
                <c:pt idx="83">
                  <c:v>0.61452369882140201</c:v>
                </c:pt>
                <c:pt idx="84">
                  <c:v>0.60995748877573897</c:v>
                </c:pt>
                <c:pt idx="85">
                  <c:v>0.60539127873007703</c:v>
                </c:pt>
                <c:pt idx="86">
                  <c:v>0.60539127873007703</c:v>
                </c:pt>
                <c:pt idx="87">
                  <c:v>0.60539127873007703</c:v>
                </c:pt>
                <c:pt idx="88">
                  <c:v>0.60539127873007703</c:v>
                </c:pt>
                <c:pt idx="89">
                  <c:v>0.60501076122627195</c:v>
                </c:pt>
                <c:pt idx="90">
                  <c:v>0.60501076122627195</c:v>
                </c:pt>
                <c:pt idx="91">
                  <c:v>0.60501076122627195</c:v>
                </c:pt>
                <c:pt idx="92">
                  <c:v>0.60501076122627195</c:v>
                </c:pt>
                <c:pt idx="93">
                  <c:v>0.60501076122627195</c:v>
                </c:pt>
                <c:pt idx="94">
                  <c:v>0.60501076122627195</c:v>
                </c:pt>
                <c:pt idx="95">
                  <c:v>0.60501076122627195</c:v>
                </c:pt>
                <c:pt idx="96">
                  <c:v>0.60501076122627195</c:v>
                </c:pt>
                <c:pt idx="97">
                  <c:v>0.60501076122627195</c:v>
                </c:pt>
                <c:pt idx="98">
                  <c:v>0.60501076122627195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0.39561711861866</c:v>
                </c:pt>
                <c:pt idx="1">
                  <c:v>0.39656805231800601</c:v>
                </c:pt>
                <c:pt idx="2">
                  <c:v>0.398561493735689</c:v>
                </c:pt>
                <c:pt idx="3">
                  <c:v>0.40060994897409602</c:v>
                </c:pt>
                <c:pt idx="4">
                  <c:v>0.407739961292442</c:v>
                </c:pt>
                <c:pt idx="5">
                  <c:v>0.414638377999898</c:v>
                </c:pt>
                <c:pt idx="6">
                  <c:v>0.42521903537406203</c:v>
                </c:pt>
                <c:pt idx="7">
                  <c:v>0.44521936267621898</c:v>
                </c:pt>
                <c:pt idx="8">
                  <c:v>0.46834802014411803</c:v>
                </c:pt>
                <c:pt idx="9">
                  <c:v>0.48658436740858002</c:v>
                </c:pt>
                <c:pt idx="10">
                  <c:v>0.50255812814152601</c:v>
                </c:pt>
                <c:pt idx="11">
                  <c:v>0.527370328882522</c:v>
                </c:pt>
                <c:pt idx="12">
                  <c:v>0.54456169708991997</c:v>
                </c:pt>
                <c:pt idx="13">
                  <c:v>0.55920467311427602</c:v>
                </c:pt>
                <c:pt idx="14">
                  <c:v>0.58753026932359398</c:v>
                </c:pt>
                <c:pt idx="15">
                  <c:v>0.60027659817355095</c:v>
                </c:pt>
                <c:pt idx="16">
                  <c:v>0.60898895908668904</c:v>
                </c:pt>
                <c:pt idx="17">
                  <c:v>0.64166227210953897</c:v>
                </c:pt>
                <c:pt idx="18">
                  <c:v>0.67253619933516895</c:v>
                </c:pt>
                <c:pt idx="19">
                  <c:v>0.68221087071676101</c:v>
                </c:pt>
                <c:pt idx="20">
                  <c:v>0.69773997593021997</c:v>
                </c:pt>
                <c:pt idx="21">
                  <c:v>0.715149933363182</c:v>
                </c:pt>
                <c:pt idx="22">
                  <c:v>0.74089563988807305</c:v>
                </c:pt>
                <c:pt idx="23">
                  <c:v>0.75335567201772902</c:v>
                </c:pt>
                <c:pt idx="24">
                  <c:v>0.76727002804607503</c:v>
                </c:pt>
                <c:pt idx="25">
                  <c:v>0.78141458736463998</c:v>
                </c:pt>
                <c:pt idx="26">
                  <c:v>0.75742515175548997</c:v>
                </c:pt>
                <c:pt idx="27">
                  <c:v>0.74794993953437505</c:v>
                </c:pt>
                <c:pt idx="28">
                  <c:v>0.75121112154871905</c:v>
                </c:pt>
                <c:pt idx="29">
                  <c:v>0.75620166564566205</c:v>
                </c:pt>
                <c:pt idx="30">
                  <c:v>0.74379139695669005</c:v>
                </c:pt>
                <c:pt idx="31">
                  <c:v>0.74919335116053798</c:v>
                </c:pt>
                <c:pt idx="32">
                  <c:v>0.75085408145440302</c:v>
                </c:pt>
                <c:pt idx="33">
                  <c:v>0.745606486359911</c:v>
                </c:pt>
                <c:pt idx="34">
                  <c:v>0.74981517721243696</c:v>
                </c:pt>
                <c:pt idx="35">
                  <c:v>0.73821754729288902</c:v>
                </c:pt>
                <c:pt idx="36">
                  <c:v>0.72372798434442198</c:v>
                </c:pt>
                <c:pt idx="37">
                  <c:v>0.72480430528375706</c:v>
                </c:pt>
                <c:pt idx="38">
                  <c:v>0.725212002609262</c:v>
                </c:pt>
                <c:pt idx="39">
                  <c:v>0.72602739726027399</c:v>
                </c:pt>
                <c:pt idx="40">
                  <c:v>0.72602739726027399</c:v>
                </c:pt>
                <c:pt idx="41">
                  <c:v>0.71232876712328697</c:v>
                </c:pt>
                <c:pt idx="42">
                  <c:v>0.70045662100456596</c:v>
                </c:pt>
                <c:pt idx="43">
                  <c:v>0.67990867579908598</c:v>
                </c:pt>
                <c:pt idx="44">
                  <c:v>0.67990867579908598</c:v>
                </c:pt>
                <c:pt idx="45">
                  <c:v>0.67945205479451998</c:v>
                </c:pt>
                <c:pt idx="46">
                  <c:v>0.63835616438356102</c:v>
                </c:pt>
                <c:pt idx="47">
                  <c:v>0.62739726027397202</c:v>
                </c:pt>
                <c:pt idx="48">
                  <c:v>0.613698630136986</c:v>
                </c:pt>
                <c:pt idx="49">
                  <c:v>0.58630136986301296</c:v>
                </c:pt>
                <c:pt idx="50">
                  <c:v>0.58630136986301296</c:v>
                </c:pt>
                <c:pt idx="51">
                  <c:v>0.58630136986301296</c:v>
                </c:pt>
                <c:pt idx="52">
                  <c:v>0.58630136986301296</c:v>
                </c:pt>
                <c:pt idx="53">
                  <c:v>0.57260273972602704</c:v>
                </c:pt>
                <c:pt idx="54">
                  <c:v>0.55890410958904102</c:v>
                </c:pt>
                <c:pt idx="55">
                  <c:v>0.51780821917808195</c:v>
                </c:pt>
                <c:pt idx="56">
                  <c:v>0.49041095890410902</c:v>
                </c:pt>
                <c:pt idx="57">
                  <c:v>0.465753424657534</c:v>
                </c:pt>
                <c:pt idx="58">
                  <c:v>0.45205479452054698</c:v>
                </c:pt>
                <c:pt idx="59">
                  <c:v>0.42465753424657499</c:v>
                </c:pt>
                <c:pt idx="60">
                  <c:v>0.397260273972602</c:v>
                </c:pt>
                <c:pt idx="61">
                  <c:v>0.397260273972602</c:v>
                </c:pt>
                <c:pt idx="62">
                  <c:v>0.38356164383561597</c:v>
                </c:pt>
                <c:pt idx="63">
                  <c:v>0.38356164383561597</c:v>
                </c:pt>
                <c:pt idx="64">
                  <c:v>0.35616438356164298</c:v>
                </c:pt>
                <c:pt idx="65">
                  <c:v>0.31506849315068403</c:v>
                </c:pt>
                <c:pt idx="66">
                  <c:v>0.28767123287671198</c:v>
                </c:pt>
                <c:pt idx="67">
                  <c:v>0.27397260273972601</c:v>
                </c:pt>
                <c:pt idx="68">
                  <c:v>0.21917808219178</c:v>
                </c:pt>
                <c:pt idx="69">
                  <c:v>0.21917808219178</c:v>
                </c:pt>
                <c:pt idx="70">
                  <c:v>0.20547945205479401</c:v>
                </c:pt>
                <c:pt idx="71">
                  <c:v>0.19178082191780799</c:v>
                </c:pt>
                <c:pt idx="72">
                  <c:v>0.150684931506849</c:v>
                </c:pt>
                <c:pt idx="73">
                  <c:v>9.5890410958904104E-2</c:v>
                </c:pt>
                <c:pt idx="74">
                  <c:v>9.5890410958904104E-2</c:v>
                </c:pt>
                <c:pt idx="75">
                  <c:v>8.2191780821917804E-2</c:v>
                </c:pt>
                <c:pt idx="76">
                  <c:v>6.8493150684931503E-2</c:v>
                </c:pt>
                <c:pt idx="77">
                  <c:v>6.8493150684931503E-2</c:v>
                </c:pt>
                <c:pt idx="78">
                  <c:v>5.4794520547945202E-2</c:v>
                </c:pt>
                <c:pt idx="79">
                  <c:v>5.4794520547945202E-2</c:v>
                </c:pt>
                <c:pt idx="80">
                  <c:v>5.4794520547945202E-2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2.7397260273972601E-2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1.3698630136986301E-2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0.93038417962715003</c:v>
                </c:pt>
                <c:pt idx="1">
                  <c:v>0.92969753149998202</c:v>
                </c:pt>
                <c:pt idx="2">
                  <c:v>0.929553335393277</c:v>
                </c:pt>
                <c:pt idx="3">
                  <c:v>0.91520238953548205</c:v>
                </c:pt>
                <c:pt idx="4">
                  <c:v>0.91224639720393497</c:v>
                </c:pt>
                <c:pt idx="5">
                  <c:v>0.91152491840356697</c:v>
                </c:pt>
                <c:pt idx="6">
                  <c:v>0.90893329318475002</c:v>
                </c:pt>
                <c:pt idx="7">
                  <c:v>0.90693964523071302</c:v>
                </c:pt>
                <c:pt idx="8">
                  <c:v>0.90235273147282102</c:v>
                </c:pt>
                <c:pt idx="9">
                  <c:v>0.87805876820384698</c:v>
                </c:pt>
                <c:pt idx="10">
                  <c:v>0.86538207025828096</c:v>
                </c:pt>
                <c:pt idx="11">
                  <c:v>0.854352734160849</c:v>
                </c:pt>
                <c:pt idx="12">
                  <c:v>0.83961048911118097</c:v>
                </c:pt>
                <c:pt idx="13">
                  <c:v>0.81583318924305304</c:v>
                </c:pt>
                <c:pt idx="14">
                  <c:v>0.80194617626750597</c:v>
                </c:pt>
                <c:pt idx="15">
                  <c:v>0.77230384566058097</c:v>
                </c:pt>
                <c:pt idx="16">
                  <c:v>0.74737022915963502</c:v>
                </c:pt>
                <c:pt idx="17">
                  <c:v>0.73872580279149103</c:v>
                </c:pt>
                <c:pt idx="18">
                  <c:v>0.72393812701584404</c:v>
                </c:pt>
                <c:pt idx="19">
                  <c:v>0.70984811331985398</c:v>
                </c:pt>
                <c:pt idx="20">
                  <c:v>0.68624989504423595</c:v>
                </c:pt>
                <c:pt idx="21">
                  <c:v>0.67020146725181795</c:v>
                </c:pt>
                <c:pt idx="22">
                  <c:v>0.64934691457292304</c:v>
                </c:pt>
                <c:pt idx="23">
                  <c:v>0.63479967461318099</c:v>
                </c:pt>
                <c:pt idx="24">
                  <c:v>0.61912360362547303</c:v>
                </c:pt>
                <c:pt idx="25">
                  <c:v>0.60065776801544801</c:v>
                </c:pt>
                <c:pt idx="26">
                  <c:v>0.56907628805423505</c:v>
                </c:pt>
                <c:pt idx="27">
                  <c:v>0.54544417351374697</c:v>
                </c:pt>
                <c:pt idx="28">
                  <c:v>0.53309445368074704</c:v>
                </c:pt>
                <c:pt idx="29">
                  <c:v>0.50785233033535604</c:v>
                </c:pt>
                <c:pt idx="30">
                  <c:v>0.47870990012797798</c:v>
                </c:pt>
                <c:pt idx="31">
                  <c:v>0.46591071776580201</c:v>
                </c:pt>
                <c:pt idx="32">
                  <c:v>0.45569843315795</c:v>
                </c:pt>
                <c:pt idx="33">
                  <c:v>0.44125041563792899</c:v>
                </c:pt>
                <c:pt idx="34">
                  <c:v>0.428159246170913</c:v>
                </c:pt>
                <c:pt idx="35">
                  <c:v>0.40168904722181398</c:v>
                </c:pt>
                <c:pt idx="36">
                  <c:v>0.38713803206667102</c:v>
                </c:pt>
                <c:pt idx="37">
                  <c:v>0.37534371524100901</c:v>
                </c:pt>
                <c:pt idx="38">
                  <c:v>0.36450539546748201</c:v>
                </c:pt>
                <c:pt idx="39">
                  <c:v>0.35350716169872898</c:v>
                </c:pt>
                <c:pt idx="40">
                  <c:v>0.34869459720281898</c:v>
                </c:pt>
                <c:pt idx="41">
                  <c:v>0.33857128308156098</c:v>
                </c:pt>
                <c:pt idx="42">
                  <c:v>0.32501784301061598</c:v>
                </c:pt>
                <c:pt idx="43">
                  <c:v>0.28904641642084</c:v>
                </c:pt>
                <c:pt idx="44">
                  <c:v>0.27608115891696999</c:v>
                </c:pt>
                <c:pt idx="45">
                  <c:v>0.26927394273937</c:v>
                </c:pt>
                <c:pt idx="46">
                  <c:v>0.23598469633833</c:v>
                </c:pt>
                <c:pt idx="47">
                  <c:v>0.215110625017774</c:v>
                </c:pt>
                <c:pt idx="48">
                  <c:v>0.210298152577026</c:v>
                </c:pt>
                <c:pt idx="49">
                  <c:v>0.17518923025202701</c:v>
                </c:pt>
                <c:pt idx="50">
                  <c:v>0.170818081944104</c:v>
                </c:pt>
                <c:pt idx="51">
                  <c:v>0.16698432943698099</c:v>
                </c:pt>
                <c:pt idx="52">
                  <c:v>0.16376163426416501</c:v>
                </c:pt>
                <c:pt idx="53">
                  <c:v>0.15425751915632699</c:v>
                </c:pt>
                <c:pt idx="54">
                  <c:v>0.15134574024872299</c:v>
                </c:pt>
                <c:pt idx="55">
                  <c:v>0.14481992147457801</c:v>
                </c:pt>
                <c:pt idx="56">
                  <c:v>0.12744599595109299</c:v>
                </c:pt>
                <c:pt idx="57">
                  <c:v>0.119073517841585</c:v>
                </c:pt>
                <c:pt idx="58">
                  <c:v>0.114820775774849</c:v>
                </c:pt>
                <c:pt idx="59">
                  <c:v>9.5026624478579E-2</c:v>
                </c:pt>
                <c:pt idx="60">
                  <c:v>8.9794582683452695E-2</c:v>
                </c:pt>
                <c:pt idx="61">
                  <c:v>8.7092223877316494E-2</c:v>
                </c:pt>
                <c:pt idx="62">
                  <c:v>8.3578483532416301E-2</c:v>
                </c:pt>
                <c:pt idx="63">
                  <c:v>8.2787731236943995E-2</c:v>
                </c:pt>
                <c:pt idx="64">
                  <c:v>6.8033799222738001E-2</c:v>
                </c:pt>
                <c:pt idx="65">
                  <c:v>5.19709297671654E-2</c:v>
                </c:pt>
                <c:pt idx="66">
                  <c:v>4.8377447516574697E-2</c:v>
                </c:pt>
                <c:pt idx="67">
                  <c:v>3.3909432810675801E-2</c:v>
                </c:pt>
                <c:pt idx="68">
                  <c:v>2.7076388451318701E-2</c:v>
                </c:pt>
                <c:pt idx="69">
                  <c:v>2.6698250456649301E-2</c:v>
                </c:pt>
                <c:pt idx="70">
                  <c:v>2.5160836993694501E-2</c:v>
                </c:pt>
                <c:pt idx="71">
                  <c:v>2.30676809009643E-2</c:v>
                </c:pt>
                <c:pt idx="72">
                  <c:v>2.0847807017493201E-2</c:v>
                </c:pt>
                <c:pt idx="73">
                  <c:v>1.7379227680629598E-2</c:v>
                </c:pt>
                <c:pt idx="74">
                  <c:v>1.7150917178346398E-2</c:v>
                </c:pt>
                <c:pt idx="75">
                  <c:v>1.6851629317840601E-2</c:v>
                </c:pt>
                <c:pt idx="76">
                  <c:v>1.67806519596179E-2</c:v>
                </c:pt>
                <c:pt idx="77">
                  <c:v>1.67806519596179E-2</c:v>
                </c:pt>
                <c:pt idx="78">
                  <c:v>1.6232706754138401E-2</c:v>
                </c:pt>
                <c:pt idx="79">
                  <c:v>1.6232706754138401E-2</c:v>
                </c:pt>
                <c:pt idx="80">
                  <c:v>1.5881459827548999E-2</c:v>
                </c:pt>
                <c:pt idx="81">
                  <c:v>1.55302129009596E-2</c:v>
                </c:pt>
                <c:pt idx="82">
                  <c:v>1.55302129009596E-2</c:v>
                </c:pt>
                <c:pt idx="83">
                  <c:v>1.0502283105022801E-2</c:v>
                </c:pt>
                <c:pt idx="84">
                  <c:v>5.9360730593607299E-3</c:v>
                </c:pt>
                <c:pt idx="85">
                  <c:v>1.3698630136986299E-3</c:v>
                </c:pt>
                <c:pt idx="86">
                  <c:v>1.3698630136986299E-3</c:v>
                </c:pt>
                <c:pt idx="87">
                  <c:v>1.3698630136986299E-3</c:v>
                </c:pt>
                <c:pt idx="88">
                  <c:v>1.3698630136986299E-3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0.51558379271164201</c:v>
                </c:pt>
                <c:pt idx="1">
                  <c:v>0.51660808832423699</c:v>
                </c:pt>
                <c:pt idx="2">
                  <c:v>0.51886259391165901</c:v>
                </c:pt>
                <c:pt idx="3">
                  <c:v>0.51895362224757602</c:v>
                </c:pt>
                <c:pt idx="4">
                  <c:v>0.52552549118252401</c:v>
                </c:pt>
                <c:pt idx="5">
                  <c:v>0.53273951074836701</c:v>
                </c:pt>
                <c:pt idx="6">
                  <c:v>0.54312733530877699</c:v>
                </c:pt>
                <c:pt idx="7">
                  <c:v>0.56045273729356704</c:v>
                </c:pt>
                <c:pt idx="8">
                  <c:v>0.579993610382458</c:v>
                </c:pt>
                <c:pt idx="9">
                  <c:v>0.59122346299300799</c:v>
                </c:pt>
                <c:pt idx="10">
                  <c:v>0.60296574189414898</c:v>
                </c:pt>
                <c:pt idx="11">
                  <c:v>0.62014370704875099</c:v>
                </c:pt>
                <c:pt idx="12">
                  <c:v>0.63083261794515699</c:v>
                </c:pt>
                <c:pt idx="13">
                  <c:v>0.63554776284612402</c:v>
                </c:pt>
                <c:pt idx="14">
                  <c:v>0.65027361289799601</c:v>
                </c:pt>
                <c:pt idx="15">
                  <c:v>0.64690525100191199</c:v>
                </c:pt>
                <c:pt idx="16">
                  <c:v>0.64564892355143</c:v>
                </c:pt>
                <c:pt idx="17">
                  <c:v>0.66266949999760405</c:v>
                </c:pt>
                <c:pt idx="18">
                  <c:v>0.67573430745723895</c:v>
                </c:pt>
                <c:pt idx="19">
                  <c:v>0.67434316876845901</c:v>
                </c:pt>
                <c:pt idx="20">
                  <c:v>0.67365399487948496</c:v>
                </c:pt>
                <c:pt idx="21">
                  <c:v>0.67367197283958702</c:v>
                </c:pt>
                <c:pt idx="22">
                  <c:v>0.67624926933526097</c:v>
                </c:pt>
                <c:pt idx="23">
                  <c:v>0.67300139688468796</c:v>
                </c:pt>
                <c:pt idx="24">
                  <c:v>0.66732311958256296</c:v>
                </c:pt>
                <c:pt idx="25">
                  <c:v>0.65813901662467</c:v>
                </c:pt>
                <c:pt idx="26">
                  <c:v>0.62863740310746996</c:v>
                </c:pt>
                <c:pt idx="27">
                  <c:v>0.60761404010866504</c:v>
                </c:pt>
                <c:pt idx="28">
                  <c:v>0.59921362362610497</c:v>
                </c:pt>
                <c:pt idx="29">
                  <c:v>0.58153731061464997</c:v>
                </c:pt>
                <c:pt idx="30">
                  <c:v>0.55366585097397303</c:v>
                </c:pt>
                <c:pt idx="31">
                  <c:v>0.544026189193481</c:v>
                </c:pt>
                <c:pt idx="32">
                  <c:v>0.53398465586786403</c:v>
                </c:pt>
                <c:pt idx="33">
                  <c:v>0.519261552723285</c:v>
                </c:pt>
                <c:pt idx="34">
                  <c:v>0.5072550574386</c:v>
                </c:pt>
                <c:pt idx="35">
                  <c:v>0.47927447563571401</c:v>
                </c:pt>
                <c:pt idx="36">
                  <c:v>0.46236662123528299</c:v>
                </c:pt>
                <c:pt idx="37">
                  <c:v>0.44970881956547998</c:v>
                </c:pt>
                <c:pt idx="38">
                  <c:v>0.43749549115560399</c:v>
                </c:pt>
                <c:pt idx="39">
                  <c:v>0.42474021556872499</c:v>
                </c:pt>
                <c:pt idx="40">
                  <c:v>0.41908465379138099</c:v>
                </c:pt>
                <c:pt idx="41">
                  <c:v>0.406841545536899</c:v>
                </c:pt>
                <c:pt idx="42">
                  <c:v>0.39132757925446598</c:v>
                </c:pt>
                <c:pt idx="43">
                  <c:v>0.35400326392119302</c:v>
                </c:pt>
                <c:pt idx="44">
                  <c:v>0.33956151404718699</c:v>
                </c:pt>
                <c:pt idx="45">
                  <c:v>0.33061430009764098</c:v>
                </c:pt>
                <c:pt idx="46">
                  <c:v>0.29574481858663598</c:v>
                </c:pt>
                <c:pt idx="47">
                  <c:v>0.27321572703717001</c:v>
                </c:pt>
                <c:pt idx="48">
                  <c:v>0.26674498106585398</c:v>
                </c:pt>
                <c:pt idx="49">
                  <c:v>0.229720775482149</c:v>
                </c:pt>
                <c:pt idx="50">
                  <c:v>0.22447351670694701</c:v>
                </c:pt>
                <c:pt idx="51">
                  <c:v>0.21904567590102</c:v>
                </c:pt>
                <c:pt idx="52">
                  <c:v>0.214200908696627</c:v>
                </c:pt>
                <c:pt idx="53">
                  <c:v>0.20038610579857699</c:v>
                </c:pt>
                <c:pt idx="54">
                  <c:v>0.195981752370159</c:v>
                </c:pt>
                <c:pt idx="55">
                  <c:v>0.18522971336475499</c:v>
                </c:pt>
                <c:pt idx="56">
                  <c:v>0.16634171826163399</c:v>
                </c:pt>
                <c:pt idx="57">
                  <c:v>0.154511484838317</c:v>
                </c:pt>
                <c:pt idx="58">
                  <c:v>0.14783130552270399</c:v>
                </c:pt>
                <c:pt idx="59">
                  <c:v>0.124960556972292</c:v>
                </c:pt>
                <c:pt idx="60">
                  <c:v>0.116064861110887</c:v>
                </c:pt>
                <c:pt idx="61">
                  <c:v>0.11157531044053</c:v>
                </c:pt>
                <c:pt idx="62">
                  <c:v>0.10598074294356601</c:v>
                </c:pt>
                <c:pt idx="63">
                  <c:v>0.104614535475059</c:v>
                </c:pt>
                <c:pt idx="64">
                  <c:v>8.8961745849666998E-2</c:v>
                </c:pt>
                <c:pt idx="65">
                  <c:v>7.1136437768508004E-2</c:v>
                </c:pt>
                <c:pt idx="66">
                  <c:v>6.5024519084948607E-2</c:v>
                </c:pt>
                <c:pt idx="67">
                  <c:v>4.98863183037336E-2</c:v>
                </c:pt>
                <c:pt idx="68">
                  <c:v>3.8445135411794298E-2</c:v>
                </c:pt>
                <c:pt idx="69">
                  <c:v>3.7726495246537199E-2</c:v>
                </c:pt>
                <c:pt idx="70">
                  <c:v>3.4962534165090202E-2</c:v>
                </c:pt>
                <c:pt idx="71">
                  <c:v>3.1147675045983501E-2</c:v>
                </c:pt>
                <c:pt idx="72">
                  <c:v>2.7016301258802201E-2</c:v>
                </c:pt>
                <c:pt idx="73">
                  <c:v>2.05839363170339E-2</c:v>
                </c:pt>
                <c:pt idx="74">
                  <c:v>2.0149289141878399E-2</c:v>
                </c:pt>
                <c:pt idx="75">
                  <c:v>1.95603791773824E-2</c:v>
                </c:pt>
                <c:pt idx="76">
                  <c:v>1.9419156186279402E-2</c:v>
                </c:pt>
                <c:pt idx="77">
                  <c:v>1.9419156186279402E-2</c:v>
                </c:pt>
                <c:pt idx="78">
                  <c:v>1.8365415406511199E-2</c:v>
                </c:pt>
                <c:pt idx="79">
                  <c:v>1.8365415406511199E-2</c:v>
                </c:pt>
                <c:pt idx="80">
                  <c:v>1.7744919964766199E-2</c:v>
                </c:pt>
                <c:pt idx="81">
                  <c:v>1.7093399750933901E-2</c:v>
                </c:pt>
                <c:pt idx="82">
                  <c:v>1.7093399750933901E-2</c:v>
                </c:pt>
                <c:pt idx="83">
                  <c:v>1.3449564134495599E-2</c:v>
                </c:pt>
                <c:pt idx="84">
                  <c:v>9.3399750933997501E-3</c:v>
                </c:pt>
                <c:pt idx="85">
                  <c:v>2.4906600249065998E-3</c:v>
                </c:pt>
                <c:pt idx="86">
                  <c:v>2.4906600249065998E-3</c:v>
                </c:pt>
                <c:pt idx="87">
                  <c:v>2.4906600249065998E-3</c:v>
                </c:pt>
                <c:pt idx="88">
                  <c:v>2.4906600249065998E-3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930360"/>
        <c:axId val="317929184"/>
      </c:scatterChart>
      <c:valAx>
        <c:axId val="317930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29184"/>
        <c:crosses val="autoZero"/>
        <c:crossBetween val="midCat"/>
      </c:valAx>
      <c:valAx>
        <c:axId val="31792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30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31-cos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0.27776295488613201</c:v>
                </c:pt>
                <c:pt idx="1">
                  <c:v>0.28663889702614798</c:v>
                </c:pt>
                <c:pt idx="2">
                  <c:v>0.302421351182592</c:v>
                </c:pt>
                <c:pt idx="3">
                  <c:v>0.32562651778735802</c:v>
                </c:pt>
                <c:pt idx="4">
                  <c:v>0.35565941822922598</c:v>
                </c:pt>
                <c:pt idx="5">
                  <c:v>0.390234364979758</c:v>
                </c:pt>
                <c:pt idx="6">
                  <c:v>0.43343039067473699</c:v>
                </c:pt>
                <c:pt idx="7">
                  <c:v>0.47907757111717297</c:v>
                </c:pt>
                <c:pt idx="8">
                  <c:v>0.52516989687799798</c:v>
                </c:pt>
                <c:pt idx="9">
                  <c:v>0.57433022064267103</c:v>
                </c:pt>
                <c:pt idx="10">
                  <c:v>0.61124695395711004</c:v>
                </c:pt>
                <c:pt idx="11">
                  <c:v>0.64564766976758603</c:v>
                </c:pt>
                <c:pt idx="12">
                  <c:v>0.68603914937802901</c:v>
                </c:pt>
                <c:pt idx="13">
                  <c:v>0.72217253027293205</c:v>
                </c:pt>
                <c:pt idx="14">
                  <c:v>0.74952803640062704</c:v>
                </c:pt>
                <c:pt idx="15">
                  <c:v>0.77060466207023604</c:v>
                </c:pt>
                <c:pt idx="16">
                  <c:v>0.79578984455181301</c:v>
                </c:pt>
                <c:pt idx="17">
                  <c:v>0.81366269079851405</c:v>
                </c:pt>
                <c:pt idx="18">
                  <c:v>0.82951414013124303</c:v>
                </c:pt>
                <c:pt idx="19">
                  <c:v>0.84357544241170201</c:v>
                </c:pt>
                <c:pt idx="20">
                  <c:v>0.85249970074266901</c:v>
                </c:pt>
                <c:pt idx="21">
                  <c:v>0.858019490331414</c:v>
                </c:pt>
                <c:pt idx="22">
                  <c:v>0.864490795987502</c:v>
                </c:pt>
                <c:pt idx="23">
                  <c:v>0.86714323841178398</c:v>
                </c:pt>
                <c:pt idx="24">
                  <c:v>0.866457103667158</c:v>
                </c:pt>
                <c:pt idx="25">
                  <c:v>0.86423853893870195</c:v>
                </c:pt>
                <c:pt idx="26">
                  <c:v>0.86488303337987804</c:v>
                </c:pt>
                <c:pt idx="27">
                  <c:v>0.86217774583824702</c:v>
                </c:pt>
                <c:pt idx="28">
                  <c:v>0.862167380100065</c:v>
                </c:pt>
                <c:pt idx="29">
                  <c:v>0.85840202993814196</c:v>
                </c:pt>
                <c:pt idx="30">
                  <c:v>0.85423512752306996</c:v>
                </c:pt>
                <c:pt idx="31">
                  <c:v>0.849242312369618</c:v>
                </c:pt>
                <c:pt idx="32">
                  <c:v>0.843493948777848</c:v>
                </c:pt>
                <c:pt idx="33">
                  <c:v>0.84021265511875798</c:v>
                </c:pt>
                <c:pt idx="34">
                  <c:v>0.83524880183949402</c:v>
                </c:pt>
                <c:pt idx="35">
                  <c:v>0.83025381877804505</c:v>
                </c:pt>
                <c:pt idx="36">
                  <c:v>0.82541929262824298</c:v>
                </c:pt>
                <c:pt idx="37">
                  <c:v>0.82112213336111395</c:v>
                </c:pt>
                <c:pt idx="38">
                  <c:v>0.81747159043169604</c:v>
                </c:pt>
                <c:pt idx="39">
                  <c:v>0.81242542985705002</c:v>
                </c:pt>
                <c:pt idx="40">
                  <c:v>0.80893396604370604</c:v>
                </c:pt>
                <c:pt idx="41">
                  <c:v>0.80248971036064698</c:v>
                </c:pt>
                <c:pt idx="42">
                  <c:v>0.79470019371620204</c:v>
                </c:pt>
                <c:pt idx="43">
                  <c:v>0.78898153324901099</c:v>
                </c:pt>
                <c:pt idx="44">
                  <c:v>0.78351867727885205</c:v>
                </c:pt>
                <c:pt idx="45">
                  <c:v>0.77924051067223699</c:v>
                </c:pt>
                <c:pt idx="46">
                  <c:v>0.77551870151880897</c:v>
                </c:pt>
                <c:pt idx="47">
                  <c:v>0.77251522631977798</c:v>
                </c:pt>
                <c:pt idx="48">
                  <c:v>0.76866349882604401</c:v>
                </c:pt>
                <c:pt idx="49">
                  <c:v>0.76599742204299903</c:v>
                </c:pt>
                <c:pt idx="50">
                  <c:v>0.76337238188380097</c:v>
                </c:pt>
                <c:pt idx="51">
                  <c:v>0.76076274801861499</c:v>
                </c:pt>
                <c:pt idx="52">
                  <c:v>0.75876794604053999</c:v>
                </c:pt>
                <c:pt idx="53">
                  <c:v>0.75626699271322895</c:v>
                </c:pt>
                <c:pt idx="54">
                  <c:v>0.75477488106333501</c:v>
                </c:pt>
                <c:pt idx="55">
                  <c:v>0.75220180289343297</c:v>
                </c:pt>
                <c:pt idx="56">
                  <c:v>0.75054778336459105</c:v>
                </c:pt>
                <c:pt idx="57">
                  <c:v>0.74679111989424196</c:v>
                </c:pt>
                <c:pt idx="58">
                  <c:v>0.74508633451098905</c:v>
                </c:pt>
                <c:pt idx="59">
                  <c:v>0.74279083771207799</c:v>
                </c:pt>
                <c:pt idx="60">
                  <c:v>0.74057382664655702</c:v>
                </c:pt>
                <c:pt idx="61">
                  <c:v>0.73891388420413495</c:v>
                </c:pt>
                <c:pt idx="62">
                  <c:v>0.73683808760612202</c:v>
                </c:pt>
                <c:pt idx="63">
                  <c:v>0.73612987987258405</c:v>
                </c:pt>
                <c:pt idx="64">
                  <c:v>0.73484710718546997</c:v>
                </c:pt>
                <c:pt idx="65">
                  <c:v>0.73390085562746499</c:v>
                </c:pt>
                <c:pt idx="66">
                  <c:v>0.73310545020878504</c:v>
                </c:pt>
                <c:pt idx="67">
                  <c:v>0.73246694103754495</c:v>
                </c:pt>
                <c:pt idx="68">
                  <c:v>0.73158305523245004</c:v>
                </c:pt>
                <c:pt idx="69">
                  <c:v>0.73141784632142304</c:v>
                </c:pt>
                <c:pt idx="70">
                  <c:v>0.73096215494600003</c:v>
                </c:pt>
                <c:pt idx="71">
                  <c:v>0.73012037323377499</c:v>
                </c:pt>
                <c:pt idx="72">
                  <c:v>0.72951782536294996</c:v>
                </c:pt>
                <c:pt idx="73">
                  <c:v>0.72867364716322902</c:v>
                </c:pt>
                <c:pt idx="74">
                  <c:v>0.728534001862293</c:v>
                </c:pt>
                <c:pt idx="75">
                  <c:v>0.72837550322148803</c:v>
                </c:pt>
                <c:pt idx="76">
                  <c:v>0.72800616755770198</c:v>
                </c:pt>
                <c:pt idx="77">
                  <c:v>0.72800616755770198</c:v>
                </c:pt>
                <c:pt idx="78">
                  <c:v>0.72773735035340104</c:v>
                </c:pt>
                <c:pt idx="79">
                  <c:v>0.72756757106647396</c:v>
                </c:pt>
                <c:pt idx="80">
                  <c:v>0.72725814647861198</c:v>
                </c:pt>
                <c:pt idx="81">
                  <c:v>0.72708836719168501</c:v>
                </c:pt>
                <c:pt idx="82">
                  <c:v>0.72708836719168501</c:v>
                </c:pt>
                <c:pt idx="83">
                  <c:v>0.72642445837837</c:v>
                </c:pt>
                <c:pt idx="84">
                  <c:v>0.72606997415291796</c:v>
                </c:pt>
                <c:pt idx="85">
                  <c:v>0.72571548992746604</c:v>
                </c:pt>
                <c:pt idx="86">
                  <c:v>0.72571548992746604</c:v>
                </c:pt>
                <c:pt idx="87">
                  <c:v>0.72571548992746604</c:v>
                </c:pt>
                <c:pt idx="88">
                  <c:v>0.72571548992746604</c:v>
                </c:pt>
                <c:pt idx="89">
                  <c:v>0.72544667272316499</c:v>
                </c:pt>
                <c:pt idx="90">
                  <c:v>0.72544667272316499</c:v>
                </c:pt>
                <c:pt idx="91">
                  <c:v>0.72544667272316499</c:v>
                </c:pt>
                <c:pt idx="92">
                  <c:v>0.72544667272316499</c:v>
                </c:pt>
                <c:pt idx="93">
                  <c:v>0.72544667272316499</c:v>
                </c:pt>
                <c:pt idx="94">
                  <c:v>0.72544667272316499</c:v>
                </c:pt>
                <c:pt idx="95">
                  <c:v>0.72544667272316499</c:v>
                </c:pt>
                <c:pt idx="96">
                  <c:v>0.72544667272316499</c:v>
                </c:pt>
                <c:pt idx="97">
                  <c:v>0.72544667272316499</c:v>
                </c:pt>
                <c:pt idx="98">
                  <c:v>0.72544667272316499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0.274954093403527</c:v>
                </c:pt>
                <c:pt idx="1">
                  <c:v>0.276787150944588</c:v>
                </c:pt>
                <c:pt idx="2">
                  <c:v>0.28068871611662599</c:v>
                </c:pt>
                <c:pt idx="3">
                  <c:v>0.28661389343890198</c:v>
                </c:pt>
                <c:pt idx="4">
                  <c:v>0.29532014628321002</c:v>
                </c:pt>
                <c:pt idx="5">
                  <c:v>0.30627490437235</c:v>
                </c:pt>
                <c:pt idx="6">
                  <c:v>0.32162081566177098</c:v>
                </c:pt>
                <c:pt idx="7">
                  <c:v>0.33942727893639502</c:v>
                </c:pt>
                <c:pt idx="8">
                  <c:v>0.36009433236779398</c:v>
                </c:pt>
                <c:pt idx="9">
                  <c:v>0.38579873007184601</c:v>
                </c:pt>
                <c:pt idx="10">
                  <c:v>0.40602366749316199</c:v>
                </c:pt>
                <c:pt idx="11">
                  <c:v>0.42812520292023898</c:v>
                </c:pt>
                <c:pt idx="12">
                  <c:v>0.45841788611646</c:v>
                </c:pt>
                <c:pt idx="13">
                  <c:v>0.48881811222482902</c:v>
                </c:pt>
                <c:pt idx="14">
                  <c:v>0.51749795836937695</c:v>
                </c:pt>
                <c:pt idx="15">
                  <c:v>0.54369223026385205</c:v>
                </c:pt>
                <c:pt idx="16">
                  <c:v>0.58164460280215202</c:v>
                </c:pt>
                <c:pt idx="17">
                  <c:v>0.62103061850138097</c:v>
                </c:pt>
                <c:pt idx="18">
                  <c:v>0.65814402661278604</c:v>
                </c:pt>
                <c:pt idx="19">
                  <c:v>0.69543937618421903</c:v>
                </c:pt>
                <c:pt idx="20">
                  <c:v>0.72734805031284999</c:v>
                </c:pt>
                <c:pt idx="21">
                  <c:v>0.75802169062722702</c:v>
                </c:pt>
                <c:pt idx="22">
                  <c:v>0.79143324710212504</c:v>
                </c:pt>
                <c:pt idx="23">
                  <c:v>0.81656640550283</c:v>
                </c:pt>
                <c:pt idx="24">
                  <c:v>0.82975830307342802</c:v>
                </c:pt>
                <c:pt idx="25">
                  <c:v>0.84732861423106498</c:v>
                </c:pt>
                <c:pt idx="26">
                  <c:v>0.87088853214512596</c:v>
                </c:pt>
                <c:pt idx="27">
                  <c:v>0.88229320901632602</c:v>
                </c:pt>
                <c:pt idx="28">
                  <c:v>0.91675981371447102</c:v>
                </c:pt>
                <c:pt idx="29">
                  <c:v>0.93345662412594299</c:v>
                </c:pt>
                <c:pt idx="30">
                  <c:v>0.94877114642151805</c:v>
                </c:pt>
                <c:pt idx="31">
                  <c:v>0.95767902712284603</c:v>
                </c:pt>
                <c:pt idx="32">
                  <c:v>0.96586600429794001</c:v>
                </c:pt>
                <c:pt idx="33">
                  <c:v>0.969607584660651</c:v>
                </c:pt>
                <c:pt idx="34">
                  <c:v>0.97045086209589604</c:v>
                </c:pt>
                <c:pt idx="35">
                  <c:v>0.97218639491713099</c:v>
                </c:pt>
                <c:pt idx="36">
                  <c:v>0.97251694769359898</c:v>
                </c:pt>
                <c:pt idx="37">
                  <c:v>0.97266229498885204</c:v>
                </c:pt>
                <c:pt idx="38">
                  <c:v>0.97692952209081196</c:v>
                </c:pt>
                <c:pt idx="39">
                  <c:v>0.97961675973165097</c:v>
                </c:pt>
                <c:pt idx="40">
                  <c:v>0.97879330943846998</c:v>
                </c:pt>
                <c:pt idx="41">
                  <c:v>0.97812199207599704</c:v>
                </c:pt>
                <c:pt idx="42">
                  <c:v>0.97800150744798298</c:v>
                </c:pt>
                <c:pt idx="43">
                  <c:v>0.976899063475546</c:v>
                </c:pt>
                <c:pt idx="44">
                  <c:v>0.95912124582869795</c:v>
                </c:pt>
                <c:pt idx="45">
                  <c:v>0.96714456391875703</c:v>
                </c:pt>
                <c:pt idx="46">
                  <c:v>0.96706989247311803</c:v>
                </c:pt>
                <c:pt idx="47">
                  <c:v>0.96699174793698395</c:v>
                </c:pt>
                <c:pt idx="48">
                  <c:v>0.93473368342085505</c:v>
                </c:pt>
                <c:pt idx="49">
                  <c:v>0.93548387096774099</c:v>
                </c:pt>
                <c:pt idx="50">
                  <c:v>0.93548387096774099</c:v>
                </c:pt>
                <c:pt idx="51">
                  <c:v>0.93548387096774099</c:v>
                </c:pt>
                <c:pt idx="52">
                  <c:v>0.93548387096774099</c:v>
                </c:pt>
                <c:pt idx="53">
                  <c:v>0.90322580645161199</c:v>
                </c:pt>
                <c:pt idx="54">
                  <c:v>0.90322580645161199</c:v>
                </c:pt>
                <c:pt idx="55">
                  <c:v>0.90322580645161199</c:v>
                </c:pt>
                <c:pt idx="56">
                  <c:v>0.90322580645161199</c:v>
                </c:pt>
                <c:pt idx="57">
                  <c:v>0.83870967741935398</c:v>
                </c:pt>
                <c:pt idx="58">
                  <c:v>0.80645161290322498</c:v>
                </c:pt>
                <c:pt idx="59">
                  <c:v>0.77419354838709598</c:v>
                </c:pt>
                <c:pt idx="60">
                  <c:v>0.77419354838709598</c:v>
                </c:pt>
                <c:pt idx="61">
                  <c:v>0.74193548387096697</c:v>
                </c:pt>
                <c:pt idx="62">
                  <c:v>0.67741935483870896</c:v>
                </c:pt>
                <c:pt idx="63">
                  <c:v>0.67741935483870896</c:v>
                </c:pt>
                <c:pt idx="64">
                  <c:v>0.64516129032257996</c:v>
                </c:pt>
                <c:pt idx="65">
                  <c:v>0.64516129032257996</c:v>
                </c:pt>
                <c:pt idx="66">
                  <c:v>0.64516129032257996</c:v>
                </c:pt>
                <c:pt idx="67">
                  <c:v>0.58064516129032195</c:v>
                </c:pt>
                <c:pt idx="68">
                  <c:v>0.54838709677419295</c:v>
                </c:pt>
                <c:pt idx="69">
                  <c:v>0.54838709677419295</c:v>
                </c:pt>
                <c:pt idx="70">
                  <c:v>0.54838709677419295</c:v>
                </c:pt>
                <c:pt idx="71">
                  <c:v>0.51612903225806395</c:v>
                </c:pt>
                <c:pt idx="72">
                  <c:v>0.38709677419354799</c:v>
                </c:pt>
                <c:pt idx="73">
                  <c:v>0.29032258064516098</c:v>
                </c:pt>
                <c:pt idx="74">
                  <c:v>0.29032258064516098</c:v>
                </c:pt>
                <c:pt idx="75">
                  <c:v>0.29032258064516098</c:v>
                </c:pt>
                <c:pt idx="76">
                  <c:v>0.19354838709677399</c:v>
                </c:pt>
                <c:pt idx="77">
                  <c:v>0.19354838709677399</c:v>
                </c:pt>
                <c:pt idx="78">
                  <c:v>0.16129032258064499</c:v>
                </c:pt>
                <c:pt idx="79">
                  <c:v>0.12903225806451599</c:v>
                </c:pt>
                <c:pt idx="80">
                  <c:v>0.12903225806451599</c:v>
                </c:pt>
                <c:pt idx="81">
                  <c:v>0.12903225806451599</c:v>
                </c:pt>
                <c:pt idx="82">
                  <c:v>0.12903225806451599</c:v>
                </c:pt>
                <c:pt idx="83">
                  <c:v>6.4516129032257993E-2</c:v>
                </c:pt>
                <c:pt idx="84">
                  <c:v>6.4516129032257993E-2</c:v>
                </c:pt>
                <c:pt idx="85">
                  <c:v>3.2258064516128997E-2</c:v>
                </c:pt>
                <c:pt idx="86">
                  <c:v>3.2258064516128997E-2</c:v>
                </c:pt>
                <c:pt idx="87">
                  <c:v>3.2258064516128997E-2</c:v>
                </c:pt>
                <c:pt idx="88">
                  <c:v>3.2258064516128997E-2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0.997070197088336</c:v>
                </c:pt>
                <c:pt idx="1">
                  <c:v>0.995684262086308</c:v>
                </c:pt>
                <c:pt idx="2">
                  <c:v>0.995052119819134</c:v>
                </c:pt>
                <c:pt idx="3">
                  <c:v>0.99323467633281204</c:v>
                </c:pt>
                <c:pt idx="4">
                  <c:v>0.98929871658523805</c:v>
                </c:pt>
                <c:pt idx="5">
                  <c:v>0.98713458460349202</c:v>
                </c:pt>
                <c:pt idx="6">
                  <c:v>0.98346133177417305</c:v>
                </c:pt>
                <c:pt idx="7">
                  <c:v>0.97699210212596899</c:v>
                </c:pt>
                <c:pt idx="8">
                  <c:v>0.96776701619051797</c:v>
                </c:pt>
                <c:pt idx="9">
                  <c:v>0.95459532269395098</c:v>
                </c:pt>
                <c:pt idx="10">
                  <c:v>0.93382450002663497</c:v>
                </c:pt>
                <c:pt idx="11">
                  <c:v>0.91314051522388495</c:v>
                </c:pt>
                <c:pt idx="12">
                  <c:v>0.89453443948400302</c:v>
                </c:pt>
                <c:pt idx="13">
                  <c:v>0.86906101660763002</c:v>
                </c:pt>
                <c:pt idx="14">
                  <c:v>0.84357703787570004</c:v>
                </c:pt>
                <c:pt idx="15">
                  <c:v>0.82081474256884601</c:v>
                </c:pt>
                <c:pt idx="16">
                  <c:v>0.799356174408832</c:v>
                </c:pt>
                <c:pt idx="17">
                  <c:v>0.78109054942350498</c:v>
                </c:pt>
                <c:pt idx="18">
                  <c:v>0.75883988361702803</c:v>
                </c:pt>
                <c:pt idx="19">
                  <c:v>0.73908858719987103</c:v>
                </c:pt>
                <c:pt idx="20">
                  <c:v>0.71281793671448002</c:v>
                </c:pt>
                <c:pt idx="21">
                  <c:v>0.68719954781655102</c:v>
                </c:pt>
                <c:pt idx="22">
                  <c:v>0.66558238882859</c:v>
                </c:pt>
                <c:pt idx="23">
                  <c:v>0.64682527073225404</c:v>
                </c:pt>
                <c:pt idx="24">
                  <c:v>0.618856609774186</c:v>
                </c:pt>
                <c:pt idx="25">
                  <c:v>0.59134722603733003</c:v>
                </c:pt>
                <c:pt idx="26">
                  <c:v>0.56911423679357498</c:v>
                </c:pt>
                <c:pt idx="27">
                  <c:v>0.54805896101840801</c:v>
                </c:pt>
                <c:pt idx="28">
                  <c:v>0.52723635465784002</c:v>
                </c:pt>
                <c:pt idx="29">
                  <c:v>0.50291482069734805</c:v>
                </c:pt>
                <c:pt idx="30">
                  <c:v>0.47959527981504602</c:v>
                </c:pt>
                <c:pt idx="31">
                  <c:v>0.45915610248648803</c:v>
                </c:pt>
                <c:pt idx="32">
                  <c:v>0.43485262120208801</c:v>
                </c:pt>
                <c:pt idx="33">
                  <c:v>0.42287677437051502</c:v>
                </c:pt>
                <c:pt idx="34">
                  <c:v>0.40603005704689799</c:v>
                </c:pt>
                <c:pt idx="35">
                  <c:v>0.38893501090187199</c:v>
                </c:pt>
                <c:pt idx="36">
                  <c:v>0.37303111066829098</c:v>
                </c:pt>
                <c:pt idx="37">
                  <c:v>0.35664355185705598</c:v>
                </c:pt>
                <c:pt idx="38">
                  <c:v>0.345518486473812</c:v>
                </c:pt>
                <c:pt idx="39">
                  <c:v>0.32653739704138501</c:v>
                </c:pt>
                <c:pt idx="40">
                  <c:v>0.31131097259943902</c:v>
                </c:pt>
                <c:pt idx="41">
                  <c:v>0.28556892840800302</c:v>
                </c:pt>
                <c:pt idx="42">
                  <c:v>0.25795216948697303</c:v>
                </c:pt>
                <c:pt idx="43">
                  <c:v>0.238187354183031</c:v>
                </c:pt>
                <c:pt idx="44">
                  <c:v>0.21788454389161299</c:v>
                </c:pt>
                <c:pt idx="45">
                  <c:v>0.201965313588714</c:v>
                </c:pt>
                <c:pt idx="46">
                  <c:v>0.18879551950538501</c:v>
                </c:pt>
                <c:pt idx="47">
                  <c:v>0.178652531616281</c:v>
                </c:pt>
                <c:pt idx="48">
                  <c:v>0.161366840705505</c:v>
                </c:pt>
                <c:pt idx="49">
                  <c:v>0.15096420416699699</c:v>
                </c:pt>
                <c:pt idx="50">
                  <c:v>0.14146133735017</c:v>
                </c:pt>
                <c:pt idx="51">
                  <c:v>0.13205915873319199</c:v>
                </c:pt>
                <c:pt idx="52">
                  <c:v>0.124783732391212</c:v>
                </c:pt>
                <c:pt idx="53">
                  <c:v>0.11200415336689599</c:v>
                </c:pt>
                <c:pt idx="54">
                  <c:v>0.107107450260255</c:v>
                </c:pt>
                <c:pt idx="55">
                  <c:v>9.6520446779423397E-2</c:v>
                </c:pt>
                <c:pt idx="56">
                  <c:v>9.1679880727937604E-2</c:v>
                </c:pt>
                <c:pt idx="57">
                  <c:v>7.8104607467334899E-2</c:v>
                </c:pt>
                <c:pt idx="58">
                  <c:v>7.2938412331203101E-2</c:v>
                </c:pt>
                <c:pt idx="59">
                  <c:v>6.3811121912735594E-2</c:v>
                </c:pt>
                <c:pt idx="60">
                  <c:v>5.6668826125785797E-2</c:v>
                </c:pt>
                <c:pt idx="61">
                  <c:v>5.2089145297684603E-2</c:v>
                </c:pt>
                <c:pt idx="62">
                  <c:v>4.2792528961870399E-2</c:v>
                </c:pt>
                <c:pt idx="63">
                  <c:v>4.1206835660515598E-2</c:v>
                </c:pt>
                <c:pt idx="64">
                  <c:v>3.5750861098351801E-2</c:v>
                </c:pt>
                <c:pt idx="65">
                  <c:v>3.2056139298709499E-2</c:v>
                </c:pt>
                <c:pt idx="66">
                  <c:v>3.0130489793664599E-2</c:v>
                </c:pt>
                <c:pt idx="67">
                  <c:v>2.7481525011868201E-2</c:v>
                </c:pt>
                <c:pt idx="68">
                  <c:v>2.4440447217464099E-2</c:v>
                </c:pt>
                <c:pt idx="69">
                  <c:v>2.3892061445293201E-2</c:v>
                </c:pt>
                <c:pt idx="70">
                  <c:v>2.2806143245306099E-2</c:v>
                </c:pt>
                <c:pt idx="71">
                  <c:v>2.0362574641350099E-2</c:v>
                </c:pt>
                <c:pt idx="72">
                  <c:v>1.7847413402872402E-2</c:v>
                </c:pt>
                <c:pt idx="73">
                  <c:v>1.44932027687834E-2</c:v>
                </c:pt>
                <c:pt idx="74">
                  <c:v>1.42627880222397E-2</c:v>
                </c:pt>
                <c:pt idx="75">
                  <c:v>1.39853498580339E-2</c:v>
                </c:pt>
                <c:pt idx="76">
                  <c:v>1.2759145090412601E-2</c:v>
                </c:pt>
                <c:pt idx="77">
                  <c:v>1.2759145090412601E-2</c:v>
                </c:pt>
                <c:pt idx="78">
                  <c:v>1.1607071357693699E-2</c:v>
                </c:pt>
                <c:pt idx="79">
                  <c:v>1.05990068415646E-2</c:v>
                </c:pt>
                <c:pt idx="80">
                  <c:v>9.2949967794161096E-3</c:v>
                </c:pt>
                <c:pt idx="81">
                  <c:v>8.28693226328708E-3</c:v>
                </c:pt>
                <c:pt idx="82">
                  <c:v>8.28693226328708E-3</c:v>
                </c:pt>
                <c:pt idx="83">
                  <c:v>5.0853889943074E-3</c:v>
                </c:pt>
                <c:pt idx="84">
                  <c:v>3.1878557874762798E-3</c:v>
                </c:pt>
                <c:pt idx="85">
                  <c:v>1.29032258064516E-3</c:v>
                </c:pt>
                <c:pt idx="86">
                  <c:v>1.29032258064516E-3</c:v>
                </c:pt>
                <c:pt idx="87">
                  <c:v>1.29032258064516E-3</c:v>
                </c:pt>
                <c:pt idx="88">
                  <c:v>1.29032258064516E-3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0.41996792317820197</c:v>
                </c:pt>
                <c:pt idx="1">
                  <c:v>0.42212632732282801</c:v>
                </c:pt>
                <c:pt idx="2">
                  <c:v>0.42672125835057501</c:v>
                </c:pt>
                <c:pt idx="3">
                  <c:v>0.43361922924556301</c:v>
                </c:pt>
                <c:pt idx="4">
                  <c:v>0.44348911735264501</c:v>
                </c:pt>
                <c:pt idx="5">
                  <c:v>0.45592872742216101</c:v>
                </c:pt>
                <c:pt idx="6">
                  <c:v>0.47278543023994701</c:v>
                </c:pt>
                <c:pt idx="7">
                  <c:v>0.49161457739664399</c:v>
                </c:pt>
                <c:pt idx="8">
                  <c:v>0.51243468619127597</c:v>
                </c:pt>
                <c:pt idx="9">
                  <c:v>0.53650841326255805</c:v>
                </c:pt>
                <c:pt idx="10">
                  <c:v>0.55305551480896098</c:v>
                </c:pt>
                <c:pt idx="11">
                  <c:v>0.56982401639267299</c:v>
                </c:pt>
                <c:pt idx="12">
                  <c:v>0.59352217095045101</c:v>
                </c:pt>
                <c:pt idx="13">
                  <c:v>0.61359293832379802</c:v>
                </c:pt>
                <c:pt idx="14">
                  <c:v>0.62884956703695605</c:v>
                </c:pt>
                <c:pt idx="15">
                  <c:v>0.64133649308575302</c:v>
                </c:pt>
                <c:pt idx="16">
                  <c:v>0.66070226140947597</c:v>
                </c:pt>
                <c:pt idx="17">
                  <c:v>0.67732825002309105</c:v>
                </c:pt>
                <c:pt idx="18">
                  <c:v>0.68996727513905398</c:v>
                </c:pt>
                <c:pt idx="19">
                  <c:v>0.70096715146826705</c:v>
                </c:pt>
                <c:pt idx="20">
                  <c:v>0.70428014777847703</c:v>
                </c:pt>
                <c:pt idx="21">
                  <c:v>0.70405314954407905</c:v>
                </c:pt>
                <c:pt idx="22">
                  <c:v>0.707819554916293</c:v>
                </c:pt>
                <c:pt idx="23">
                  <c:v>0.70557516377739304</c:v>
                </c:pt>
                <c:pt idx="24">
                  <c:v>0.69223579301143501</c:v>
                </c:pt>
                <c:pt idx="25">
                  <c:v>0.67745959097257902</c:v>
                </c:pt>
                <c:pt idx="26">
                  <c:v>0.67001987336656299</c:v>
                </c:pt>
                <c:pt idx="27">
                  <c:v>0.65674653150372098</c:v>
                </c:pt>
                <c:pt idx="28">
                  <c:v>0.64720239219028497</c:v>
                </c:pt>
                <c:pt idx="29">
                  <c:v>0.62778827754477995</c:v>
                </c:pt>
                <c:pt idx="30">
                  <c:v>0.60964438142851596</c:v>
                </c:pt>
                <c:pt idx="31">
                  <c:v>0.59275400056600702</c:v>
                </c:pt>
                <c:pt idx="32">
                  <c:v>0.57020698141380199</c:v>
                </c:pt>
                <c:pt idx="33">
                  <c:v>0.55902284496097598</c:v>
                </c:pt>
                <c:pt idx="34">
                  <c:v>0.54339690250732697</c:v>
                </c:pt>
                <c:pt idx="35">
                  <c:v>0.52648121592664998</c:v>
                </c:pt>
                <c:pt idx="36">
                  <c:v>0.509447747008831</c:v>
                </c:pt>
                <c:pt idx="37">
                  <c:v>0.49428739597592602</c:v>
                </c:pt>
                <c:pt idx="38">
                  <c:v>0.48263748772792497</c:v>
                </c:pt>
                <c:pt idx="39">
                  <c:v>0.46287105496930497</c:v>
                </c:pt>
                <c:pt idx="40">
                  <c:v>0.44885391607584901</c:v>
                </c:pt>
                <c:pt idx="41">
                  <c:v>0.42127688899196802</c:v>
                </c:pt>
                <c:pt idx="42">
                  <c:v>0.38816332051468999</c:v>
                </c:pt>
                <c:pt idx="43">
                  <c:v>0.36379105523706501</c:v>
                </c:pt>
                <c:pt idx="44">
                  <c:v>0.33890527129357101</c:v>
                </c:pt>
                <c:pt idx="45">
                  <c:v>0.31790706253835499</c:v>
                </c:pt>
                <c:pt idx="46">
                  <c:v>0.30102316661065198</c:v>
                </c:pt>
                <c:pt idx="47">
                  <c:v>0.28754486412641</c:v>
                </c:pt>
                <c:pt idx="48">
                  <c:v>0.26280425262916701</c:v>
                </c:pt>
                <c:pt idx="49">
                  <c:v>0.24799890630504401</c:v>
                </c:pt>
                <c:pt idx="50">
                  <c:v>0.23549838760355299</c:v>
                </c:pt>
                <c:pt idx="51">
                  <c:v>0.22114532214528501</c:v>
                </c:pt>
                <c:pt idx="52">
                  <c:v>0.21073279506127099</c:v>
                </c:pt>
                <c:pt idx="53">
                  <c:v>0.19081584904972401</c:v>
                </c:pt>
                <c:pt idx="54">
                  <c:v>0.18316666441037599</c:v>
                </c:pt>
                <c:pt idx="55">
                  <c:v>0.167015404843636</c:v>
                </c:pt>
                <c:pt idx="56">
                  <c:v>0.159247175961341</c:v>
                </c:pt>
                <c:pt idx="57">
                  <c:v>0.13739330802319899</c:v>
                </c:pt>
                <c:pt idx="58">
                  <c:v>0.12881131998704901</c:v>
                </c:pt>
                <c:pt idx="59">
                  <c:v>0.113630541989982</c:v>
                </c:pt>
                <c:pt idx="60">
                  <c:v>0.102499285717964</c:v>
                </c:pt>
                <c:pt idx="61">
                  <c:v>9.4796759124093299E-2</c:v>
                </c:pt>
                <c:pt idx="62">
                  <c:v>7.8471194370970596E-2</c:v>
                </c:pt>
                <c:pt idx="63">
                  <c:v>7.5635310296057398E-2</c:v>
                </c:pt>
                <c:pt idx="64">
                  <c:v>6.5832953695129107E-2</c:v>
                </c:pt>
                <c:pt idx="65">
                  <c:v>5.94300589557566E-2</c:v>
                </c:pt>
                <c:pt idx="66">
                  <c:v>5.5892091019297097E-2</c:v>
                </c:pt>
                <c:pt idx="67">
                  <c:v>5.0827380197640097E-2</c:v>
                </c:pt>
                <c:pt idx="68">
                  <c:v>4.5250494234437097E-2</c:v>
                </c:pt>
                <c:pt idx="69">
                  <c:v>4.4195203810447198E-2</c:v>
                </c:pt>
                <c:pt idx="70">
                  <c:v>4.21440767319071E-2</c:v>
                </c:pt>
                <c:pt idx="71">
                  <c:v>3.74598173803488E-2</c:v>
                </c:pt>
                <c:pt idx="72">
                  <c:v>3.2667934132628598E-2</c:v>
                </c:pt>
                <c:pt idx="73">
                  <c:v>2.64152940265934E-2</c:v>
                </c:pt>
                <c:pt idx="74">
                  <c:v>2.5970486675834199E-2</c:v>
                </c:pt>
                <c:pt idx="75">
                  <c:v>2.5425733054596202E-2</c:v>
                </c:pt>
                <c:pt idx="76">
                  <c:v>2.30309439430685E-2</c:v>
                </c:pt>
                <c:pt idx="77">
                  <c:v>2.30309439430685E-2</c:v>
                </c:pt>
                <c:pt idx="78">
                  <c:v>2.0806249838507901E-2</c:v>
                </c:pt>
                <c:pt idx="79">
                  <c:v>1.8851215625409101E-2</c:v>
                </c:pt>
                <c:pt idx="80">
                  <c:v>1.6540385610594299E-2</c:v>
                </c:pt>
                <c:pt idx="81">
                  <c:v>1.47003534100308E-2</c:v>
                </c:pt>
                <c:pt idx="82">
                  <c:v>1.47003534100308E-2</c:v>
                </c:pt>
                <c:pt idx="83">
                  <c:v>9.2725610552435601E-3</c:v>
                </c:pt>
                <c:pt idx="84">
                  <c:v>6.0656189688447701E-3</c:v>
                </c:pt>
                <c:pt idx="85">
                  <c:v>2.48138957816377E-3</c:v>
                </c:pt>
                <c:pt idx="86">
                  <c:v>2.48138957816377E-3</c:v>
                </c:pt>
                <c:pt idx="87">
                  <c:v>2.48138957816377E-3</c:v>
                </c:pt>
                <c:pt idx="88">
                  <c:v>2.48138957816377E-3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78776"/>
        <c:axId val="399974072"/>
      </c:scatterChart>
      <c:valAx>
        <c:axId val="399978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74072"/>
        <c:crosses val="autoZero"/>
        <c:crossBetween val="midCat"/>
      </c:valAx>
      <c:valAx>
        <c:axId val="3999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78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31-tfi-df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0.33675577882242302</c:v>
                </c:pt>
                <c:pt idx="1">
                  <c:v>0.476250648803907</c:v>
                </c:pt>
                <c:pt idx="2">
                  <c:v>0.63293052474452005</c:v>
                </c:pt>
                <c:pt idx="3">
                  <c:v>0.74427140977381501</c:v>
                </c:pt>
                <c:pt idx="4">
                  <c:v>0.80756259264844998</c:v>
                </c:pt>
                <c:pt idx="5">
                  <c:v>0.84167135872646404</c:v>
                </c:pt>
                <c:pt idx="6">
                  <c:v>0.85903601358707504</c:v>
                </c:pt>
                <c:pt idx="7">
                  <c:v>0.85800458304543303</c:v>
                </c:pt>
                <c:pt idx="8">
                  <c:v>0.85468323447727801</c:v>
                </c:pt>
                <c:pt idx="9">
                  <c:v>0.84905948703157796</c:v>
                </c:pt>
                <c:pt idx="10">
                  <c:v>0.84006403778876904</c:v>
                </c:pt>
                <c:pt idx="11">
                  <c:v>0.83253281377723298</c:v>
                </c:pt>
                <c:pt idx="12">
                  <c:v>0.82672139788144305</c:v>
                </c:pt>
                <c:pt idx="13">
                  <c:v>0.81890060747637505</c:v>
                </c:pt>
                <c:pt idx="14">
                  <c:v>0.80954774983509403</c:v>
                </c:pt>
                <c:pt idx="15">
                  <c:v>0.80395735736914897</c:v>
                </c:pt>
                <c:pt idx="16">
                  <c:v>0.79780544924458896</c:v>
                </c:pt>
                <c:pt idx="17">
                  <c:v>0.79365294653177798</c:v>
                </c:pt>
                <c:pt idx="18">
                  <c:v>0.78957204559227501</c:v>
                </c:pt>
                <c:pt idx="19">
                  <c:v>0.78434219244703596</c:v>
                </c:pt>
                <c:pt idx="20">
                  <c:v>0.78029173140450703</c:v>
                </c:pt>
                <c:pt idx="21">
                  <c:v>0.776124631278437</c:v>
                </c:pt>
                <c:pt idx="22">
                  <c:v>0.77304775924651703</c:v>
                </c:pt>
                <c:pt idx="23">
                  <c:v>0.77040702966508301</c:v>
                </c:pt>
                <c:pt idx="24">
                  <c:v>0.76774475133870301</c:v>
                </c:pt>
                <c:pt idx="25">
                  <c:v>0.764350902660072</c:v>
                </c:pt>
                <c:pt idx="26">
                  <c:v>0.76226584098363204</c:v>
                </c:pt>
                <c:pt idx="27">
                  <c:v>0.75945824405453899</c:v>
                </c:pt>
                <c:pt idx="28">
                  <c:v>0.75540285833760801</c:v>
                </c:pt>
                <c:pt idx="29">
                  <c:v>0.75285288131278005</c:v>
                </c:pt>
                <c:pt idx="30">
                  <c:v>0.75187777313713899</c:v>
                </c:pt>
                <c:pt idx="31">
                  <c:v>0.75006244307863201</c:v>
                </c:pt>
                <c:pt idx="32">
                  <c:v>0.74828012079190598</c:v>
                </c:pt>
                <c:pt idx="33">
                  <c:v>0.74508570020857101</c:v>
                </c:pt>
                <c:pt idx="34">
                  <c:v>0.74325094389451896</c:v>
                </c:pt>
                <c:pt idx="35">
                  <c:v>0.74145536137906498</c:v>
                </c:pt>
                <c:pt idx="36">
                  <c:v>0.74089665440781505</c:v>
                </c:pt>
                <c:pt idx="37">
                  <c:v>0.74041930022078395</c:v>
                </c:pt>
                <c:pt idx="38">
                  <c:v>0.73871216772746096</c:v>
                </c:pt>
                <c:pt idx="39">
                  <c:v>0.73799027326231703</c:v>
                </c:pt>
                <c:pt idx="40">
                  <c:v>0.73683222819291905</c:v>
                </c:pt>
                <c:pt idx="41">
                  <c:v>0.73592303889775201</c:v>
                </c:pt>
                <c:pt idx="42">
                  <c:v>0.73520713623787703</c:v>
                </c:pt>
                <c:pt idx="43">
                  <c:v>0.73415316474362902</c:v>
                </c:pt>
                <c:pt idx="44">
                  <c:v>0.73388344660190197</c:v>
                </c:pt>
                <c:pt idx="45">
                  <c:v>0.73304684309976398</c:v>
                </c:pt>
                <c:pt idx="46">
                  <c:v>0.73272081771771702</c:v>
                </c:pt>
                <c:pt idx="47">
                  <c:v>0.73162853764817604</c:v>
                </c:pt>
                <c:pt idx="48">
                  <c:v>0.73130789879093505</c:v>
                </c:pt>
                <c:pt idx="49">
                  <c:v>0.73105925193361798</c:v>
                </c:pt>
                <c:pt idx="50">
                  <c:v>0.73078324710353304</c:v>
                </c:pt>
                <c:pt idx="51">
                  <c:v>0.73055860716266696</c:v>
                </c:pt>
                <c:pt idx="52">
                  <c:v>0.73017799085275903</c:v>
                </c:pt>
                <c:pt idx="53">
                  <c:v>0.72995565598071599</c:v>
                </c:pt>
                <c:pt idx="54">
                  <c:v>0.72931350121109395</c:v>
                </c:pt>
                <c:pt idx="55">
                  <c:v>0.72922103446372899</c:v>
                </c:pt>
                <c:pt idx="56">
                  <c:v>0.72903094739241703</c:v>
                </c:pt>
                <c:pt idx="57">
                  <c:v>0.728698763439797</c:v>
                </c:pt>
                <c:pt idx="58">
                  <c:v>0.72855911813886098</c:v>
                </c:pt>
                <c:pt idx="59">
                  <c:v>0.72832829139531097</c:v>
                </c:pt>
                <c:pt idx="60">
                  <c:v>0.72826827716479003</c:v>
                </c:pt>
                <c:pt idx="61">
                  <c:v>0.72797749198277995</c:v>
                </c:pt>
                <c:pt idx="62">
                  <c:v>0.72774537827166796</c:v>
                </c:pt>
                <c:pt idx="63">
                  <c:v>0.727575598984741</c:v>
                </c:pt>
                <c:pt idx="64">
                  <c:v>0.727575598984741</c:v>
                </c:pt>
                <c:pt idx="65">
                  <c:v>0.72718994754719601</c:v>
                </c:pt>
                <c:pt idx="66">
                  <c:v>0.72683546332174398</c:v>
                </c:pt>
                <c:pt idx="67">
                  <c:v>0.72683546332174398</c:v>
                </c:pt>
                <c:pt idx="68">
                  <c:v>0.72636447308918295</c:v>
                </c:pt>
                <c:pt idx="69">
                  <c:v>0.72636447308918295</c:v>
                </c:pt>
                <c:pt idx="70">
                  <c:v>0.72636447308918295</c:v>
                </c:pt>
                <c:pt idx="71">
                  <c:v>0.72636447308918295</c:v>
                </c:pt>
                <c:pt idx="72">
                  <c:v>0.72619469380225599</c:v>
                </c:pt>
                <c:pt idx="73">
                  <c:v>0.72619469380225599</c:v>
                </c:pt>
                <c:pt idx="74">
                  <c:v>0.72575609731102797</c:v>
                </c:pt>
                <c:pt idx="75">
                  <c:v>0.72558631802410101</c:v>
                </c:pt>
                <c:pt idx="76">
                  <c:v>0.72558631802410101</c:v>
                </c:pt>
                <c:pt idx="77">
                  <c:v>0.72544667272316499</c:v>
                </c:pt>
                <c:pt idx="78">
                  <c:v>0.72544667272316499</c:v>
                </c:pt>
                <c:pt idx="79">
                  <c:v>0.72544667272316499</c:v>
                </c:pt>
                <c:pt idx="80">
                  <c:v>0.72544667272316499</c:v>
                </c:pt>
                <c:pt idx="81">
                  <c:v>0.72544667272316499</c:v>
                </c:pt>
                <c:pt idx="82">
                  <c:v>0.72544667272316499</c:v>
                </c:pt>
                <c:pt idx="83">
                  <c:v>0.72544667272316499</c:v>
                </c:pt>
                <c:pt idx="84">
                  <c:v>0.72544667272316499</c:v>
                </c:pt>
                <c:pt idx="85">
                  <c:v>0.72544667272316499</c:v>
                </c:pt>
                <c:pt idx="86">
                  <c:v>0.72544667272316499</c:v>
                </c:pt>
                <c:pt idx="87">
                  <c:v>0.72544667272316499</c:v>
                </c:pt>
                <c:pt idx="88">
                  <c:v>0.72544667272316499</c:v>
                </c:pt>
                <c:pt idx="89">
                  <c:v>0.72544667272316499</c:v>
                </c:pt>
                <c:pt idx="90">
                  <c:v>0.72544667272316499</c:v>
                </c:pt>
                <c:pt idx="91">
                  <c:v>0.72544667272316499</c:v>
                </c:pt>
                <c:pt idx="92">
                  <c:v>0.72544667272316499</c:v>
                </c:pt>
                <c:pt idx="93">
                  <c:v>0.72544667272316499</c:v>
                </c:pt>
                <c:pt idx="94">
                  <c:v>0.72544667272316499</c:v>
                </c:pt>
                <c:pt idx="95">
                  <c:v>0.72544667272316499</c:v>
                </c:pt>
                <c:pt idx="96">
                  <c:v>0.72544667272316499</c:v>
                </c:pt>
                <c:pt idx="97">
                  <c:v>0.72544667272316499</c:v>
                </c:pt>
                <c:pt idx="98">
                  <c:v>0.72544667272316499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0.289055917226055</c:v>
                </c:pt>
                <c:pt idx="1">
                  <c:v>0.334335324273623</c:v>
                </c:pt>
                <c:pt idx="2">
                  <c:v>0.41354418337711202</c:v>
                </c:pt>
                <c:pt idx="3">
                  <c:v>0.51275701615336</c:v>
                </c:pt>
                <c:pt idx="4">
                  <c:v>0.61411069220327397</c:v>
                </c:pt>
                <c:pt idx="5">
                  <c:v>0.70355640716826395</c:v>
                </c:pt>
                <c:pt idx="6">
                  <c:v>0.79513951127889904</c:v>
                </c:pt>
                <c:pt idx="7">
                  <c:v>0.84884471624662095</c:v>
                </c:pt>
                <c:pt idx="8">
                  <c:v>0.88933750749639495</c:v>
                </c:pt>
                <c:pt idx="9">
                  <c:v>0.91283038822671703</c:v>
                </c:pt>
                <c:pt idx="10">
                  <c:v>0.92329527675482703</c:v>
                </c:pt>
                <c:pt idx="11">
                  <c:v>0.93745035824242295</c:v>
                </c:pt>
                <c:pt idx="12">
                  <c:v>0.94738448097018202</c:v>
                </c:pt>
                <c:pt idx="13">
                  <c:v>0.95137308676938603</c:v>
                </c:pt>
                <c:pt idx="14">
                  <c:v>0.95706054630416104</c:v>
                </c:pt>
                <c:pt idx="15">
                  <c:v>0.96296645766065603</c:v>
                </c:pt>
                <c:pt idx="16">
                  <c:v>0.96879487644114204</c:v>
                </c:pt>
                <c:pt idx="17">
                  <c:v>0.98376843778184098</c:v>
                </c:pt>
                <c:pt idx="18">
                  <c:v>0.98293662719879904</c:v>
                </c:pt>
                <c:pt idx="19">
                  <c:v>0.98453294589190199</c:v>
                </c:pt>
                <c:pt idx="20">
                  <c:v>0.99193259449316096</c:v>
                </c:pt>
                <c:pt idx="21">
                  <c:v>0.99233148502691104</c:v>
                </c:pt>
                <c:pt idx="22">
                  <c:v>0.99270755019624501</c:v>
                </c:pt>
                <c:pt idx="23">
                  <c:v>0.99196538567344805</c:v>
                </c:pt>
                <c:pt idx="24">
                  <c:v>0.992423902401396</c:v>
                </c:pt>
                <c:pt idx="25">
                  <c:v>0.99307134323263302</c:v>
                </c:pt>
                <c:pt idx="26">
                  <c:v>0.99392602618408998</c:v>
                </c:pt>
                <c:pt idx="27">
                  <c:v>0.99468097924311305</c:v>
                </c:pt>
                <c:pt idx="28">
                  <c:v>0.96318426197458396</c:v>
                </c:pt>
                <c:pt idx="29">
                  <c:v>0.93022568829020402</c:v>
                </c:pt>
                <c:pt idx="30">
                  <c:v>0.93258064516129002</c:v>
                </c:pt>
                <c:pt idx="31">
                  <c:v>0.93231980243864798</c:v>
                </c:pt>
                <c:pt idx="32">
                  <c:v>0.93188854489164097</c:v>
                </c:pt>
                <c:pt idx="33">
                  <c:v>0.89928315412186299</c:v>
                </c:pt>
                <c:pt idx="34">
                  <c:v>0.83622828784119096</c:v>
                </c:pt>
                <c:pt idx="35">
                  <c:v>0.771260997067448</c:v>
                </c:pt>
                <c:pt idx="36">
                  <c:v>0.771260997067448</c:v>
                </c:pt>
                <c:pt idx="37">
                  <c:v>0.77060931899641505</c:v>
                </c:pt>
                <c:pt idx="38">
                  <c:v>0.73732718894009197</c:v>
                </c:pt>
                <c:pt idx="39">
                  <c:v>0.73732718894009197</c:v>
                </c:pt>
                <c:pt idx="40">
                  <c:v>0.70430107526881702</c:v>
                </c:pt>
                <c:pt idx="41">
                  <c:v>0.70430107526881702</c:v>
                </c:pt>
                <c:pt idx="42">
                  <c:v>0.70430107526881702</c:v>
                </c:pt>
                <c:pt idx="43">
                  <c:v>0.70322580645161203</c:v>
                </c:pt>
                <c:pt idx="44">
                  <c:v>0.70322580645161203</c:v>
                </c:pt>
                <c:pt idx="45">
                  <c:v>0.63870967741935403</c:v>
                </c:pt>
                <c:pt idx="46">
                  <c:v>0.63870967741935403</c:v>
                </c:pt>
                <c:pt idx="47">
                  <c:v>0.57419354838709602</c:v>
                </c:pt>
                <c:pt idx="48">
                  <c:v>0.57258064516129004</c:v>
                </c:pt>
                <c:pt idx="49">
                  <c:v>0.58064516129032195</c:v>
                </c:pt>
                <c:pt idx="50">
                  <c:v>0.58064516129032195</c:v>
                </c:pt>
                <c:pt idx="51">
                  <c:v>0.58064516129032195</c:v>
                </c:pt>
                <c:pt idx="52">
                  <c:v>0.58064516129032195</c:v>
                </c:pt>
                <c:pt idx="53">
                  <c:v>0.58064516129032195</c:v>
                </c:pt>
                <c:pt idx="54">
                  <c:v>0.51612903225806395</c:v>
                </c:pt>
                <c:pt idx="55">
                  <c:v>0.51612903225806395</c:v>
                </c:pt>
                <c:pt idx="56">
                  <c:v>0.483870967741935</c:v>
                </c:pt>
                <c:pt idx="57">
                  <c:v>0.41935483870967699</c:v>
                </c:pt>
                <c:pt idx="58">
                  <c:v>0.38709677419354799</c:v>
                </c:pt>
                <c:pt idx="59">
                  <c:v>0.38709677419354799</c:v>
                </c:pt>
                <c:pt idx="60">
                  <c:v>0.32258064516128998</c:v>
                </c:pt>
                <c:pt idx="61">
                  <c:v>0.225806451612903</c:v>
                </c:pt>
                <c:pt idx="62">
                  <c:v>0.225806451612903</c:v>
                </c:pt>
                <c:pt idx="63">
                  <c:v>0.19354838709677399</c:v>
                </c:pt>
                <c:pt idx="64">
                  <c:v>0.19354838709677399</c:v>
                </c:pt>
                <c:pt idx="65">
                  <c:v>0.19354838709677399</c:v>
                </c:pt>
                <c:pt idx="66">
                  <c:v>0.19354838709677399</c:v>
                </c:pt>
                <c:pt idx="67">
                  <c:v>0.19354838709677399</c:v>
                </c:pt>
                <c:pt idx="68">
                  <c:v>9.6774193548387094E-2</c:v>
                </c:pt>
                <c:pt idx="69">
                  <c:v>9.6774193548387094E-2</c:v>
                </c:pt>
                <c:pt idx="70">
                  <c:v>9.6774193548387094E-2</c:v>
                </c:pt>
                <c:pt idx="71">
                  <c:v>9.6774193548387094E-2</c:v>
                </c:pt>
                <c:pt idx="72">
                  <c:v>9.6774193548387094E-2</c:v>
                </c:pt>
                <c:pt idx="73">
                  <c:v>9.6774193548387094E-2</c:v>
                </c:pt>
                <c:pt idx="74">
                  <c:v>6.4516129032257993E-2</c:v>
                </c:pt>
                <c:pt idx="75">
                  <c:v>3.2258064516128997E-2</c:v>
                </c:pt>
                <c:pt idx="76">
                  <c:v>3.2258064516128997E-2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0.98998540041515704</c:v>
                </c:pt>
                <c:pt idx="1">
                  <c:v>0.97354580522578704</c:v>
                </c:pt>
                <c:pt idx="2">
                  <c:v>0.93050461577612298</c:v>
                </c:pt>
                <c:pt idx="3">
                  <c:v>0.87417148159484404</c:v>
                </c:pt>
                <c:pt idx="4">
                  <c:v>0.79168840167069698</c:v>
                </c:pt>
                <c:pt idx="5">
                  <c:v>0.71996383460958602</c:v>
                </c:pt>
                <c:pt idx="6">
                  <c:v>0.66436652108585603</c:v>
                </c:pt>
                <c:pt idx="7">
                  <c:v>0.60944127658454605</c:v>
                </c:pt>
                <c:pt idx="8">
                  <c:v>0.56079930257475297</c:v>
                </c:pt>
                <c:pt idx="9">
                  <c:v>0.524779321155316</c:v>
                </c:pt>
                <c:pt idx="10">
                  <c:v>0.48910451426765</c:v>
                </c:pt>
                <c:pt idx="11">
                  <c:v>0.45334610093224298</c:v>
                </c:pt>
                <c:pt idx="12">
                  <c:v>0.427923215659888</c:v>
                </c:pt>
                <c:pt idx="13">
                  <c:v>0.39742425511941798</c:v>
                </c:pt>
                <c:pt idx="14">
                  <c:v>0.35998511357856899</c:v>
                </c:pt>
                <c:pt idx="15">
                  <c:v>0.335082094018604</c:v>
                </c:pt>
                <c:pt idx="16">
                  <c:v>0.31241047600731398</c:v>
                </c:pt>
                <c:pt idx="17">
                  <c:v>0.29606831660026001</c:v>
                </c:pt>
                <c:pt idx="18">
                  <c:v>0.28147986770060801</c:v>
                </c:pt>
                <c:pt idx="19">
                  <c:v>0.259961206533459</c:v>
                </c:pt>
                <c:pt idx="20">
                  <c:v>0.24083502754604599</c:v>
                </c:pt>
                <c:pt idx="21">
                  <c:v>0.22104619729130001</c:v>
                </c:pt>
                <c:pt idx="22">
                  <c:v>0.20901346205648699</c:v>
                </c:pt>
                <c:pt idx="23">
                  <c:v>0.20011637754959199</c:v>
                </c:pt>
                <c:pt idx="24">
                  <c:v>0.18912690972917101</c:v>
                </c:pt>
                <c:pt idx="25">
                  <c:v>0.17701526587567001</c:v>
                </c:pt>
                <c:pt idx="26">
                  <c:v>0.16672844188878599</c:v>
                </c:pt>
                <c:pt idx="27">
                  <c:v>0.15362720045925801</c:v>
                </c:pt>
                <c:pt idx="28">
                  <c:v>0.13695716938958399</c:v>
                </c:pt>
                <c:pt idx="29">
                  <c:v>0.12580672601188</c:v>
                </c:pt>
                <c:pt idx="30">
                  <c:v>0.121651229766345</c:v>
                </c:pt>
                <c:pt idx="31">
                  <c:v>0.11361461412764801</c:v>
                </c:pt>
                <c:pt idx="32">
                  <c:v>0.105157091893641</c:v>
                </c:pt>
                <c:pt idx="33">
                  <c:v>9.0345094277110904E-2</c:v>
                </c:pt>
                <c:pt idx="34">
                  <c:v>8.1725451471816396E-2</c:v>
                </c:pt>
                <c:pt idx="35">
                  <c:v>7.4423169227611094E-2</c:v>
                </c:pt>
                <c:pt idx="36">
                  <c:v>7.2256404158647397E-2</c:v>
                </c:pt>
                <c:pt idx="37">
                  <c:v>7.0594238082555605E-2</c:v>
                </c:pt>
                <c:pt idx="38">
                  <c:v>6.4476783458242898E-2</c:v>
                </c:pt>
                <c:pt idx="39">
                  <c:v>6.0706599988910502E-2</c:v>
                </c:pt>
                <c:pt idx="40">
                  <c:v>5.6067634659469803E-2</c:v>
                </c:pt>
                <c:pt idx="41">
                  <c:v>5.2656157441071098E-2</c:v>
                </c:pt>
                <c:pt idx="42">
                  <c:v>4.8987255665065302E-2</c:v>
                </c:pt>
                <c:pt idx="43">
                  <c:v>4.4417099932401997E-2</c:v>
                </c:pt>
                <c:pt idx="44">
                  <c:v>4.2962249797200001E-2</c:v>
                </c:pt>
                <c:pt idx="45">
                  <c:v>3.5065759858378599E-2</c:v>
                </c:pt>
                <c:pt idx="46">
                  <c:v>3.3738936740910698E-2</c:v>
                </c:pt>
                <c:pt idx="47">
                  <c:v>2.9510435176289301E-2</c:v>
                </c:pt>
                <c:pt idx="48">
                  <c:v>2.7966882977474398E-2</c:v>
                </c:pt>
                <c:pt idx="49">
                  <c:v>2.64684430852954E-2</c:v>
                </c:pt>
                <c:pt idx="50">
                  <c:v>2.5291704294486701E-2</c:v>
                </c:pt>
                <c:pt idx="51">
                  <c:v>2.4085737542062401E-2</c:v>
                </c:pt>
                <c:pt idx="52">
                  <c:v>2.2128906422517799E-2</c:v>
                </c:pt>
                <c:pt idx="53">
                  <c:v>2.1262239617949898E-2</c:v>
                </c:pt>
                <c:pt idx="54">
                  <c:v>1.79126048331604E-2</c:v>
                </c:pt>
                <c:pt idx="55">
                  <c:v>1.7647375031939899E-2</c:v>
                </c:pt>
                <c:pt idx="56">
                  <c:v>1.6901246671068799E-2</c:v>
                </c:pt>
                <c:pt idx="57">
                  <c:v>1.59846835051295E-2</c:v>
                </c:pt>
                <c:pt idx="58">
                  <c:v>1.50630245189544E-2</c:v>
                </c:pt>
                <c:pt idx="59">
                  <c:v>1.44510808520935E-2</c:v>
                </c:pt>
                <c:pt idx="60">
                  <c:v>1.42381436402493E-2</c:v>
                </c:pt>
                <c:pt idx="61">
                  <c:v>1.3011938872627899E-2</c:v>
                </c:pt>
                <c:pt idx="62">
                  <c:v>1.17977525385045E-2</c:v>
                </c:pt>
                <c:pt idx="63">
                  <c:v>1.0789688022375401E-2</c:v>
                </c:pt>
                <c:pt idx="64">
                  <c:v>1.0789688022375401E-2</c:v>
                </c:pt>
                <c:pt idx="65">
                  <c:v>8.7890939065471494E-3</c:v>
                </c:pt>
                <c:pt idx="66">
                  <c:v>6.8915606997160296E-3</c:v>
                </c:pt>
                <c:pt idx="67">
                  <c:v>6.8915606997160296E-3</c:v>
                </c:pt>
                <c:pt idx="68">
                  <c:v>4.6104616750517902E-3</c:v>
                </c:pt>
                <c:pt idx="69">
                  <c:v>4.6104616750517902E-3</c:v>
                </c:pt>
                <c:pt idx="70">
                  <c:v>4.6104616750517902E-3</c:v>
                </c:pt>
                <c:pt idx="71">
                  <c:v>4.6104616750517902E-3</c:v>
                </c:pt>
                <c:pt idx="72">
                  <c:v>3.6023971589227502E-3</c:v>
                </c:pt>
                <c:pt idx="73">
                  <c:v>3.6023971589227502E-3</c:v>
                </c:pt>
                <c:pt idx="74">
                  <c:v>1.3040100621485599E-3</c:v>
                </c:pt>
                <c:pt idx="75">
                  <c:v>2.9594554601953198E-4</c:v>
                </c:pt>
                <c:pt idx="76">
                  <c:v>2.9594554601953198E-4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0.43648203442753603</c:v>
                </c:pt>
                <c:pt idx="1">
                  <c:v>0.48709665806889701</c:v>
                </c:pt>
                <c:pt idx="2">
                  <c:v>0.56209095403501297</c:v>
                </c:pt>
                <c:pt idx="3">
                  <c:v>0.63404457835295502</c:v>
                </c:pt>
                <c:pt idx="4">
                  <c:v>0.67797085718671601</c:v>
                </c:pt>
                <c:pt idx="5">
                  <c:v>0.69805632236061899</c:v>
                </c:pt>
                <c:pt idx="6">
                  <c:v>0.708636510376081</c:v>
                </c:pt>
                <c:pt idx="7">
                  <c:v>0.69234974902041302</c:v>
                </c:pt>
                <c:pt idx="8">
                  <c:v>0.67030866176134496</c:v>
                </c:pt>
                <c:pt idx="9">
                  <c:v>0.64637253873717904</c:v>
                </c:pt>
                <c:pt idx="10">
                  <c:v>0.61501877475261502</c:v>
                </c:pt>
                <c:pt idx="11">
                  <c:v>0.58474105875392102</c:v>
                </c:pt>
                <c:pt idx="12">
                  <c:v>0.56000475980063202</c:v>
                </c:pt>
                <c:pt idx="13">
                  <c:v>0.53045397378150905</c:v>
                </c:pt>
                <c:pt idx="14">
                  <c:v>0.49216786387528799</c:v>
                </c:pt>
                <c:pt idx="15">
                  <c:v>0.46633284014820597</c:v>
                </c:pt>
                <c:pt idx="16">
                  <c:v>0.43978234908673702</c:v>
                </c:pt>
                <c:pt idx="17">
                  <c:v>0.42093943669941097</c:v>
                </c:pt>
                <c:pt idx="18">
                  <c:v>0.40445558557404698</c:v>
                </c:pt>
                <c:pt idx="19">
                  <c:v>0.38172486064059902</c:v>
                </c:pt>
                <c:pt idx="20">
                  <c:v>0.36042103359113697</c:v>
                </c:pt>
                <c:pt idx="21">
                  <c:v>0.33943748600405499</c:v>
                </c:pt>
                <c:pt idx="22">
                  <c:v>0.32403532107746502</c:v>
                </c:pt>
                <c:pt idx="23">
                  <c:v>0.31179643877083901</c:v>
                </c:pt>
                <c:pt idx="24">
                  <c:v>0.29767386455740302</c:v>
                </c:pt>
                <c:pt idx="25">
                  <c:v>0.28061816665685102</c:v>
                </c:pt>
                <c:pt idx="26">
                  <c:v>0.26813304068621902</c:v>
                </c:pt>
                <c:pt idx="27">
                  <c:v>0.25041452441777001</c:v>
                </c:pt>
                <c:pt idx="28">
                  <c:v>0.22703113930892199</c:v>
                </c:pt>
                <c:pt idx="29">
                  <c:v>0.209885646433636</c:v>
                </c:pt>
                <c:pt idx="30">
                  <c:v>0.20353959703549501</c:v>
                </c:pt>
                <c:pt idx="31">
                  <c:v>0.19252694933088699</c:v>
                </c:pt>
                <c:pt idx="32">
                  <c:v>0.18012479576558901</c:v>
                </c:pt>
                <c:pt idx="33">
                  <c:v>0.15627547256646299</c:v>
                </c:pt>
                <c:pt idx="34">
                  <c:v>0.14258423804130799</c:v>
                </c:pt>
                <c:pt idx="35">
                  <c:v>0.130579243478844</c:v>
                </c:pt>
                <c:pt idx="36">
                  <c:v>0.126956625943174</c:v>
                </c:pt>
                <c:pt idx="37">
                  <c:v>0.12401366209869399</c:v>
                </c:pt>
                <c:pt idx="38">
                  <c:v>0.113568769276099</c:v>
                </c:pt>
                <c:pt idx="39">
                  <c:v>0.107709421627889</c:v>
                </c:pt>
                <c:pt idx="40">
                  <c:v>9.9693121729996906E-2</c:v>
                </c:pt>
                <c:pt idx="41">
                  <c:v>9.3863373821636703E-2</c:v>
                </c:pt>
                <c:pt idx="42">
                  <c:v>8.8085815072940499E-2</c:v>
                </c:pt>
                <c:pt idx="43">
                  <c:v>8.0100165737414297E-2</c:v>
                </c:pt>
                <c:pt idx="44">
                  <c:v>7.7526083499707299E-2</c:v>
                </c:pt>
                <c:pt idx="45">
                  <c:v>6.4003684781663697E-2</c:v>
                </c:pt>
                <c:pt idx="46">
                  <c:v>6.1725073790048601E-2</c:v>
                </c:pt>
                <c:pt idx="47">
                  <c:v>5.3782230957361697E-2</c:v>
                </c:pt>
                <c:pt idx="48">
                  <c:v>5.1213113968639201E-2</c:v>
                </c:pt>
                <c:pt idx="49">
                  <c:v>4.8636231529842297E-2</c:v>
                </c:pt>
                <c:pt idx="50">
                  <c:v>4.654609435906E-2</c:v>
                </c:pt>
                <c:pt idx="51">
                  <c:v>4.4523649040851002E-2</c:v>
                </c:pt>
                <c:pt idx="52">
                  <c:v>4.1047850119131701E-2</c:v>
                </c:pt>
                <c:pt idx="53">
                  <c:v>3.9382195096661902E-2</c:v>
                </c:pt>
                <c:pt idx="54">
                  <c:v>3.3031605981230699E-2</c:v>
                </c:pt>
                <c:pt idx="55">
                  <c:v>3.2510409362377403E-2</c:v>
                </c:pt>
                <c:pt idx="56">
                  <c:v>3.10424668275831E-2</c:v>
                </c:pt>
                <c:pt idx="57">
                  <c:v>2.9249899712435301E-2</c:v>
                </c:pt>
                <c:pt idx="58">
                  <c:v>2.74577850170948E-2</c:v>
                </c:pt>
                <c:pt idx="59">
                  <c:v>2.62598523115108E-2</c:v>
                </c:pt>
                <c:pt idx="60">
                  <c:v>2.5835385812407598E-2</c:v>
                </c:pt>
                <c:pt idx="61">
                  <c:v>2.34405967008799E-2</c:v>
                </c:pt>
                <c:pt idx="62">
                  <c:v>2.1196107069299499E-2</c:v>
                </c:pt>
                <c:pt idx="63">
                  <c:v>1.9241072856200699E-2</c:v>
                </c:pt>
                <c:pt idx="64">
                  <c:v>1.9241072856200699E-2</c:v>
                </c:pt>
                <c:pt idx="65">
                  <c:v>1.6150664141447599E-2</c:v>
                </c:pt>
                <c:pt idx="66">
                  <c:v>1.29437220550488E-2</c:v>
                </c:pt>
                <c:pt idx="67">
                  <c:v>1.29437220550488E-2</c:v>
                </c:pt>
                <c:pt idx="68">
                  <c:v>8.59785375914408E-3</c:v>
                </c:pt>
                <c:pt idx="69">
                  <c:v>8.59785375914408E-3</c:v>
                </c:pt>
                <c:pt idx="70">
                  <c:v>8.59785375914408E-3</c:v>
                </c:pt>
                <c:pt idx="71">
                  <c:v>8.59785375914408E-3</c:v>
                </c:pt>
                <c:pt idx="72">
                  <c:v>6.8629662557556197E-3</c:v>
                </c:pt>
                <c:pt idx="73">
                  <c:v>6.8629662557556197E-3</c:v>
                </c:pt>
                <c:pt idx="74">
                  <c:v>2.5415444770283402E-3</c:v>
                </c:pt>
                <c:pt idx="75">
                  <c:v>5.8651026392961801E-4</c:v>
                </c:pt>
                <c:pt idx="76">
                  <c:v>5.8651026392961801E-4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76032"/>
        <c:axId val="399979168"/>
      </c:scatterChart>
      <c:valAx>
        <c:axId val="399976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79168"/>
        <c:crosses val="autoZero"/>
        <c:crossBetween val="midCat"/>
      </c:valAx>
      <c:valAx>
        <c:axId val="39997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76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31-tf-pdf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0.41799805920664501</c:v>
                </c:pt>
                <c:pt idx="1">
                  <c:v>0.424208463276327</c:v>
                </c:pt>
                <c:pt idx="2">
                  <c:v>0.428174023582856</c:v>
                </c:pt>
                <c:pt idx="3">
                  <c:v>0.43236675767403199</c:v>
                </c:pt>
                <c:pt idx="4">
                  <c:v>0.43246063998697798</c:v>
                </c:pt>
                <c:pt idx="5">
                  <c:v>0.43408441723448099</c:v>
                </c:pt>
                <c:pt idx="6">
                  <c:v>0.43485758087182302</c:v>
                </c:pt>
                <c:pt idx="7">
                  <c:v>0.43625780515921297</c:v>
                </c:pt>
                <c:pt idx="8">
                  <c:v>0.43740694683702303</c:v>
                </c:pt>
                <c:pt idx="9">
                  <c:v>0.43858235572576398</c:v>
                </c:pt>
                <c:pt idx="10">
                  <c:v>0.44491501748801199</c:v>
                </c:pt>
                <c:pt idx="11">
                  <c:v>0.44626496154642697</c:v>
                </c:pt>
                <c:pt idx="12">
                  <c:v>0.445750639729035</c:v>
                </c:pt>
                <c:pt idx="13">
                  <c:v>0.44640474634850202</c:v>
                </c:pt>
                <c:pt idx="14">
                  <c:v>0.44793521280146398</c:v>
                </c:pt>
                <c:pt idx="15">
                  <c:v>0.44711481749146598</c:v>
                </c:pt>
                <c:pt idx="16">
                  <c:v>0.44715597817674402</c:v>
                </c:pt>
                <c:pt idx="17">
                  <c:v>0.44644368456226902</c:v>
                </c:pt>
                <c:pt idx="18">
                  <c:v>0.45003616373278399</c:v>
                </c:pt>
                <c:pt idx="19">
                  <c:v>0.45032956050579798</c:v>
                </c:pt>
                <c:pt idx="20">
                  <c:v>0.45010170714734798</c:v>
                </c:pt>
                <c:pt idx="21">
                  <c:v>0.450137772086035</c:v>
                </c:pt>
                <c:pt idx="22">
                  <c:v>0.45205948958683301</c:v>
                </c:pt>
                <c:pt idx="23">
                  <c:v>0.45240922664355898</c:v>
                </c:pt>
                <c:pt idx="24">
                  <c:v>0.45168263807409098</c:v>
                </c:pt>
                <c:pt idx="25">
                  <c:v>0.45403147448431302</c:v>
                </c:pt>
                <c:pt idx="26">
                  <c:v>0.45349850380990597</c:v>
                </c:pt>
                <c:pt idx="27">
                  <c:v>0.45325663186350801</c:v>
                </c:pt>
                <c:pt idx="28">
                  <c:v>0.45360516037280602</c:v>
                </c:pt>
                <c:pt idx="29">
                  <c:v>0.45398222717018899</c:v>
                </c:pt>
                <c:pt idx="30">
                  <c:v>0.45733811130235202</c:v>
                </c:pt>
                <c:pt idx="31">
                  <c:v>0.45686702202637602</c:v>
                </c:pt>
                <c:pt idx="32">
                  <c:v>0.45592162089055599</c:v>
                </c:pt>
                <c:pt idx="33">
                  <c:v>0.45603685686950202</c:v>
                </c:pt>
                <c:pt idx="34">
                  <c:v>0.45641904644307202</c:v>
                </c:pt>
                <c:pt idx="35">
                  <c:v>0.45679611324045599</c:v>
                </c:pt>
                <c:pt idx="36">
                  <c:v>0.45691061871449401</c:v>
                </c:pt>
                <c:pt idx="37">
                  <c:v>0.45692947205436302</c:v>
                </c:pt>
                <c:pt idx="38">
                  <c:v>0.45863550243777601</c:v>
                </c:pt>
                <c:pt idx="39">
                  <c:v>0.458512006817688</c:v>
                </c:pt>
                <c:pt idx="40">
                  <c:v>0.45846437470241003</c:v>
                </c:pt>
                <c:pt idx="41">
                  <c:v>0.45939211868893498</c:v>
                </c:pt>
                <c:pt idx="42">
                  <c:v>0.45977169371784599</c:v>
                </c:pt>
                <c:pt idx="43">
                  <c:v>0.46130513695117098</c:v>
                </c:pt>
                <c:pt idx="44">
                  <c:v>0.46161235661322902</c:v>
                </c:pt>
                <c:pt idx="45">
                  <c:v>0.46366025127872201</c:v>
                </c:pt>
                <c:pt idx="46">
                  <c:v>0.463910215143154</c:v>
                </c:pt>
                <c:pt idx="47">
                  <c:v>0.46482069883252503</c:v>
                </c:pt>
                <c:pt idx="48">
                  <c:v>0.46579313187825999</c:v>
                </c:pt>
                <c:pt idx="49">
                  <c:v>0.46743327883490099</c:v>
                </c:pt>
                <c:pt idx="50">
                  <c:v>0.47010770787747602</c:v>
                </c:pt>
                <c:pt idx="51">
                  <c:v>0.46942999481736097</c:v>
                </c:pt>
                <c:pt idx="52">
                  <c:v>0.46906228120576998</c:v>
                </c:pt>
                <c:pt idx="53">
                  <c:v>0.47143090483341998</c:v>
                </c:pt>
                <c:pt idx="54">
                  <c:v>0.47178820689783701</c:v>
                </c:pt>
                <c:pt idx="55">
                  <c:v>0.47009829559049998</c:v>
                </c:pt>
                <c:pt idx="56">
                  <c:v>0.471545742395312</c:v>
                </c:pt>
                <c:pt idx="57">
                  <c:v>0.47192626971914697</c:v>
                </c:pt>
                <c:pt idx="58">
                  <c:v>0.47428629489284502</c:v>
                </c:pt>
                <c:pt idx="59">
                  <c:v>0.47465482781072599</c:v>
                </c:pt>
                <c:pt idx="60">
                  <c:v>0.47432412842646499</c:v>
                </c:pt>
                <c:pt idx="61">
                  <c:v>0.47407136308631398</c:v>
                </c:pt>
                <c:pt idx="62">
                  <c:v>0.47418307320584802</c:v>
                </c:pt>
                <c:pt idx="63">
                  <c:v>0.47416077762159797</c:v>
                </c:pt>
                <c:pt idx="64">
                  <c:v>0.47832581952917003</c:v>
                </c:pt>
                <c:pt idx="65">
                  <c:v>0.47903821805740898</c:v>
                </c:pt>
                <c:pt idx="66">
                  <c:v>0.47993545747956301</c:v>
                </c:pt>
                <c:pt idx="67">
                  <c:v>0.48126978424515998</c:v>
                </c:pt>
                <c:pt idx="68">
                  <c:v>0.48090074820183398</c:v>
                </c:pt>
                <c:pt idx="69">
                  <c:v>0.480491957259784</c:v>
                </c:pt>
                <c:pt idx="70">
                  <c:v>0.48031947572524297</c:v>
                </c:pt>
                <c:pt idx="71">
                  <c:v>0.48024240817160802</c:v>
                </c:pt>
                <c:pt idx="72">
                  <c:v>0.47974786365828598</c:v>
                </c:pt>
                <c:pt idx="73">
                  <c:v>0.478792961906846</c:v>
                </c:pt>
                <c:pt idx="74">
                  <c:v>0.47902260875531</c:v>
                </c:pt>
                <c:pt idx="75">
                  <c:v>0.48003133797912001</c:v>
                </c:pt>
                <c:pt idx="76">
                  <c:v>0.48250340033849398</c:v>
                </c:pt>
                <c:pt idx="77">
                  <c:v>0.48173184734083702</c:v>
                </c:pt>
                <c:pt idx="78">
                  <c:v>0.48134374732325502</c:v>
                </c:pt>
                <c:pt idx="79">
                  <c:v>0.48152049051158602</c:v>
                </c:pt>
                <c:pt idx="80">
                  <c:v>0.48069487747373002</c:v>
                </c:pt>
                <c:pt idx="81">
                  <c:v>0.47997429302998801</c:v>
                </c:pt>
                <c:pt idx="82">
                  <c:v>0.47988513152471501</c:v>
                </c:pt>
                <c:pt idx="83">
                  <c:v>0.48081354548102501</c:v>
                </c:pt>
                <c:pt idx="84">
                  <c:v>0.47751607800565699</c:v>
                </c:pt>
                <c:pt idx="85">
                  <c:v>0.47651612117478398</c:v>
                </c:pt>
                <c:pt idx="86">
                  <c:v>0.475685872703138</c:v>
                </c:pt>
                <c:pt idx="87">
                  <c:v>0.47619773544802901</c:v>
                </c:pt>
                <c:pt idx="88">
                  <c:v>0.47654831423581001</c:v>
                </c:pt>
                <c:pt idx="89">
                  <c:v>0.47765609943418902</c:v>
                </c:pt>
                <c:pt idx="90">
                  <c:v>0.48086888309748299</c:v>
                </c:pt>
                <c:pt idx="91">
                  <c:v>0.48260811542030901</c:v>
                </c:pt>
                <c:pt idx="92">
                  <c:v>0.48351971807887201</c:v>
                </c:pt>
                <c:pt idx="93">
                  <c:v>0.48367721238321498</c:v>
                </c:pt>
                <c:pt idx="94">
                  <c:v>0.48639724337095502</c:v>
                </c:pt>
                <c:pt idx="95">
                  <c:v>0.48626953439332798</c:v>
                </c:pt>
                <c:pt idx="96">
                  <c:v>0.49160438364703002</c:v>
                </c:pt>
                <c:pt idx="97">
                  <c:v>0.50019912590220705</c:v>
                </c:pt>
                <c:pt idx="98">
                  <c:v>0.52587670201992198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0.31099684271725903</c:v>
                </c:pt>
                <c:pt idx="1">
                  <c:v>0.30955015365679101</c:v>
                </c:pt>
                <c:pt idx="2">
                  <c:v>0.30960866399659798</c:v>
                </c:pt>
                <c:pt idx="3">
                  <c:v>0.310370108918888</c:v>
                </c:pt>
                <c:pt idx="4">
                  <c:v>0.309837715894</c:v>
                </c:pt>
                <c:pt idx="5">
                  <c:v>0.30947713252294301</c:v>
                </c:pt>
                <c:pt idx="6">
                  <c:v>0.309489588176319</c:v>
                </c:pt>
                <c:pt idx="7">
                  <c:v>0.309875181881967</c:v>
                </c:pt>
                <c:pt idx="8">
                  <c:v>0.31054438203502699</c:v>
                </c:pt>
                <c:pt idx="9">
                  <c:v>0.310764392616662</c:v>
                </c:pt>
                <c:pt idx="10">
                  <c:v>0.313325055502927</c:v>
                </c:pt>
                <c:pt idx="11">
                  <c:v>0.31364406790391902</c:v>
                </c:pt>
                <c:pt idx="12">
                  <c:v>0.31320595552706698</c:v>
                </c:pt>
                <c:pt idx="13">
                  <c:v>0.31355528173290098</c:v>
                </c:pt>
                <c:pt idx="14">
                  <c:v>0.31469965533533101</c:v>
                </c:pt>
                <c:pt idx="15">
                  <c:v>0.31390315555623599</c:v>
                </c:pt>
                <c:pt idx="16">
                  <c:v>0.31376181198113601</c:v>
                </c:pt>
                <c:pt idx="17">
                  <c:v>0.31274044947332202</c:v>
                </c:pt>
                <c:pt idx="18">
                  <c:v>0.314628359191441</c:v>
                </c:pt>
                <c:pt idx="19">
                  <c:v>0.31484582818595203</c:v>
                </c:pt>
                <c:pt idx="20">
                  <c:v>0.31471165754581099</c:v>
                </c:pt>
                <c:pt idx="21">
                  <c:v>0.31471799496207797</c:v>
                </c:pt>
                <c:pt idx="22">
                  <c:v>0.31677766089454201</c:v>
                </c:pt>
                <c:pt idx="23">
                  <c:v>0.316970455188264</c:v>
                </c:pt>
                <c:pt idx="24">
                  <c:v>0.316436648932442</c:v>
                </c:pt>
                <c:pt idx="25">
                  <c:v>0.31803425846942801</c:v>
                </c:pt>
                <c:pt idx="26">
                  <c:v>0.31752467934094297</c:v>
                </c:pt>
                <c:pt idx="27">
                  <c:v>0.31705756385449402</c:v>
                </c:pt>
                <c:pt idx="28">
                  <c:v>0.31767577985158202</c:v>
                </c:pt>
                <c:pt idx="29">
                  <c:v>0.31792644849819901</c:v>
                </c:pt>
                <c:pt idx="30">
                  <c:v>0.31823650463227698</c:v>
                </c:pt>
                <c:pt idx="31">
                  <c:v>0.31830501619033003</c:v>
                </c:pt>
                <c:pt idx="32">
                  <c:v>0.31722031791685901</c:v>
                </c:pt>
                <c:pt idx="33">
                  <c:v>0.31712807554289901</c:v>
                </c:pt>
                <c:pt idx="34">
                  <c:v>0.317386307430222</c:v>
                </c:pt>
                <c:pt idx="35">
                  <c:v>0.317647645821164</c:v>
                </c:pt>
                <c:pt idx="36">
                  <c:v>0.317637954883845</c:v>
                </c:pt>
                <c:pt idx="37">
                  <c:v>0.317651738999635</c:v>
                </c:pt>
                <c:pt idx="38">
                  <c:v>0.31956274609507701</c:v>
                </c:pt>
                <c:pt idx="39">
                  <c:v>0.31936389029187301</c:v>
                </c:pt>
                <c:pt idx="40">
                  <c:v>0.31932191462260701</c:v>
                </c:pt>
                <c:pt idx="41">
                  <c:v>0.31993358692900498</c:v>
                </c:pt>
                <c:pt idx="42">
                  <c:v>0.32001880099595498</c:v>
                </c:pt>
                <c:pt idx="43">
                  <c:v>0.32026291925501799</c:v>
                </c:pt>
                <c:pt idx="44">
                  <c:v>0.32036429350554402</c:v>
                </c:pt>
                <c:pt idx="45">
                  <c:v>0.32203914481907198</c:v>
                </c:pt>
                <c:pt idx="46">
                  <c:v>0.32224119564506198</c:v>
                </c:pt>
                <c:pt idx="47">
                  <c:v>0.32293768509965398</c:v>
                </c:pt>
                <c:pt idx="48">
                  <c:v>0.32404918085308598</c:v>
                </c:pt>
                <c:pt idx="49">
                  <c:v>0.32571340417473599</c:v>
                </c:pt>
                <c:pt idx="50">
                  <c:v>0.32734474062452801</c:v>
                </c:pt>
                <c:pt idx="51">
                  <c:v>0.32724587009740003</c:v>
                </c:pt>
                <c:pt idx="52">
                  <c:v>0.32681020173301101</c:v>
                </c:pt>
                <c:pt idx="53">
                  <c:v>0.32987518192388898</c:v>
                </c:pt>
                <c:pt idx="54">
                  <c:v>0.33018877050852302</c:v>
                </c:pt>
                <c:pt idx="55">
                  <c:v>0.327895032416262</c:v>
                </c:pt>
                <c:pt idx="56">
                  <c:v>0.329620003170149</c:v>
                </c:pt>
                <c:pt idx="57">
                  <c:v>0.32972536012456999</c:v>
                </c:pt>
                <c:pt idx="58">
                  <c:v>0.33332550004274702</c:v>
                </c:pt>
                <c:pt idx="59">
                  <c:v>0.33352265506888001</c:v>
                </c:pt>
                <c:pt idx="60">
                  <c:v>0.33321012791358301</c:v>
                </c:pt>
                <c:pt idx="61">
                  <c:v>0.33295426636340297</c:v>
                </c:pt>
                <c:pt idx="62">
                  <c:v>0.33397874137668998</c:v>
                </c:pt>
                <c:pt idx="63">
                  <c:v>0.33439526309700801</c:v>
                </c:pt>
                <c:pt idx="64">
                  <c:v>0.33840823944534998</c:v>
                </c:pt>
                <c:pt idx="65">
                  <c:v>0.34029277690527099</c:v>
                </c:pt>
                <c:pt idx="66">
                  <c:v>0.34057333546523599</c:v>
                </c:pt>
                <c:pt idx="67">
                  <c:v>0.34161779289116601</c:v>
                </c:pt>
                <c:pt idx="68">
                  <c:v>0.34135798225780101</c:v>
                </c:pt>
                <c:pt idx="69">
                  <c:v>0.34156414385666101</c:v>
                </c:pt>
                <c:pt idx="70">
                  <c:v>0.34155732206856998</c:v>
                </c:pt>
                <c:pt idx="71">
                  <c:v>0.341420008381563</c:v>
                </c:pt>
                <c:pt idx="72">
                  <c:v>0.341332058897932</c:v>
                </c:pt>
                <c:pt idx="73">
                  <c:v>0.34077279702504998</c:v>
                </c:pt>
                <c:pt idx="74">
                  <c:v>0.34119920227619199</c:v>
                </c:pt>
                <c:pt idx="75">
                  <c:v>0.34160999210318799</c:v>
                </c:pt>
                <c:pt idx="76">
                  <c:v>0.341535626144856</c:v>
                </c:pt>
                <c:pt idx="77">
                  <c:v>0.34072784471346301</c:v>
                </c:pt>
                <c:pt idx="78">
                  <c:v>0.34020929812531597</c:v>
                </c:pt>
                <c:pt idx="79">
                  <c:v>0.33994756120457997</c:v>
                </c:pt>
                <c:pt idx="80">
                  <c:v>0.33984660114779303</c:v>
                </c:pt>
                <c:pt idx="81">
                  <c:v>0.339363318420218</c:v>
                </c:pt>
                <c:pt idx="82">
                  <c:v>0.33894586381993003</c:v>
                </c:pt>
                <c:pt idx="83">
                  <c:v>0.337828761110329</c:v>
                </c:pt>
                <c:pt idx="84">
                  <c:v>0.33501202505786498</c:v>
                </c:pt>
                <c:pt idx="85">
                  <c:v>0.33408909490772898</c:v>
                </c:pt>
                <c:pt idx="86">
                  <c:v>0.33274286504557099</c:v>
                </c:pt>
                <c:pt idx="87">
                  <c:v>0.332565837843395</c:v>
                </c:pt>
                <c:pt idx="88">
                  <c:v>0.33167572909329202</c:v>
                </c:pt>
                <c:pt idx="89">
                  <c:v>0.33065054904857699</c:v>
                </c:pt>
                <c:pt idx="90">
                  <c:v>0.33080808297201397</c:v>
                </c:pt>
                <c:pt idx="91">
                  <c:v>0.32884245926653299</c:v>
                </c:pt>
                <c:pt idx="92">
                  <c:v>0.32711632303265298</c:v>
                </c:pt>
                <c:pt idx="93">
                  <c:v>0.32530426877250201</c:v>
                </c:pt>
                <c:pt idx="94">
                  <c:v>0.32789315953798498</c:v>
                </c:pt>
                <c:pt idx="95">
                  <c:v>0.320502979680583</c:v>
                </c:pt>
                <c:pt idx="96">
                  <c:v>0.31915737261690902</c:v>
                </c:pt>
                <c:pt idx="97">
                  <c:v>0.29094701774460902</c:v>
                </c:pt>
                <c:pt idx="98">
                  <c:v>0.28268854315896502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0.92686961244195498</c:v>
                </c:pt>
                <c:pt idx="1">
                  <c:v>0.90488137759152998</c:v>
                </c:pt>
                <c:pt idx="2">
                  <c:v>0.89400859747316797</c:v>
                </c:pt>
                <c:pt idx="3">
                  <c:v>0.88729486929388501</c:v>
                </c:pt>
                <c:pt idx="4">
                  <c:v>0.88204050225701203</c:v>
                </c:pt>
                <c:pt idx="5">
                  <c:v>0.87314880294412001</c:v>
                </c:pt>
                <c:pt idx="6">
                  <c:v>0.87052384708894603</c:v>
                </c:pt>
                <c:pt idx="7">
                  <c:v>0.86595488253445396</c:v>
                </c:pt>
                <c:pt idx="8">
                  <c:v>0.86427649682702001</c:v>
                </c:pt>
                <c:pt idx="9">
                  <c:v>0.86027090924397398</c:v>
                </c:pt>
                <c:pt idx="10">
                  <c:v>0.85436744122149999</c:v>
                </c:pt>
                <c:pt idx="11">
                  <c:v>0.84944167465374898</c:v>
                </c:pt>
                <c:pt idx="12">
                  <c:v>0.84522813226442495</c:v>
                </c:pt>
                <c:pt idx="13">
                  <c:v>0.84261530836090603</c:v>
                </c:pt>
                <c:pt idx="14">
                  <c:v>0.84053419766780502</c:v>
                </c:pt>
                <c:pt idx="15">
                  <c:v>0.83436820292719904</c:v>
                </c:pt>
                <c:pt idx="16">
                  <c:v>0.83257118738048697</c:v>
                </c:pt>
                <c:pt idx="17">
                  <c:v>0.82829253953611104</c:v>
                </c:pt>
                <c:pt idx="18">
                  <c:v>0.82709779640588399</c:v>
                </c:pt>
                <c:pt idx="19">
                  <c:v>0.82563645770114402</c:v>
                </c:pt>
                <c:pt idx="20">
                  <c:v>0.82504456660910497</c:v>
                </c:pt>
                <c:pt idx="21">
                  <c:v>0.82221217334655305</c:v>
                </c:pt>
                <c:pt idx="22">
                  <c:v>0.82191622780053397</c:v>
                </c:pt>
                <c:pt idx="23">
                  <c:v>0.821602608808358</c:v>
                </c:pt>
                <c:pt idx="24">
                  <c:v>0.81901874877815894</c:v>
                </c:pt>
                <c:pt idx="25">
                  <c:v>0.818971725360497</c:v>
                </c:pt>
                <c:pt idx="26">
                  <c:v>0.817379750106354</c:v>
                </c:pt>
                <c:pt idx="27">
                  <c:v>0.81442750360868998</c:v>
                </c:pt>
                <c:pt idx="28">
                  <c:v>0.81411388461651502</c:v>
                </c:pt>
                <c:pt idx="29">
                  <c:v>0.81411388461651502</c:v>
                </c:pt>
                <c:pt idx="30">
                  <c:v>0.80322012619148597</c:v>
                </c:pt>
                <c:pt idx="31">
                  <c:v>0.80109340073744895</c:v>
                </c:pt>
                <c:pt idx="32">
                  <c:v>0.79802085428154201</c:v>
                </c:pt>
                <c:pt idx="33">
                  <c:v>0.79707208767812698</c:v>
                </c:pt>
                <c:pt idx="34">
                  <c:v>0.79686405474910604</c:v>
                </c:pt>
                <c:pt idx="35">
                  <c:v>0.79656810920308596</c:v>
                </c:pt>
                <c:pt idx="36">
                  <c:v>0.79603805725134902</c:v>
                </c:pt>
                <c:pt idx="37">
                  <c:v>0.79603805725134902</c:v>
                </c:pt>
                <c:pt idx="38">
                  <c:v>0.79494822039494695</c:v>
                </c:pt>
                <c:pt idx="39">
                  <c:v>0.79384610904349395</c:v>
                </c:pt>
                <c:pt idx="40">
                  <c:v>0.79356560413465804</c:v>
                </c:pt>
                <c:pt idx="41">
                  <c:v>0.79183766985540405</c:v>
                </c:pt>
                <c:pt idx="42">
                  <c:v>0.79114949911906896</c:v>
                </c:pt>
                <c:pt idx="43">
                  <c:v>0.78970814066883699</c:v>
                </c:pt>
                <c:pt idx="44">
                  <c:v>0.78956707041585095</c:v>
                </c:pt>
                <c:pt idx="45">
                  <c:v>0.78913005461684604</c:v>
                </c:pt>
                <c:pt idx="46">
                  <c:v>0.78903600778152205</c:v>
                </c:pt>
                <c:pt idx="47">
                  <c:v>0.78889493752853601</c:v>
                </c:pt>
                <c:pt idx="48">
                  <c:v>0.78687318621795999</c:v>
                </c:pt>
                <c:pt idx="49">
                  <c:v>0.78663316484682599</c:v>
                </c:pt>
                <c:pt idx="50">
                  <c:v>0.78565128137344298</c:v>
                </c:pt>
                <c:pt idx="51">
                  <c:v>0.781672705581265</c:v>
                </c:pt>
                <c:pt idx="52">
                  <c:v>0.77969184134658798</c:v>
                </c:pt>
                <c:pt idx="53">
                  <c:v>0.77934887238290695</c:v>
                </c:pt>
                <c:pt idx="54">
                  <c:v>0.77587242699796199</c:v>
                </c:pt>
                <c:pt idx="55">
                  <c:v>0.771658183854804</c:v>
                </c:pt>
                <c:pt idx="56">
                  <c:v>0.77092522250977902</c:v>
                </c:pt>
                <c:pt idx="57">
                  <c:v>0.77030011304012502</c:v>
                </c:pt>
                <c:pt idx="58">
                  <c:v>0.769263122934842</c:v>
                </c:pt>
                <c:pt idx="59">
                  <c:v>0.76586197303571002</c:v>
                </c:pt>
                <c:pt idx="60">
                  <c:v>0.76380700334751905</c:v>
                </c:pt>
                <c:pt idx="61">
                  <c:v>0.76255618043771001</c:v>
                </c:pt>
                <c:pt idx="62">
                  <c:v>0.75927005217800603</c:v>
                </c:pt>
                <c:pt idx="63">
                  <c:v>0.75673267887028395</c:v>
                </c:pt>
                <c:pt idx="64">
                  <c:v>0.75255215567674705</c:v>
                </c:pt>
                <c:pt idx="65">
                  <c:v>0.75124707608350105</c:v>
                </c:pt>
                <c:pt idx="66">
                  <c:v>0.74958209877665405</c:v>
                </c:pt>
                <c:pt idx="67">
                  <c:v>0.748909965889339</c:v>
                </c:pt>
                <c:pt idx="68">
                  <c:v>0.74525288576433801</c:v>
                </c:pt>
                <c:pt idx="69">
                  <c:v>0.742588351537953</c:v>
                </c:pt>
                <c:pt idx="70">
                  <c:v>0.74149300789167905</c:v>
                </c:pt>
                <c:pt idx="71">
                  <c:v>0.74036782135633805</c:v>
                </c:pt>
                <c:pt idx="72">
                  <c:v>0.73691100434489698</c:v>
                </c:pt>
                <c:pt idx="73">
                  <c:v>0.73416796821464603</c:v>
                </c:pt>
                <c:pt idx="74">
                  <c:v>0.73211087001175901</c:v>
                </c:pt>
                <c:pt idx="75">
                  <c:v>0.72861955757018004</c:v>
                </c:pt>
                <c:pt idx="76">
                  <c:v>0.725394257768185</c:v>
                </c:pt>
                <c:pt idx="77">
                  <c:v>0.72053800048835803</c:v>
                </c:pt>
                <c:pt idx="78">
                  <c:v>0.71789726434912904</c:v>
                </c:pt>
                <c:pt idx="79">
                  <c:v>0.71563159058905201</c:v>
                </c:pt>
                <c:pt idx="80">
                  <c:v>0.71229724164844399</c:v>
                </c:pt>
                <c:pt idx="81">
                  <c:v>0.71054723081720705</c:v>
                </c:pt>
                <c:pt idx="82">
                  <c:v>0.70842791258681104</c:v>
                </c:pt>
                <c:pt idx="83">
                  <c:v>0.70246208348454697</c:v>
                </c:pt>
                <c:pt idx="84">
                  <c:v>0.69405236508580304</c:v>
                </c:pt>
                <c:pt idx="85">
                  <c:v>0.68577887189285403</c:v>
                </c:pt>
                <c:pt idx="86">
                  <c:v>0.68211804171820201</c:v>
                </c:pt>
                <c:pt idx="87">
                  <c:v>0.68055880183421003</c:v>
                </c:pt>
                <c:pt idx="88">
                  <c:v>0.67544005346485603</c:v>
                </c:pt>
                <c:pt idx="89">
                  <c:v>0.67149722666588896</c:v>
                </c:pt>
                <c:pt idx="90">
                  <c:v>0.66264428006753895</c:v>
                </c:pt>
                <c:pt idx="91">
                  <c:v>0.64832978392016305</c:v>
                </c:pt>
                <c:pt idx="92">
                  <c:v>0.63895521577821601</c:v>
                </c:pt>
                <c:pt idx="93">
                  <c:v>0.62787863869027205</c:v>
                </c:pt>
                <c:pt idx="94">
                  <c:v>0.61651594522632802</c:v>
                </c:pt>
                <c:pt idx="95">
                  <c:v>0.59837346531841296</c:v>
                </c:pt>
                <c:pt idx="96">
                  <c:v>0.57847704378588605</c:v>
                </c:pt>
                <c:pt idx="97">
                  <c:v>0.55328481803667195</c:v>
                </c:pt>
                <c:pt idx="98">
                  <c:v>0.51111561327308097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0.453730246580896</c:v>
                </c:pt>
                <c:pt idx="1">
                  <c:v>0.44938610282760499</c:v>
                </c:pt>
                <c:pt idx="2">
                  <c:v>0.44806554206557198</c:v>
                </c:pt>
                <c:pt idx="3">
                  <c:v>0.44805856329016402</c:v>
                </c:pt>
                <c:pt idx="4">
                  <c:v>0.44663310172610599</c:v>
                </c:pt>
                <c:pt idx="5">
                  <c:v>0.44458420580441999</c:v>
                </c:pt>
                <c:pt idx="6">
                  <c:v>0.44417401740631401</c:v>
                </c:pt>
                <c:pt idx="7">
                  <c:v>0.44362594915557002</c:v>
                </c:pt>
                <c:pt idx="8">
                  <c:v>0.44386294872889498</c:v>
                </c:pt>
                <c:pt idx="9">
                  <c:v>0.44321185193179402</c:v>
                </c:pt>
                <c:pt idx="10">
                  <c:v>0.44492353744051399</c:v>
                </c:pt>
                <c:pt idx="11">
                  <c:v>0.44417502110118401</c:v>
                </c:pt>
                <c:pt idx="12">
                  <c:v>0.44275464566706901</c:v>
                </c:pt>
                <c:pt idx="13">
                  <c:v>0.44251330052549898</c:v>
                </c:pt>
                <c:pt idx="14">
                  <c:v>0.44310265971935198</c:v>
                </c:pt>
                <c:pt idx="15">
                  <c:v>0.441260021386359</c:v>
                </c:pt>
                <c:pt idx="16">
                  <c:v>0.44072193752705902</c:v>
                </c:pt>
                <c:pt idx="17">
                  <c:v>0.439000259643261</c:v>
                </c:pt>
                <c:pt idx="18">
                  <c:v>0.44073595037201002</c:v>
                </c:pt>
                <c:pt idx="19">
                  <c:v>0.44047340861956302</c:v>
                </c:pt>
                <c:pt idx="20">
                  <c:v>0.44021450521384098</c:v>
                </c:pt>
                <c:pt idx="21">
                  <c:v>0.43948541611320102</c:v>
                </c:pt>
                <c:pt idx="22">
                  <c:v>0.44100668917462299</c:v>
                </c:pt>
                <c:pt idx="23">
                  <c:v>0.44111479334046899</c:v>
                </c:pt>
                <c:pt idx="24">
                  <c:v>0.44008352261789802</c:v>
                </c:pt>
                <c:pt idx="25">
                  <c:v>0.44164920575170702</c:v>
                </c:pt>
                <c:pt idx="26">
                  <c:v>0.44083013032308999</c:v>
                </c:pt>
                <c:pt idx="27">
                  <c:v>0.43990342746597599</c:v>
                </c:pt>
                <c:pt idx="28">
                  <c:v>0.440222123417778</c:v>
                </c:pt>
                <c:pt idx="29">
                  <c:v>0.44043941926473001</c:v>
                </c:pt>
                <c:pt idx="30">
                  <c:v>0.43999795606165798</c:v>
                </c:pt>
                <c:pt idx="31">
                  <c:v>0.43931776896612101</c:v>
                </c:pt>
                <c:pt idx="32">
                  <c:v>0.43759071537038402</c:v>
                </c:pt>
                <c:pt idx="33">
                  <c:v>0.43739356280758701</c:v>
                </c:pt>
                <c:pt idx="34">
                  <c:v>0.43756652371551102</c:v>
                </c:pt>
                <c:pt idx="35">
                  <c:v>0.43769468533842099</c:v>
                </c:pt>
                <c:pt idx="36">
                  <c:v>0.437597856645428</c:v>
                </c:pt>
                <c:pt idx="37">
                  <c:v>0.437609332938315</c:v>
                </c:pt>
                <c:pt idx="38">
                  <c:v>0.43887089785785799</c:v>
                </c:pt>
                <c:pt idx="39">
                  <c:v>0.43850046003078202</c:v>
                </c:pt>
                <c:pt idx="40">
                  <c:v>0.43840862988920498</c:v>
                </c:pt>
                <c:pt idx="41">
                  <c:v>0.438499435264393</c:v>
                </c:pt>
                <c:pt idx="42">
                  <c:v>0.43843812746564498</c:v>
                </c:pt>
                <c:pt idx="43">
                  <c:v>0.43845705335424401</c:v>
                </c:pt>
                <c:pt idx="44">
                  <c:v>0.43854358439431201</c:v>
                </c:pt>
                <c:pt idx="45">
                  <c:v>0.43985828254576398</c:v>
                </c:pt>
                <c:pt idx="46">
                  <c:v>0.44004499826187798</c:v>
                </c:pt>
                <c:pt idx="47">
                  <c:v>0.44055998073630298</c:v>
                </c:pt>
                <c:pt idx="48">
                  <c:v>0.44091001159166199</c:v>
                </c:pt>
                <c:pt idx="49">
                  <c:v>0.44216192907617202</c:v>
                </c:pt>
                <c:pt idx="50">
                  <c:v>0.44340903643206198</c:v>
                </c:pt>
                <c:pt idx="51">
                  <c:v>0.44187530723318402</c:v>
                </c:pt>
                <c:pt idx="52">
                  <c:v>0.44093418038451798</c:v>
                </c:pt>
                <c:pt idx="53">
                  <c:v>0.44265610432892899</c:v>
                </c:pt>
                <c:pt idx="54">
                  <c:v>0.441536349123484</c:v>
                </c:pt>
                <c:pt idx="55">
                  <c:v>0.43842435547993303</c:v>
                </c:pt>
                <c:pt idx="56">
                  <c:v>0.43924926790756402</c:v>
                </c:pt>
                <c:pt idx="57">
                  <c:v>0.43923891678581201</c:v>
                </c:pt>
                <c:pt idx="58">
                  <c:v>0.44141508897737097</c:v>
                </c:pt>
                <c:pt idx="59">
                  <c:v>0.44062839448998697</c:v>
                </c:pt>
                <c:pt idx="60">
                  <c:v>0.43960046871237102</c:v>
                </c:pt>
                <c:pt idx="61">
                  <c:v>0.43913450198172399</c:v>
                </c:pt>
                <c:pt idx="62">
                  <c:v>0.43832757642256698</c:v>
                </c:pt>
                <c:pt idx="63">
                  <c:v>0.43744552512433998</c:v>
                </c:pt>
                <c:pt idx="64">
                  <c:v>0.43841381336547702</c:v>
                </c:pt>
                <c:pt idx="65">
                  <c:v>0.438969634406356</c:v>
                </c:pt>
                <c:pt idx="66">
                  <c:v>0.43853580826991301</c:v>
                </c:pt>
                <c:pt idx="67">
                  <c:v>0.43925328270278402</c:v>
                </c:pt>
                <c:pt idx="68">
                  <c:v>0.43770893683106799</c:v>
                </c:pt>
                <c:pt idx="69">
                  <c:v>0.43658989738369902</c:v>
                </c:pt>
                <c:pt idx="70">
                  <c:v>0.43621443838386698</c:v>
                </c:pt>
                <c:pt idx="71">
                  <c:v>0.43582366663924499</c:v>
                </c:pt>
                <c:pt idx="72">
                  <c:v>0.43412256691690199</c:v>
                </c:pt>
                <c:pt idx="73">
                  <c:v>0.43227721125250501</c:v>
                </c:pt>
                <c:pt idx="74">
                  <c:v>0.43132274993270098</c:v>
                </c:pt>
                <c:pt idx="75">
                  <c:v>0.430249907559699</c:v>
                </c:pt>
                <c:pt idx="76">
                  <c:v>0.42940659337100701</c:v>
                </c:pt>
                <c:pt idx="77">
                  <c:v>0.42656254461073301</c:v>
                </c:pt>
                <c:pt idx="78">
                  <c:v>0.42504128303677502</c:v>
                </c:pt>
                <c:pt idx="79">
                  <c:v>0.42407542545329202</c:v>
                </c:pt>
                <c:pt idx="80">
                  <c:v>0.421382264566738</c:v>
                </c:pt>
                <c:pt idx="81">
                  <c:v>0.42037883889511701</c:v>
                </c:pt>
                <c:pt idx="82">
                  <c:v>0.41955060170044101</c:v>
                </c:pt>
                <c:pt idx="83">
                  <c:v>0.41654611197575098</c:v>
                </c:pt>
                <c:pt idx="84">
                  <c:v>0.409479362518198</c:v>
                </c:pt>
                <c:pt idx="85">
                  <c:v>0.40426144886725701</c:v>
                </c:pt>
                <c:pt idx="86">
                  <c:v>0.40202864143440298</c:v>
                </c:pt>
                <c:pt idx="87">
                  <c:v>0.40138155795770297</c:v>
                </c:pt>
                <c:pt idx="88">
                  <c:v>0.39932240820889098</c:v>
                </c:pt>
                <c:pt idx="89">
                  <c:v>0.39751080591853499</c:v>
                </c:pt>
                <c:pt idx="90">
                  <c:v>0.39530504329590699</c:v>
                </c:pt>
                <c:pt idx="91">
                  <c:v>0.38801985383879001</c:v>
                </c:pt>
                <c:pt idx="92">
                  <c:v>0.38387935674771201</c:v>
                </c:pt>
                <c:pt idx="93">
                  <c:v>0.37944088107739299</c:v>
                </c:pt>
                <c:pt idx="94">
                  <c:v>0.373893000726229</c:v>
                </c:pt>
                <c:pt idx="95">
                  <c:v>0.36300092662627098</c:v>
                </c:pt>
                <c:pt idx="96">
                  <c:v>0.35072649418803797</c:v>
                </c:pt>
                <c:pt idx="97">
                  <c:v>0.34055375173235197</c:v>
                </c:pt>
                <c:pt idx="98">
                  <c:v>0.32232258734196101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94736"/>
        <c:axId val="400000224"/>
      </c:scatterChart>
      <c:valAx>
        <c:axId val="39999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0000224"/>
        <c:crosses val="autoZero"/>
        <c:crossBetween val="midCat"/>
      </c:valAx>
      <c:valAx>
        <c:axId val="40000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94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39-cos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0.28031030767538301</c:v>
                </c:pt>
                <c:pt idx="1">
                  <c:v>0.28757346512750098</c:v>
                </c:pt>
                <c:pt idx="2">
                  <c:v>0.299317213124137</c:v>
                </c:pt>
                <c:pt idx="3">
                  <c:v>0.32687864398192001</c:v>
                </c:pt>
                <c:pt idx="4">
                  <c:v>0.35586082171559902</c:v>
                </c:pt>
                <c:pt idx="5">
                  <c:v>0.39023161426515401</c:v>
                </c:pt>
                <c:pt idx="6">
                  <c:v>0.42570908110619499</c:v>
                </c:pt>
                <c:pt idx="7">
                  <c:v>0.475161850957592</c:v>
                </c:pt>
                <c:pt idx="8">
                  <c:v>0.523311463756994</c:v>
                </c:pt>
                <c:pt idx="9">
                  <c:v>0.57022294697561704</c:v>
                </c:pt>
                <c:pt idx="10">
                  <c:v>0.61507815767705498</c:v>
                </c:pt>
                <c:pt idx="11">
                  <c:v>0.64514338706746299</c:v>
                </c:pt>
                <c:pt idx="12">
                  <c:v>0.68483734555105102</c:v>
                </c:pt>
                <c:pt idx="13">
                  <c:v>0.72210205506838798</c:v>
                </c:pt>
                <c:pt idx="14">
                  <c:v>0.74950429197753299</c:v>
                </c:pt>
                <c:pt idx="15">
                  <c:v>0.77093247582884405</c:v>
                </c:pt>
                <c:pt idx="16">
                  <c:v>0.79485585467961695</c:v>
                </c:pt>
                <c:pt idx="17">
                  <c:v>0.81650979042767102</c:v>
                </c:pt>
                <c:pt idx="18">
                  <c:v>0.83297273067148503</c:v>
                </c:pt>
                <c:pt idx="19">
                  <c:v>0.84831544005646997</c:v>
                </c:pt>
                <c:pt idx="20">
                  <c:v>0.85864403595599204</c:v>
                </c:pt>
                <c:pt idx="21">
                  <c:v>0.86608345995715097</c:v>
                </c:pt>
                <c:pt idx="22">
                  <c:v>0.87012086616804596</c:v>
                </c:pt>
                <c:pt idx="23">
                  <c:v>0.87540062808652996</c:v>
                </c:pt>
                <c:pt idx="24">
                  <c:v>0.87173457580292302</c:v>
                </c:pt>
                <c:pt idx="25">
                  <c:v>0.86992037555499802</c:v>
                </c:pt>
                <c:pt idx="26">
                  <c:v>0.86843009890965395</c:v>
                </c:pt>
                <c:pt idx="27">
                  <c:v>0.86544697020719696</c:v>
                </c:pt>
                <c:pt idx="28">
                  <c:v>0.86117387835681303</c:v>
                </c:pt>
                <c:pt idx="29">
                  <c:v>0.85500343467629802</c:v>
                </c:pt>
                <c:pt idx="30">
                  <c:v>0.84962977851914201</c:v>
                </c:pt>
                <c:pt idx="31">
                  <c:v>0.84457589350998996</c:v>
                </c:pt>
                <c:pt idx="32">
                  <c:v>0.84061310221881602</c:v>
                </c:pt>
                <c:pt idx="33">
                  <c:v>0.83721218964204702</c:v>
                </c:pt>
                <c:pt idx="34">
                  <c:v>0.83152295129740195</c:v>
                </c:pt>
                <c:pt idx="35">
                  <c:v>0.82719703526408705</c:v>
                </c:pt>
                <c:pt idx="36">
                  <c:v>0.82225134626484697</c:v>
                </c:pt>
                <c:pt idx="37">
                  <c:v>0.81835861421385803</c:v>
                </c:pt>
                <c:pt idx="38">
                  <c:v>0.81351990290134302</c:v>
                </c:pt>
                <c:pt idx="39">
                  <c:v>0.80855544967392401</c:v>
                </c:pt>
                <c:pt idx="40">
                  <c:v>0.80547870825279799</c:v>
                </c:pt>
                <c:pt idx="41">
                  <c:v>0.79971593789219697</c:v>
                </c:pt>
                <c:pt idx="42">
                  <c:v>0.79480200874136797</c:v>
                </c:pt>
                <c:pt idx="43">
                  <c:v>0.78884445815078597</c:v>
                </c:pt>
                <c:pt idx="44">
                  <c:v>0.78413073085590801</c:v>
                </c:pt>
                <c:pt idx="45">
                  <c:v>0.78124614615459997</c:v>
                </c:pt>
                <c:pt idx="46">
                  <c:v>0.77687180657596899</c:v>
                </c:pt>
                <c:pt idx="47">
                  <c:v>0.77387481685987103</c:v>
                </c:pt>
                <c:pt idx="48">
                  <c:v>0.76989333417440498</c:v>
                </c:pt>
                <c:pt idx="49">
                  <c:v>0.76673394471205902</c:v>
                </c:pt>
                <c:pt idx="50">
                  <c:v>0.76413379068116705</c:v>
                </c:pt>
                <c:pt idx="51">
                  <c:v>0.76135459007082695</c:v>
                </c:pt>
                <c:pt idx="52">
                  <c:v>0.75944842047329497</c:v>
                </c:pt>
                <c:pt idx="53">
                  <c:v>0.75736891170862297</c:v>
                </c:pt>
                <c:pt idx="54">
                  <c:v>0.755448805552696</c:v>
                </c:pt>
                <c:pt idx="55">
                  <c:v>0.75311581359317104</c:v>
                </c:pt>
                <c:pt idx="56">
                  <c:v>0.75170427499610903</c:v>
                </c:pt>
                <c:pt idx="57">
                  <c:v>0.74825512674811301</c:v>
                </c:pt>
                <c:pt idx="58">
                  <c:v>0.74692116098880501</c:v>
                </c:pt>
                <c:pt idx="59">
                  <c:v>0.74426680166868597</c:v>
                </c:pt>
                <c:pt idx="60">
                  <c:v>0.74067400598231103</c:v>
                </c:pt>
                <c:pt idx="61">
                  <c:v>0.73925572536342699</c:v>
                </c:pt>
                <c:pt idx="62">
                  <c:v>0.73726961299784899</c:v>
                </c:pt>
                <c:pt idx="63">
                  <c:v>0.73681386289093698</c:v>
                </c:pt>
                <c:pt idx="64">
                  <c:v>0.73594818267743001</c:v>
                </c:pt>
                <c:pt idx="65">
                  <c:v>0.734818961578935</c:v>
                </c:pt>
                <c:pt idx="66">
                  <c:v>0.73410535835230395</c:v>
                </c:pt>
                <c:pt idx="67">
                  <c:v>0.733245206296953</c:v>
                </c:pt>
                <c:pt idx="68">
                  <c:v>0.731865576426179</c:v>
                </c:pt>
                <c:pt idx="69">
                  <c:v>0.731570515361887</c:v>
                </c:pt>
                <c:pt idx="70">
                  <c:v>0.73129035219526695</c:v>
                </c:pt>
                <c:pt idx="71">
                  <c:v>0.73039096668049697</c:v>
                </c:pt>
                <c:pt idx="72">
                  <c:v>0.72951978426674602</c:v>
                </c:pt>
                <c:pt idx="73">
                  <c:v>0.72905538636645095</c:v>
                </c:pt>
                <c:pt idx="74">
                  <c:v>0.72884171115277496</c:v>
                </c:pt>
                <c:pt idx="75">
                  <c:v>0.72853430251203299</c:v>
                </c:pt>
                <c:pt idx="76">
                  <c:v>0.72850840248613302</c:v>
                </c:pt>
                <c:pt idx="77">
                  <c:v>0.72850840248613302</c:v>
                </c:pt>
                <c:pt idx="78">
                  <c:v>0.72804220201993297</c:v>
                </c:pt>
                <c:pt idx="79">
                  <c:v>0.72804220201993297</c:v>
                </c:pt>
                <c:pt idx="80">
                  <c:v>0.72682120079893198</c:v>
                </c:pt>
                <c:pt idx="81">
                  <c:v>0.72560019957792998</c:v>
                </c:pt>
                <c:pt idx="82">
                  <c:v>0.72560019957792998</c:v>
                </c:pt>
                <c:pt idx="83">
                  <c:v>0.72382310956554596</c:v>
                </c:pt>
                <c:pt idx="84">
                  <c:v>0.72343460917704605</c:v>
                </c:pt>
                <c:pt idx="85">
                  <c:v>0.72304610878854503</c:v>
                </c:pt>
                <c:pt idx="86">
                  <c:v>0.72304610878854503</c:v>
                </c:pt>
                <c:pt idx="87">
                  <c:v>0.72304610878854503</c:v>
                </c:pt>
                <c:pt idx="88">
                  <c:v>0.72304610878854503</c:v>
                </c:pt>
                <c:pt idx="89">
                  <c:v>0.722657608400045</c:v>
                </c:pt>
                <c:pt idx="90">
                  <c:v>0.722657608400045</c:v>
                </c:pt>
                <c:pt idx="91">
                  <c:v>0.722657608400045</c:v>
                </c:pt>
                <c:pt idx="92">
                  <c:v>0.722657608400045</c:v>
                </c:pt>
                <c:pt idx="93">
                  <c:v>0.722657608400045</c:v>
                </c:pt>
                <c:pt idx="94">
                  <c:v>0.722657608400045</c:v>
                </c:pt>
                <c:pt idx="95">
                  <c:v>0.722657608400045</c:v>
                </c:pt>
                <c:pt idx="96">
                  <c:v>0.722657608400045</c:v>
                </c:pt>
                <c:pt idx="97">
                  <c:v>0.722657608400045</c:v>
                </c:pt>
                <c:pt idx="98">
                  <c:v>0.722657608400045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0.278070787715475</c:v>
                </c:pt>
                <c:pt idx="1">
                  <c:v>0.27959714914935402</c:v>
                </c:pt>
                <c:pt idx="2">
                  <c:v>0.28218113070647999</c:v>
                </c:pt>
                <c:pt idx="3">
                  <c:v>0.28929005669985097</c:v>
                </c:pt>
                <c:pt idx="4">
                  <c:v>0.297898239513187</c:v>
                </c:pt>
                <c:pt idx="5">
                  <c:v>0.30947150112051502</c:v>
                </c:pt>
                <c:pt idx="6">
                  <c:v>0.32155915370473298</c:v>
                </c:pt>
                <c:pt idx="7">
                  <c:v>0.34158562603251202</c:v>
                </c:pt>
                <c:pt idx="8">
                  <c:v>0.36339488657242702</c:v>
                </c:pt>
                <c:pt idx="9">
                  <c:v>0.38658420060761201</c:v>
                </c:pt>
                <c:pt idx="10">
                  <c:v>0.41208124681916602</c:v>
                </c:pt>
                <c:pt idx="11">
                  <c:v>0.43343108996693902</c:v>
                </c:pt>
                <c:pt idx="12">
                  <c:v>0.46239762885471303</c:v>
                </c:pt>
                <c:pt idx="13">
                  <c:v>0.49586673523616198</c:v>
                </c:pt>
                <c:pt idx="14">
                  <c:v>0.52501913585326199</c:v>
                </c:pt>
                <c:pt idx="15">
                  <c:v>0.55371785640205695</c:v>
                </c:pt>
                <c:pt idx="16">
                  <c:v>0.58830470769698495</c:v>
                </c:pt>
                <c:pt idx="17">
                  <c:v>0.63352293981587604</c:v>
                </c:pt>
                <c:pt idx="18">
                  <c:v>0.670365797565602</c:v>
                </c:pt>
                <c:pt idx="19">
                  <c:v>0.71384500886551305</c:v>
                </c:pt>
                <c:pt idx="20">
                  <c:v>0.74813556095754996</c:v>
                </c:pt>
                <c:pt idx="21">
                  <c:v>0.784576981316644</c:v>
                </c:pt>
                <c:pt idx="22">
                  <c:v>0.81275250923254305</c:v>
                </c:pt>
                <c:pt idx="23">
                  <c:v>0.84763244177909303</c:v>
                </c:pt>
                <c:pt idx="24">
                  <c:v>0.85811066352902399</c:v>
                </c:pt>
                <c:pt idx="25">
                  <c:v>0.88800069125095504</c:v>
                </c:pt>
                <c:pt idx="26">
                  <c:v>0.91214345144821796</c:v>
                </c:pt>
                <c:pt idx="27">
                  <c:v>0.92120696330781204</c:v>
                </c:pt>
                <c:pt idx="28">
                  <c:v>0.93266251786991405</c:v>
                </c:pt>
                <c:pt idx="29">
                  <c:v>0.921966733648099</c:v>
                </c:pt>
                <c:pt idx="30">
                  <c:v>0.92929811255744399</c:v>
                </c:pt>
                <c:pt idx="31">
                  <c:v>0.93288474609315297</c:v>
                </c:pt>
                <c:pt idx="32">
                  <c:v>0.94201046083844198</c:v>
                </c:pt>
                <c:pt idx="33">
                  <c:v>0.94447275438273204</c:v>
                </c:pt>
                <c:pt idx="34">
                  <c:v>0.94419679267562895</c:v>
                </c:pt>
                <c:pt idx="35">
                  <c:v>0.94688396458525503</c:v>
                </c:pt>
                <c:pt idx="36">
                  <c:v>0.94703879348684195</c:v>
                </c:pt>
                <c:pt idx="37">
                  <c:v>0.94745564892623702</c:v>
                </c:pt>
                <c:pt idx="38">
                  <c:v>0.94633418042409401</c:v>
                </c:pt>
                <c:pt idx="39">
                  <c:v>0.94764614836730199</c:v>
                </c:pt>
                <c:pt idx="40">
                  <c:v>0.921989094783212</c:v>
                </c:pt>
                <c:pt idx="41">
                  <c:v>0.91720327449565597</c:v>
                </c:pt>
                <c:pt idx="42">
                  <c:v>0.91710240863816705</c:v>
                </c:pt>
                <c:pt idx="43">
                  <c:v>0.88242218996935895</c:v>
                </c:pt>
                <c:pt idx="44">
                  <c:v>0.89511129895745201</c:v>
                </c:pt>
                <c:pt idx="45">
                  <c:v>0.89691261119832499</c:v>
                </c:pt>
                <c:pt idx="46">
                  <c:v>0.87121212121212099</c:v>
                </c:pt>
                <c:pt idx="47">
                  <c:v>0.87115384615384595</c:v>
                </c:pt>
                <c:pt idx="48">
                  <c:v>0.87115384615384595</c:v>
                </c:pt>
                <c:pt idx="49">
                  <c:v>0.87179487179487103</c:v>
                </c:pt>
                <c:pt idx="50">
                  <c:v>0.87179487179487103</c:v>
                </c:pt>
                <c:pt idx="51">
                  <c:v>0.87179487179487103</c:v>
                </c:pt>
                <c:pt idx="52">
                  <c:v>0.87179487179487103</c:v>
                </c:pt>
                <c:pt idx="53">
                  <c:v>0.84615384615384603</c:v>
                </c:pt>
                <c:pt idx="54">
                  <c:v>0.84615384615384603</c:v>
                </c:pt>
                <c:pt idx="55">
                  <c:v>0.82051282051282004</c:v>
                </c:pt>
                <c:pt idx="56">
                  <c:v>0.79487179487179405</c:v>
                </c:pt>
                <c:pt idx="57">
                  <c:v>0.76923076923076905</c:v>
                </c:pt>
                <c:pt idx="58">
                  <c:v>0.76923076923076905</c:v>
                </c:pt>
                <c:pt idx="59">
                  <c:v>0.74358974358974295</c:v>
                </c:pt>
                <c:pt idx="60">
                  <c:v>0.74358974358974295</c:v>
                </c:pt>
                <c:pt idx="61">
                  <c:v>0.71794871794871795</c:v>
                </c:pt>
                <c:pt idx="62">
                  <c:v>0.64102564102564097</c:v>
                </c:pt>
                <c:pt idx="63">
                  <c:v>0.64102564102564097</c:v>
                </c:pt>
                <c:pt idx="64">
                  <c:v>0.58974358974358898</c:v>
                </c:pt>
                <c:pt idx="65">
                  <c:v>0.56410256410256399</c:v>
                </c:pt>
                <c:pt idx="66">
                  <c:v>0.53846153846153799</c:v>
                </c:pt>
                <c:pt idx="67">
                  <c:v>0.512820512820512</c:v>
                </c:pt>
                <c:pt idx="68">
                  <c:v>0.46153846153846101</c:v>
                </c:pt>
                <c:pt idx="69">
                  <c:v>0.46153846153846101</c:v>
                </c:pt>
                <c:pt idx="70">
                  <c:v>0.46153846153846101</c:v>
                </c:pt>
                <c:pt idx="71">
                  <c:v>0.43589743589743501</c:v>
                </c:pt>
                <c:pt idx="72">
                  <c:v>0.28205128205128199</c:v>
                </c:pt>
                <c:pt idx="73">
                  <c:v>0.20512820512820501</c:v>
                </c:pt>
                <c:pt idx="74">
                  <c:v>0.20512820512820501</c:v>
                </c:pt>
                <c:pt idx="75">
                  <c:v>0.15384615384615299</c:v>
                </c:pt>
                <c:pt idx="76">
                  <c:v>0.128205128205128</c:v>
                </c:pt>
                <c:pt idx="77">
                  <c:v>0.128205128205128</c:v>
                </c:pt>
                <c:pt idx="78">
                  <c:v>0.10256410256410201</c:v>
                </c:pt>
                <c:pt idx="79">
                  <c:v>0.10256410256410201</c:v>
                </c:pt>
                <c:pt idx="80">
                  <c:v>0.10256410256410201</c:v>
                </c:pt>
                <c:pt idx="81">
                  <c:v>0.10256410256410201</c:v>
                </c:pt>
                <c:pt idx="82">
                  <c:v>0.10256410256410201</c:v>
                </c:pt>
                <c:pt idx="83">
                  <c:v>5.1282051282051197E-2</c:v>
                </c:pt>
                <c:pt idx="84">
                  <c:v>5.1282051282051197E-2</c:v>
                </c:pt>
                <c:pt idx="85">
                  <c:v>2.5641025641025599E-2</c:v>
                </c:pt>
                <c:pt idx="86">
                  <c:v>2.5641025641025599E-2</c:v>
                </c:pt>
                <c:pt idx="87">
                  <c:v>2.5641025641025599E-2</c:v>
                </c:pt>
                <c:pt idx="88">
                  <c:v>2.5641025641025599E-2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0.99773113471743602</c:v>
                </c:pt>
                <c:pt idx="1">
                  <c:v>0.99660288701384503</c:v>
                </c:pt>
                <c:pt idx="2">
                  <c:v>0.99327998636481196</c:v>
                </c:pt>
                <c:pt idx="3">
                  <c:v>0.990714959947115</c:v>
                </c:pt>
                <c:pt idx="4">
                  <c:v>0.98627570129968301</c:v>
                </c:pt>
                <c:pt idx="5">
                  <c:v>0.98354605436359799</c:v>
                </c:pt>
                <c:pt idx="6">
                  <c:v>0.97588661892384299</c:v>
                </c:pt>
                <c:pt idx="7">
                  <c:v>0.97094237787919901</c:v>
                </c:pt>
                <c:pt idx="8">
                  <c:v>0.96101652388980296</c:v>
                </c:pt>
                <c:pt idx="9">
                  <c:v>0.94937810614343099</c:v>
                </c:pt>
                <c:pt idx="10">
                  <c:v>0.92894036593231599</c:v>
                </c:pt>
                <c:pt idx="11">
                  <c:v>0.91659212535666001</c:v>
                </c:pt>
                <c:pt idx="12">
                  <c:v>0.90281906202392304</c:v>
                </c:pt>
                <c:pt idx="13">
                  <c:v>0.87751232247303701</c:v>
                </c:pt>
                <c:pt idx="14">
                  <c:v>0.85739274268102605</c:v>
                </c:pt>
                <c:pt idx="15">
                  <c:v>0.83214319765003697</c:v>
                </c:pt>
                <c:pt idx="16">
                  <c:v>0.80619403424984404</c:v>
                </c:pt>
                <c:pt idx="17">
                  <c:v>0.79309360615525903</c:v>
                </c:pt>
                <c:pt idx="18">
                  <c:v>0.76893250774439603</c:v>
                </c:pt>
                <c:pt idx="19">
                  <c:v>0.75174726700306505</c:v>
                </c:pt>
                <c:pt idx="20">
                  <c:v>0.73295701417081405</c:v>
                </c:pt>
                <c:pt idx="21">
                  <c:v>0.71063479692859199</c:v>
                </c:pt>
                <c:pt idx="22">
                  <c:v>0.68671587436043702</c:v>
                </c:pt>
                <c:pt idx="23">
                  <c:v>0.66739536052375004</c:v>
                </c:pt>
                <c:pt idx="24">
                  <c:v>0.636537079701056</c:v>
                </c:pt>
                <c:pt idx="25">
                  <c:v>0.61166198393839599</c:v>
                </c:pt>
                <c:pt idx="26">
                  <c:v>0.58323298420427505</c:v>
                </c:pt>
                <c:pt idx="27">
                  <c:v>0.56357912225409701</c:v>
                </c:pt>
                <c:pt idx="28">
                  <c:v>0.52889353963990504</c:v>
                </c:pt>
                <c:pt idx="29">
                  <c:v>0.49458287264717499</c:v>
                </c:pt>
                <c:pt idx="30">
                  <c:v>0.47003375377253698</c:v>
                </c:pt>
                <c:pt idx="31">
                  <c:v>0.45240762788994898</c:v>
                </c:pt>
                <c:pt idx="32">
                  <c:v>0.43087382980807298</c:v>
                </c:pt>
                <c:pt idx="33">
                  <c:v>0.41750927000208399</c:v>
                </c:pt>
                <c:pt idx="34">
                  <c:v>0.39881347914260001</c:v>
                </c:pt>
                <c:pt idx="35">
                  <c:v>0.38387653072648098</c:v>
                </c:pt>
                <c:pt idx="36">
                  <c:v>0.36658621409477499</c:v>
                </c:pt>
                <c:pt idx="37">
                  <c:v>0.35500255553422599</c:v>
                </c:pt>
                <c:pt idx="38">
                  <c:v>0.33894570494374299</c:v>
                </c:pt>
                <c:pt idx="39">
                  <c:v>0.32312228608657201</c:v>
                </c:pt>
                <c:pt idx="40">
                  <c:v>0.312587159781542</c:v>
                </c:pt>
                <c:pt idx="41">
                  <c:v>0.28800357780554797</c:v>
                </c:pt>
                <c:pt idx="42">
                  <c:v>0.27192442708564002</c:v>
                </c:pt>
                <c:pt idx="43">
                  <c:v>0.249558177896677</c:v>
                </c:pt>
                <c:pt idx="44">
                  <c:v>0.23320008502699899</c:v>
                </c:pt>
                <c:pt idx="45">
                  <c:v>0.22250991473953</c:v>
                </c:pt>
                <c:pt idx="46">
                  <c:v>0.20546690053501801</c:v>
                </c:pt>
                <c:pt idx="47">
                  <c:v>0.19547855911939599</c:v>
                </c:pt>
                <c:pt idx="48">
                  <c:v>0.17928217484235401</c:v>
                </c:pt>
                <c:pt idx="49">
                  <c:v>0.167308329931</c:v>
                </c:pt>
                <c:pt idx="50">
                  <c:v>0.15873612668873699</c:v>
                </c:pt>
                <c:pt idx="51">
                  <c:v>0.149520704462617</c:v>
                </c:pt>
                <c:pt idx="52">
                  <c:v>0.143479754460554</c:v>
                </c:pt>
                <c:pt idx="53">
                  <c:v>0.132458846803197</c:v>
                </c:pt>
                <c:pt idx="54">
                  <c:v>0.127037711714129</c:v>
                </c:pt>
                <c:pt idx="55">
                  <c:v>0.11792663985070601</c:v>
                </c:pt>
                <c:pt idx="56">
                  <c:v>0.113508940825504</c:v>
                </c:pt>
                <c:pt idx="57">
                  <c:v>0.10051458511129099</c:v>
                </c:pt>
                <c:pt idx="58">
                  <c:v>9.70389990375293E-2</c:v>
                </c:pt>
                <c:pt idx="59">
                  <c:v>8.7447412662844004E-2</c:v>
                </c:pt>
                <c:pt idx="60">
                  <c:v>7.4319782737092693E-2</c:v>
                </c:pt>
                <c:pt idx="61">
                  <c:v>6.9982630028377998E-2</c:v>
                </c:pt>
                <c:pt idx="62">
                  <c:v>6.3145171548997306E-2</c:v>
                </c:pt>
                <c:pt idx="63">
                  <c:v>6.1791566549428002E-2</c:v>
                </c:pt>
                <c:pt idx="64">
                  <c:v>5.8845702665180799E-2</c:v>
                </c:pt>
                <c:pt idx="65">
                  <c:v>5.5508527238120997E-2</c:v>
                </c:pt>
                <c:pt idx="66">
                  <c:v>5.3342389793148301E-2</c:v>
                </c:pt>
                <c:pt idx="67">
                  <c:v>5.0360879929043298E-2</c:v>
                </c:pt>
                <c:pt idx="68">
                  <c:v>4.5225506440097901E-2</c:v>
                </c:pt>
                <c:pt idx="69">
                  <c:v>4.4465903552835397E-2</c:v>
                </c:pt>
                <c:pt idx="70">
                  <c:v>4.3519298960266503E-2</c:v>
                </c:pt>
                <c:pt idx="71">
                  <c:v>4.0657338459714802E-2</c:v>
                </c:pt>
                <c:pt idx="72">
                  <c:v>3.6650001072120998E-2</c:v>
                </c:pt>
                <c:pt idx="73">
                  <c:v>3.5268469562929901E-2</c:v>
                </c:pt>
                <c:pt idx="74">
                  <c:v>3.46430786936366E-2</c:v>
                </c:pt>
                <c:pt idx="75">
                  <c:v>3.3589787396442798E-2</c:v>
                </c:pt>
                <c:pt idx="76">
                  <c:v>3.3508387315042701E-2</c:v>
                </c:pt>
                <c:pt idx="77">
                  <c:v>3.3508387315042701E-2</c:v>
                </c:pt>
                <c:pt idx="78">
                  <c:v>3.2287386094041498E-2</c:v>
                </c:pt>
                <c:pt idx="79">
                  <c:v>3.2287386094041498E-2</c:v>
                </c:pt>
                <c:pt idx="80">
                  <c:v>2.3740377547032999E-2</c:v>
                </c:pt>
                <c:pt idx="81">
                  <c:v>1.5193369000024401E-2</c:v>
                </c:pt>
                <c:pt idx="82">
                  <c:v>1.5193369000024401E-2</c:v>
                </c:pt>
                <c:pt idx="83">
                  <c:v>4.6714419184054803E-3</c:v>
                </c:pt>
                <c:pt idx="84">
                  <c:v>3.3219142530883398E-3</c:v>
                </c:pt>
                <c:pt idx="85">
                  <c:v>1.9723865877711998E-3</c:v>
                </c:pt>
                <c:pt idx="86">
                  <c:v>1.9723865877711998E-3</c:v>
                </c:pt>
                <c:pt idx="87">
                  <c:v>1.9723865877711998E-3</c:v>
                </c:pt>
                <c:pt idx="88">
                  <c:v>1.9723865877711998E-3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0.42199966218725699</c:v>
                </c:pt>
                <c:pt idx="1">
                  <c:v>0.42375062535936697</c:v>
                </c:pt>
                <c:pt idx="2">
                  <c:v>0.42653047818773898</c:v>
                </c:pt>
                <c:pt idx="3">
                  <c:v>0.43483044680409599</c:v>
                </c:pt>
                <c:pt idx="4">
                  <c:v>0.44432145148741098</c:v>
                </c:pt>
                <c:pt idx="5">
                  <c:v>0.45702560674825399</c:v>
                </c:pt>
                <c:pt idx="6">
                  <c:v>0.46927575034579</c:v>
                </c:pt>
                <c:pt idx="7">
                  <c:v>0.48961339068038001</c:v>
                </c:pt>
                <c:pt idx="8">
                  <c:v>0.51063978278071698</c:v>
                </c:pt>
                <c:pt idx="9">
                  <c:v>0.53243362008101103</c:v>
                </c:pt>
                <c:pt idx="10">
                  <c:v>0.55387996740190504</c:v>
                </c:pt>
                <c:pt idx="11">
                  <c:v>0.56987368921176396</c:v>
                </c:pt>
                <c:pt idx="12">
                  <c:v>0.59403500832561196</c:v>
                </c:pt>
                <c:pt idx="13">
                  <c:v>0.61666606461340501</c:v>
                </c:pt>
                <c:pt idx="14">
                  <c:v>0.634174215842359</c:v>
                </c:pt>
                <c:pt idx="15">
                  <c:v>0.64696859693558795</c:v>
                </c:pt>
                <c:pt idx="16">
                  <c:v>0.663727509757433</c:v>
                </c:pt>
                <c:pt idx="17">
                  <c:v>0.68628720323224501</c:v>
                </c:pt>
                <c:pt idx="18">
                  <c:v>0.69900348861696304</c:v>
                </c:pt>
                <c:pt idx="19">
                  <c:v>0.71376384777255597</c:v>
                </c:pt>
                <c:pt idx="20">
                  <c:v>0.72426699456917099</c:v>
                </c:pt>
                <c:pt idx="21">
                  <c:v>0.72873070901567005</c:v>
                </c:pt>
                <c:pt idx="22">
                  <c:v>0.728527611737112</c:v>
                </c:pt>
                <c:pt idx="23">
                  <c:v>0.73270536161645405</c:v>
                </c:pt>
                <c:pt idx="24">
                  <c:v>0.71698823256514399</c:v>
                </c:pt>
                <c:pt idx="25">
                  <c:v>0.70591276223258104</c:v>
                </c:pt>
                <c:pt idx="26">
                  <c:v>0.69444515471653501</c:v>
                </c:pt>
                <c:pt idx="27">
                  <c:v>0.68126659846985305</c:v>
                </c:pt>
                <c:pt idx="28">
                  <c:v>0.65590334736920497</c:v>
                </c:pt>
                <c:pt idx="29">
                  <c:v>0.62154584276805602</c:v>
                </c:pt>
                <c:pt idx="30">
                  <c:v>0.60054732627799001</c:v>
                </c:pt>
                <c:pt idx="31">
                  <c:v>0.58437435657473302</c:v>
                </c:pt>
                <c:pt idx="32">
                  <c:v>0.56579085561748899</c:v>
                </c:pt>
                <c:pt idx="33">
                  <c:v>0.55228071040983195</c:v>
                </c:pt>
                <c:pt idx="34">
                  <c:v>0.53447801400519301</c:v>
                </c:pt>
                <c:pt idx="35">
                  <c:v>0.51786074848582797</c:v>
                </c:pt>
                <c:pt idx="36">
                  <c:v>0.49918524692650201</c:v>
                </c:pt>
                <c:pt idx="37">
                  <c:v>0.48886243572433502</c:v>
                </c:pt>
                <c:pt idx="38">
                  <c:v>0.47199920220740499</c:v>
                </c:pt>
                <c:pt idx="39">
                  <c:v>0.45362896267140901</c:v>
                </c:pt>
                <c:pt idx="40">
                  <c:v>0.44129884007222497</c:v>
                </c:pt>
                <c:pt idx="41">
                  <c:v>0.41404214745826901</c:v>
                </c:pt>
                <c:pt idx="42">
                  <c:v>0.39583477977902298</c:v>
                </c:pt>
                <c:pt idx="43">
                  <c:v>0.36910207121691002</c:v>
                </c:pt>
                <c:pt idx="44">
                  <c:v>0.35036123153306598</c:v>
                </c:pt>
                <c:pt idx="45">
                  <c:v>0.336563903553323</c:v>
                </c:pt>
                <c:pt idx="46">
                  <c:v>0.31235210219234899</c:v>
                </c:pt>
                <c:pt idx="47">
                  <c:v>0.298824009117237</c:v>
                </c:pt>
                <c:pt idx="48">
                  <c:v>0.27721392875527501</c:v>
                </c:pt>
                <c:pt idx="49">
                  <c:v>0.259204219412425</c:v>
                </c:pt>
                <c:pt idx="50">
                  <c:v>0.24716915000248399</c:v>
                </c:pt>
                <c:pt idx="51">
                  <c:v>0.233170621628734</c:v>
                </c:pt>
                <c:pt idx="52">
                  <c:v>0.22474819620960099</c:v>
                </c:pt>
                <c:pt idx="53">
                  <c:v>0.20733177175835599</c:v>
                </c:pt>
                <c:pt idx="54">
                  <c:v>0.19898536789975099</c:v>
                </c:pt>
                <c:pt idx="55">
                  <c:v>0.18519367603199699</c:v>
                </c:pt>
                <c:pt idx="56">
                  <c:v>0.17819217062056</c:v>
                </c:pt>
                <c:pt idx="57">
                  <c:v>0.15742859107441901</c:v>
                </c:pt>
                <c:pt idx="58">
                  <c:v>0.15181201194842001</c:v>
                </c:pt>
                <c:pt idx="59">
                  <c:v>0.13639081821283999</c:v>
                </c:pt>
                <c:pt idx="60">
                  <c:v>0.11463436554313999</c:v>
                </c:pt>
                <c:pt idx="61">
                  <c:v>0.107090368942896</c:v>
                </c:pt>
                <c:pt idx="62">
                  <c:v>9.4784996130436103E-2</c:v>
                </c:pt>
                <c:pt idx="63">
                  <c:v>9.2536322817504998E-2</c:v>
                </c:pt>
                <c:pt idx="64">
                  <c:v>8.7070613003969094E-2</c:v>
                </c:pt>
                <c:pt idx="65">
                  <c:v>8.0887093015701406E-2</c:v>
                </c:pt>
                <c:pt idx="66">
                  <c:v>7.7151801875105799E-2</c:v>
                </c:pt>
                <c:pt idx="67">
                  <c:v>7.1583686452922193E-2</c:v>
                </c:pt>
                <c:pt idx="68">
                  <c:v>6.2100478323955197E-2</c:v>
                </c:pt>
                <c:pt idx="69">
                  <c:v>6.06668276874157E-2</c:v>
                </c:pt>
                <c:pt idx="70">
                  <c:v>5.8891479282522002E-2</c:v>
                </c:pt>
                <c:pt idx="71">
                  <c:v>5.3625428031550001E-2</c:v>
                </c:pt>
                <c:pt idx="72">
                  <c:v>4.5947308075978799E-2</c:v>
                </c:pt>
                <c:pt idx="73">
                  <c:v>4.3241558285208703E-2</c:v>
                </c:pt>
                <c:pt idx="74">
                  <c:v>4.20773478186727E-2</c:v>
                </c:pt>
                <c:pt idx="75">
                  <c:v>4.0011324821451401E-2</c:v>
                </c:pt>
                <c:pt idx="76">
                  <c:v>3.98490398490398E-2</c:v>
                </c:pt>
                <c:pt idx="77">
                  <c:v>3.98490398490398E-2</c:v>
                </c:pt>
                <c:pt idx="78">
                  <c:v>3.7518037518037499E-2</c:v>
                </c:pt>
                <c:pt idx="79">
                  <c:v>3.7518037518037499E-2</c:v>
                </c:pt>
                <c:pt idx="80">
                  <c:v>3.2389832389832299E-2</c:v>
                </c:pt>
                <c:pt idx="81">
                  <c:v>2.46975246975247E-2</c:v>
                </c:pt>
                <c:pt idx="82">
                  <c:v>2.46975246975247E-2</c:v>
                </c:pt>
                <c:pt idx="83">
                  <c:v>8.5470085470085392E-3</c:v>
                </c:pt>
                <c:pt idx="84">
                  <c:v>6.2271062271062197E-3</c:v>
                </c:pt>
                <c:pt idx="85">
                  <c:v>3.66300366300366E-3</c:v>
                </c:pt>
                <c:pt idx="86">
                  <c:v>3.66300366300366E-3</c:v>
                </c:pt>
                <c:pt idx="87">
                  <c:v>3.66300366300366E-3</c:v>
                </c:pt>
                <c:pt idx="88">
                  <c:v>3.66300366300366E-3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95816"/>
        <c:axId val="503197384"/>
      </c:scatterChart>
      <c:valAx>
        <c:axId val="503195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3197384"/>
        <c:crosses val="autoZero"/>
        <c:crossBetween val="midCat"/>
      </c:valAx>
      <c:valAx>
        <c:axId val="50319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3195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39-tf-idf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0.33936751739248999</c:v>
                </c:pt>
                <c:pt idx="1">
                  <c:v>0.48980939475054902</c:v>
                </c:pt>
                <c:pt idx="2">
                  <c:v>0.64163791695664096</c:v>
                </c:pt>
                <c:pt idx="3">
                  <c:v>0.74982284779258801</c:v>
                </c:pt>
                <c:pt idx="4">
                  <c:v>0.82069726531059095</c:v>
                </c:pt>
                <c:pt idx="5">
                  <c:v>0.84982373887393603</c:v>
                </c:pt>
                <c:pt idx="6">
                  <c:v>0.85853387628128297</c:v>
                </c:pt>
                <c:pt idx="7">
                  <c:v>0.86456426191133595</c:v>
                </c:pt>
                <c:pt idx="8">
                  <c:v>0.85966245485332504</c:v>
                </c:pt>
                <c:pt idx="9">
                  <c:v>0.85041696492963104</c:v>
                </c:pt>
                <c:pt idx="10">
                  <c:v>0.84324976511981498</c:v>
                </c:pt>
                <c:pt idx="11">
                  <c:v>0.83338949430114395</c:v>
                </c:pt>
                <c:pt idx="12">
                  <c:v>0.82614658986766298</c:v>
                </c:pt>
                <c:pt idx="13">
                  <c:v>0.82045609446552503</c:v>
                </c:pt>
                <c:pt idx="14">
                  <c:v>0.812166620525407</c:v>
                </c:pt>
                <c:pt idx="15">
                  <c:v>0.80554445867700397</c:v>
                </c:pt>
                <c:pt idx="16">
                  <c:v>0.80032008748140604</c:v>
                </c:pt>
                <c:pt idx="17">
                  <c:v>0.79388873901769896</c:v>
                </c:pt>
                <c:pt idx="18">
                  <c:v>0.78883257492954595</c:v>
                </c:pt>
                <c:pt idx="19">
                  <c:v>0.78563053617711598</c:v>
                </c:pt>
                <c:pt idx="20">
                  <c:v>0.78153603747656897</c:v>
                </c:pt>
                <c:pt idx="21">
                  <c:v>0.77805315587597201</c:v>
                </c:pt>
                <c:pt idx="22">
                  <c:v>0.77394790781737099</c:v>
                </c:pt>
                <c:pt idx="23">
                  <c:v>0.77099072157383797</c:v>
                </c:pt>
                <c:pt idx="24">
                  <c:v>0.766722485099113</c:v>
                </c:pt>
                <c:pt idx="25">
                  <c:v>0.764354994569313</c:v>
                </c:pt>
                <c:pt idx="26">
                  <c:v>0.76116959472428802</c:v>
                </c:pt>
                <c:pt idx="27">
                  <c:v>0.75851963782421805</c:v>
                </c:pt>
                <c:pt idx="28">
                  <c:v>0.75711945019673699</c:v>
                </c:pt>
                <c:pt idx="29">
                  <c:v>0.75523884443423805</c:v>
                </c:pt>
                <c:pt idx="30">
                  <c:v>0.75212803008934204</c:v>
                </c:pt>
                <c:pt idx="31">
                  <c:v>0.75106357558020698</c:v>
                </c:pt>
                <c:pt idx="32">
                  <c:v>0.74920559659896602</c:v>
                </c:pt>
                <c:pt idx="33">
                  <c:v>0.746816647672501</c:v>
                </c:pt>
                <c:pt idx="34">
                  <c:v>0.74519570473372898</c:v>
                </c:pt>
                <c:pt idx="35">
                  <c:v>0.74355241135178796</c:v>
                </c:pt>
                <c:pt idx="36">
                  <c:v>0.742226462252775</c:v>
                </c:pt>
                <c:pt idx="37">
                  <c:v>0.740845914736185</c:v>
                </c:pt>
                <c:pt idx="38">
                  <c:v>0.73992774502851</c:v>
                </c:pt>
                <c:pt idx="39">
                  <c:v>0.73914683320346097</c:v>
                </c:pt>
                <c:pt idx="40">
                  <c:v>0.73835868602502097</c:v>
                </c:pt>
                <c:pt idx="41">
                  <c:v>0.73760661004670003</c:v>
                </c:pt>
                <c:pt idx="42">
                  <c:v>0.736954484394575</c:v>
                </c:pt>
                <c:pt idx="43">
                  <c:v>0.73608331666722004</c:v>
                </c:pt>
                <c:pt idx="44">
                  <c:v>0.73497555732416597</c:v>
                </c:pt>
                <c:pt idx="45">
                  <c:v>0.73440832732333905</c:v>
                </c:pt>
                <c:pt idx="46">
                  <c:v>0.73366116117873303</c:v>
                </c:pt>
                <c:pt idx="47">
                  <c:v>0.73272535085374502</c:v>
                </c:pt>
                <c:pt idx="48">
                  <c:v>0.73203554333886101</c:v>
                </c:pt>
                <c:pt idx="49">
                  <c:v>0.73082621136029902</c:v>
                </c:pt>
                <c:pt idx="50">
                  <c:v>0.73069359388939903</c:v>
                </c:pt>
                <c:pt idx="51">
                  <c:v>0.73042690254188503</c:v>
                </c:pt>
                <c:pt idx="52">
                  <c:v>0.72992061870226799</c:v>
                </c:pt>
                <c:pt idx="53">
                  <c:v>0.72967525165740099</c:v>
                </c:pt>
                <c:pt idx="54">
                  <c:v>0.72950431148646</c:v>
                </c:pt>
                <c:pt idx="55">
                  <c:v>0.72681582517806498</c:v>
                </c:pt>
                <c:pt idx="56">
                  <c:v>0.72646795553253596</c:v>
                </c:pt>
                <c:pt idx="57">
                  <c:v>0.72643668598907096</c:v>
                </c:pt>
                <c:pt idx="58">
                  <c:v>0.72638480737298605</c:v>
                </c:pt>
                <c:pt idx="59">
                  <c:v>0.72599630698448603</c:v>
                </c:pt>
                <c:pt idx="60">
                  <c:v>0.72470747236231803</c:v>
                </c:pt>
                <c:pt idx="61">
                  <c:v>0.724586634256984</c:v>
                </c:pt>
                <c:pt idx="62">
                  <c:v>0.72455952957871606</c:v>
                </c:pt>
                <c:pt idx="63">
                  <c:v>0.72417102919021603</c:v>
                </c:pt>
                <c:pt idx="64">
                  <c:v>0.72378252880171601</c:v>
                </c:pt>
                <c:pt idx="65">
                  <c:v>0.72373065018563099</c:v>
                </c:pt>
                <c:pt idx="66">
                  <c:v>0.72324080186969597</c:v>
                </c:pt>
                <c:pt idx="67">
                  <c:v>0.72324080186969597</c:v>
                </c:pt>
                <c:pt idx="68">
                  <c:v>0.72321369719142803</c:v>
                </c:pt>
                <c:pt idx="69">
                  <c:v>0.72321369719142803</c:v>
                </c:pt>
                <c:pt idx="70">
                  <c:v>0.72321369719142803</c:v>
                </c:pt>
                <c:pt idx="71">
                  <c:v>0.72321369719142803</c:v>
                </c:pt>
                <c:pt idx="72">
                  <c:v>0.72321369719142803</c:v>
                </c:pt>
                <c:pt idx="73">
                  <c:v>0.72321369719142803</c:v>
                </c:pt>
                <c:pt idx="74">
                  <c:v>0.72321369719142803</c:v>
                </c:pt>
                <c:pt idx="75">
                  <c:v>0.72321369719142803</c:v>
                </c:pt>
                <c:pt idx="76">
                  <c:v>0.72304610878854503</c:v>
                </c:pt>
                <c:pt idx="77">
                  <c:v>0.722657608400045</c:v>
                </c:pt>
                <c:pt idx="78">
                  <c:v>0.722657608400045</c:v>
                </c:pt>
                <c:pt idx="79">
                  <c:v>0.722657608400045</c:v>
                </c:pt>
                <c:pt idx="80">
                  <c:v>0.722657608400045</c:v>
                </c:pt>
                <c:pt idx="81">
                  <c:v>0.722657608400045</c:v>
                </c:pt>
                <c:pt idx="82">
                  <c:v>0.722657608400045</c:v>
                </c:pt>
                <c:pt idx="83">
                  <c:v>0.722657608400045</c:v>
                </c:pt>
                <c:pt idx="84">
                  <c:v>0.722657608400045</c:v>
                </c:pt>
                <c:pt idx="85">
                  <c:v>0.722657608400045</c:v>
                </c:pt>
                <c:pt idx="86">
                  <c:v>0.722657608400045</c:v>
                </c:pt>
                <c:pt idx="87">
                  <c:v>0.722657608400045</c:v>
                </c:pt>
                <c:pt idx="88">
                  <c:v>0.722657608400045</c:v>
                </c:pt>
                <c:pt idx="89">
                  <c:v>0.722657608400045</c:v>
                </c:pt>
                <c:pt idx="90">
                  <c:v>0.722657608400045</c:v>
                </c:pt>
                <c:pt idx="91">
                  <c:v>0.722657608400045</c:v>
                </c:pt>
                <c:pt idx="92">
                  <c:v>0.722657608400045</c:v>
                </c:pt>
                <c:pt idx="93">
                  <c:v>0.722657608400045</c:v>
                </c:pt>
                <c:pt idx="94">
                  <c:v>0.722657608400045</c:v>
                </c:pt>
                <c:pt idx="95">
                  <c:v>0.722657608400045</c:v>
                </c:pt>
                <c:pt idx="96">
                  <c:v>0.722657608400045</c:v>
                </c:pt>
                <c:pt idx="97">
                  <c:v>0.722657608400045</c:v>
                </c:pt>
                <c:pt idx="98">
                  <c:v>0.722657608400045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0.29244183987243</c:v>
                </c:pt>
                <c:pt idx="1">
                  <c:v>0.34429917862975701</c:v>
                </c:pt>
                <c:pt idx="2">
                  <c:v>0.42378621444154901</c:v>
                </c:pt>
                <c:pt idx="3">
                  <c:v>0.526959036321755</c:v>
                </c:pt>
                <c:pt idx="4">
                  <c:v>0.64533408941947901</c:v>
                </c:pt>
                <c:pt idx="5">
                  <c:v>0.73151951461915199</c:v>
                </c:pt>
                <c:pt idx="6">
                  <c:v>0.80600139326985099</c:v>
                </c:pt>
                <c:pt idx="7">
                  <c:v>0.87533586203996006</c:v>
                </c:pt>
                <c:pt idx="8">
                  <c:v>0.90132321575087804</c:v>
                </c:pt>
                <c:pt idx="9">
                  <c:v>0.9190709216863</c:v>
                </c:pt>
                <c:pt idx="10">
                  <c:v>0.93764825054275203</c:v>
                </c:pt>
                <c:pt idx="11">
                  <c:v>0.94297478071678298</c:v>
                </c:pt>
                <c:pt idx="12">
                  <c:v>0.95040212446755701</c:v>
                </c:pt>
                <c:pt idx="13">
                  <c:v>0.96395678568647303</c:v>
                </c:pt>
                <c:pt idx="14">
                  <c:v>0.96739389422015698</c:v>
                </c:pt>
                <c:pt idx="15">
                  <c:v>0.96935992971022</c:v>
                </c:pt>
                <c:pt idx="16">
                  <c:v>0.98177177554359496</c:v>
                </c:pt>
                <c:pt idx="17">
                  <c:v>0.98201604177213897</c:v>
                </c:pt>
                <c:pt idx="18">
                  <c:v>0.98644667122927898</c:v>
                </c:pt>
                <c:pt idx="19">
                  <c:v>0.96108618477039498</c:v>
                </c:pt>
                <c:pt idx="20">
                  <c:v>0.95823249134608102</c:v>
                </c:pt>
                <c:pt idx="21">
                  <c:v>0.95767138844061905</c:v>
                </c:pt>
                <c:pt idx="22">
                  <c:v>0.95921745589671703</c:v>
                </c:pt>
                <c:pt idx="23">
                  <c:v>0.95869583408044901</c:v>
                </c:pt>
                <c:pt idx="24">
                  <c:v>0.95785150521992601</c:v>
                </c:pt>
                <c:pt idx="25">
                  <c:v>0.95872116389357698</c:v>
                </c:pt>
                <c:pt idx="26">
                  <c:v>0.93268459935126602</c:v>
                </c:pt>
                <c:pt idx="27">
                  <c:v>0.90310152810152799</c:v>
                </c:pt>
                <c:pt idx="28">
                  <c:v>0.90278463366698602</c:v>
                </c:pt>
                <c:pt idx="29">
                  <c:v>0.88016381766381702</c:v>
                </c:pt>
                <c:pt idx="30">
                  <c:v>0.85398860398860399</c:v>
                </c:pt>
                <c:pt idx="31">
                  <c:v>0.85379435379435298</c:v>
                </c:pt>
                <c:pt idx="32">
                  <c:v>0.82727920227920204</c:v>
                </c:pt>
                <c:pt idx="33">
                  <c:v>0.83928571428571397</c:v>
                </c:pt>
                <c:pt idx="34">
                  <c:v>0.81684981684981595</c:v>
                </c:pt>
                <c:pt idx="35">
                  <c:v>0.816239316239316</c:v>
                </c:pt>
                <c:pt idx="36">
                  <c:v>0.79059829059829001</c:v>
                </c:pt>
                <c:pt idx="37">
                  <c:v>0.78846153846153799</c:v>
                </c:pt>
                <c:pt idx="38">
                  <c:v>0.76068376068375998</c:v>
                </c:pt>
                <c:pt idx="39">
                  <c:v>0.76068376068375998</c:v>
                </c:pt>
                <c:pt idx="40">
                  <c:v>0.73504273504273498</c:v>
                </c:pt>
                <c:pt idx="41">
                  <c:v>0.70940170940170899</c:v>
                </c:pt>
                <c:pt idx="42">
                  <c:v>0.70940170940170899</c:v>
                </c:pt>
                <c:pt idx="43">
                  <c:v>0.70940170940170899</c:v>
                </c:pt>
                <c:pt idx="44">
                  <c:v>0.63247863247863201</c:v>
                </c:pt>
                <c:pt idx="45">
                  <c:v>0.63247863247863201</c:v>
                </c:pt>
                <c:pt idx="46">
                  <c:v>0.58119658119658102</c:v>
                </c:pt>
                <c:pt idx="47">
                  <c:v>0.52991452991452903</c:v>
                </c:pt>
                <c:pt idx="48">
                  <c:v>0.50427350427350404</c:v>
                </c:pt>
                <c:pt idx="49">
                  <c:v>0.45299145299145199</c:v>
                </c:pt>
                <c:pt idx="50">
                  <c:v>0.46153846153846101</c:v>
                </c:pt>
                <c:pt idx="51">
                  <c:v>0.43589743589743501</c:v>
                </c:pt>
                <c:pt idx="52">
                  <c:v>0.35897435897435898</c:v>
                </c:pt>
                <c:pt idx="53">
                  <c:v>0.35897435897435898</c:v>
                </c:pt>
                <c:pt idx="54">
                  <c:v>0.33333333333333298</c:v>
                </c:pt>
                <c:pt idx="55">
                  <c:v>0.33333333333333298</c:v>
                </c:pt>
                <c:pt idx="56">
                  <c:v>0.28205128205128199</c:v>
                </c:pt>
                <c:pt idx="57">
                  <c:v>0.256410256410256</c:v>
                </c:pt>
                <c:pt idx="58">
                  <c:v>0.256410256410256</c:v>
                </c:pt>
                <c:pt idx="59">
                  <c:v>0.23076923076923</c:v>
                </c:pt>
                <c:pt idx="60">
                  <c:v>0.20512820512820501</c:v>
                </c:pt>
                <c:pt idx="61">
                  <c:v>0.15384615384615299</c:v>
                </c:pt>
                <c:pt idx="62">
                  <c:v>0.15384615384615299</c:v>
                </c:pt>
                <c:pt idx="63">
                  <c:v>0.15384615384615299</c:v>
                </c:pt>
                <c:pt idx="64">
                  <c:v>0.15384615384615299</c:v>
                </c:pt>
                <c:pt idx="65">
                  <c:v>0.128205128205128</c:v>
                </c:pt>
                <c:pt idx="66">
                  <c:v>7.69230769230769E-2</c:v>
                </c:pt>
                <c:pt idx="67">
                  <c:v>7.69230769230769E-2</c:v>
                </c:pt>
                <c:pt idx="68">
                  <c:v>5.1282051282051197E-2</c:v>
                </c:pt>
                <c:pt idx="69">
                  <c:v>5.1282051282051197E-2</c:v>
                </c:pt>
                <c:pt idx="70">
                  <c:v>5.1282051282051197E-2</c:v>
                </c:pt>
                <c:pt idx="71">
                  <c:v>5.1282051282051197E-2</c:v>
                </c:pt>
                <c:pt idx="72">
                  <c:v>5.1282051282051197E-2</c:v>
                </c:pt>
                <c:pt idx="73">
                  <c:v>5.1282051282051197E-2</c:v>
                </c:pt>
                <c:pt idx="74">
                  <c:v>5.1282051282051197E-2</c:v>
                </c:pt>
                <c:pt idx="75">
                  <c:v>5.1282051282051197E-2</c:v>
                </c:pt>
                <c:pt idx="76">
                  <c:v>2.5641025641025599E-2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0.99001673898562603</c:v>
                </c:pt>
                <c:pt idx="1">
                  <c:v>0.97166049033395896</c:v>
                </c:pt>
                <c:pt idx="2">
                  <c:v>0.92009132657816495</c:v>
                </c:pt>
                <c:pt idx="3">
                  <c:v>0.85840233516428399</c:v>
                </c:pt>
                <c:pt idx="4">
                  <c:v>0.80082005379680399</c:v>
                </c:pt>
                <c:pt idx="5">
                  <c:v>0.73109687690370295</c:v>
                </c:pt>
                <c:pt idx="6">
                  <c:v>0.67675038212206995</c:v>
                </c:pt>
                <c:pt idx="7">
                  <c:v>0.62100823462364396</c:v>
                </c:pt>
                <c:pt idx="8">
                  <c:v>0.58289343352289302</c:v>
                </c:pt>
                <c:pt idx="9">
                  <c:v>0.53643581919850303</c:v>
                </c:pt>
                <c:pt idx="10">
                  <c:v>0.50650594417038197</c:v>
                </c:pt>
                <c:pt idx="11">
                  <c:v>0.470316901644038</c:v>
                </c:pt>
                <c:pt idx="12">
                  <c:v>0.44329785019269602</c:v>
                </c:pt>
                <c:pt idx="13">
                  <c:v>0.41266670095673702</c:v>
                </c:pt>
                <c:pt idx="14">
                  <c:v>0.37608069069885203</c:v>
                </c:pt>
                <c:pt idx="15">
                  <c:v>0.35223654116752501</c:v>
                </c:pt>
                <c:pt idx="16">
                  <c:v>0.33337163794896302</c:v>
                </c:pt>
                <c:pt idx="17">
                  <c:v>0.30542649550786899</c:v>
                </c:pt>
                <c:pt idx="18">
                  <c:v>0.28117792925090601</c:v>
                </c:pt>
                <c:pt idx="19">
                  <c:v>0.26643280624409299</c:v>
                </c:pt>
                <c:pt idx="20">
                  <c:v>0.25102266458912098</c:v>
                </c:pt>
                <c:pt idx="21">
                  <c:v>0.23360290037551201</c:v>
                </c:pt>
                <c:pt idx="22">
                  <c:v>0.218892297044498</c:v>
                </c:pt>
                <c:pt idx="23">
                  <c:v>0.20985678323002499</c:v>
                </c:pt>
                <c:pt idx="24">
                  <c:v>0.19306468241219199</c:v>
                </c:pt>
                <c:pt idx="25">
                  <c:v>0.18451287072217001</c:v>
                </c:pt>
                <c:pt idx="26">
                  <c:v>0.173957637247523</c:v>
                </c:pt>
                <c:pt idx="27">
                  <c:v>0.16616701949753501</c:v>
                </c:pt>
                <c:pt idx="28">
                  <c:v>0.16096634556436801</c:v>
                </c:pt>
                <c:pt idx="29">
                  <c:v>0.15074415595204901</c:v>
                </c:pt>
                <c:pt idx="30">
                  <c:v>0.13761469770169099</c:v>
                </c:pt>
                <c:pt idx="31">
                  <c:v>0.134198946010643</c:v>
                </c:pt>
                <c:pt idx="32">
                  <c:v>0.127704177487235</c:v>
                </c:pt>
                <c:pt idx="33">
                  <c:v>0.11670763684484101</c:v>
                </c:pt>
                <c:pt idx="34">
                  <c:v>0.106894874091555</c:v>
                </c:pt>
                <c:pt idx="35">
                  <c:v>0.101149907845921</c:v>
                </c:pt>
                <c:pt idx="36">
                  <c:v>9.6058150508949197E-2</c:v>
                </c:pt>
                <c:pt idx="37">
                  <c:v>9.0862477161074096E-2</c:v>
                </c:pt>
                <c:pt idx="38">
                  <c:v>8.7043267473910904E-2</c:v>
                </c:pt>
                <c:pt idx="39">
                  <c:v>8.3909388082778993E-2</c:v>
                </c:pt>
                <c:pt idx="40">
                  <c:v>8.0442154252846995E-2</c:v>
                </c:pt>
                <c:pt idx="41">
                  <c:v>7.7592025315761495E-2</c:v>
                </c:pt>
                <c:pt idx="42">
                  <c:v>7.4442410736872494E-2</c:v>
                </c:pt>
                <c:pt idx="43">
                  <c:v>7.0961165301156301E-2</c:v>
                </c:pt>
                <c:pt idx="44">
                  <c:v>6.2856075946066903E-2</c:v>
                </c:pt>
                <c:pt idx="45">
                  <c:v>5.9678499179272003E-2</c:v>
                </c:pt>
                <c:pt idx="46">
                  <c:v>5.7020689618133703E-2</c:v>
                </c:pt>
                <c:pt idx="47">
                  <c:v>5.3829902676033298E-2</c:v>
                </c:pt>
                <c:pt idx="48">
                  <c:v>5.0757341939115602E-2</c:v>
                </c:pt>
                <c:pt idx="49">
                  <c:v>4.47353013016904E-2</c:v>
                </c:pt>
                <c:pt idx="50">
                  <c:v>4.3871049475900099E-2</c:v>
                </c:pt>
                <c:pt idx="51">
                  <c:v>4.2599992916382001E-2</c:v>
                </c:pt>
                <c:pt idx="52">
                  <c:v>3.9729268860285903E-2</c:v>
                </c:pt>
                <c:pt idx="53">
                  <c:v>3.8882668803205497E-2</c:v>
                </c:pt>
                <c:pt idx="54">
                  <c:v>3.8416468337005003E-2</c:v>
                </c:pt>
                <c:pt idx="55">
                  <c:v>2.0515209128013499E-2</c:v>
                </c:pt>
                <c:pt idx="56">
                  <c:v>1.8572260556719102E-2</c:v>
                </c:pt>
                <c:pt idx="57">
                  <c:v>1.8448986394983401E-2</c:v>
                </c:pt>
                <c:pt idx="58">
                  <c:v>1.8309177288596299E-2</c:v>
                </c:pt>
                <c:pt idx="59">
                  <c:v>1.6477675457094401E-2</c:v>
                </c:pt>
                <c:pt idx="60">
                  <c:v>7.7255387049577299E-3</c:v>
                </c:pt>
                <c:pt idx="61">
                  <c:v>7.3508969282541003E-3</c:v>
                </c:pt>
                <c:pt idx="62">
                  <c:v>7.2627834380787496E-3</c:v>
                </c:pt>
                <c:pt idx="63">
                  <c:v>5.91325577276161E-3</c:v>
                </c:pt>
                <c:pt idx="64">
                  <c:v>4.5637281074444704E-3</c:v>
                </c:pt>
                <c:pt idx="65">
                  <c:v>4.42391900105738E-3</c:v>
                </c:pt>
                <c:pt idx="66">
                  <c:v>2.6858909472398502E-3</c:v>
                </c:pt>
                <c:pt idx="67">
                  <c:v>2.6858909472398502E-3</c:v>
                </c:pt>
                <c:pt idx="68">
                  <c:v>2.5977774570645098E-3</c:v>
                </c:pt>
                <c:pt idx="69">
                  <c:v>2.5977774570645098E-3</c:v>
                </c:pt>
                <c:pt idx="70">
                  <c:v>2.5977774570645098E-3</c:v>
                </c:pt>
                <c:pt idx="71">
                  <c:v>2.5977774570645098E-3</c:v>
                </c:pt>
                <c:pt idx="72">
                  <c:v>2.5977774570645098E-3</c:v>
                </c:pt>
                <c:pt idx="73">
                  <c:v>2.5977774570645098E-3</c:v>
                </c:pt>
                <c:pt idx="74">
                  <c:v>2.5977774570645098E-3</c:v>
                </c:pt>
                <c:pt idx="75">
                  <c:v>2.5977774570645098E-3</c:v>
                </c:pt>
                <c:pt idx="76">
                  <c:v>1.9723865877711998E-3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0.43856240543014402</c:v>
                </c:pt>
                <c:pt idx="1">
                  <c:v>0.49530757245898699</c:v>
                </c:pt>
                <c:pt idx="2">
                  <c:v>0.56793759038693203</c:v>
                </c:pt>
                <c:pt idx="3">
                  <c:v>0.63878890074309402</c:v>
                </c:pt>
                <c:pt idx="4">
                  <c:v>0.70077102806416802</c:v>
                </c:pt>
                <c:pt idx="5">
                  <c:v>0.71602850526021</c:v>
                </c:pt>
                <c:pt idx="6">
                  <c:v>0.71758479687371002</c:v>
                </c:pt>
                <c:pt idx="7">
                  <c:v>0.70997458678098302</c:v>
                </c:pt>
                <c:pt idx="8">
                  <c:v>0.68673750365039199</c:v>
                </c:pt>
                <c:pt idx="9">
                  <c:v>0.65443186974129697</c:v>
                </c:pt>
                <c:pt idx="10">
                  <c:v>0.63054703027952397</c:v>
                </c:pt>
                <c:pt idx="11">
                  <c:v>0.59726277240254699</c:v>
                </c:pt>
                <c:pt idx="12">
                  <c:v>0.57288082157806897</c:v>
                </c:pt>
                <c:pt idx="13">
                  <c:v>0.54695599442388998</c:v>
                </c:pt>
                <c:pt idx="14">
                  <c:v>0.51305340993231796</c:v>
                </c:pt>
                <c:pt idx="15">
                  <c:v>0.48769620171059902</c:v>
                </c:pt>
                <c:pt idx="16">
                  <c:v>0.46630480104026201</c:v>
                </c:pt>
                <c:pt idx="17">
                  <c:v>0.43834551237797398</c:v>
                </c:pt>
                <c:pt idx="18">
                  <c:v>0.41202278739717102</c:v>
                </c:pt>
                <c:pt idx="19">
                  <c:v>0.39154015310266599</c:v>
                </c:pt>
                <c:pt idx="20">
                  <c:v>0.372963507093313</c:v>
                </c:pt>
                <c:pt idx="21">
                  <c:v>0.35139481880595003</c:v>
                </c:pt>
                <c:pt idx="22">
                  <c:v>0.33082351633833301</c:v>
                </c:pt>
                <c:pt idx="23">
                  <c:v>0.31830509645175298</c:v>
                </c:pt>
                <c:pt idx="24">
                  <c:v>0.29776033269508001</c:v>
                </c:pt>
                <c:pt idx="25">
                  <c:v>0.285258491517277</c:v>
                </c:pt>
                <c:pt idx="26">
                  <c:v>0.27010349084600599</c:v>
                </c:pt>
                <c:pt idx="27">
                  <c:v>0.25700839775479101</c:v>
                </c:pt>
                <c:pt idx="28">
                  <c:v>0.24867812163392999</c:v>
                </c:pt>
                <c:pt idx="29">
                  <c:v>0.23368289452618701</c:v>
                </c:pt>
                <c:pt idx="30">
                  <c:v>0.212581661931389</c:v>
                </c:pt>
                <c:pt idx="31">
                  <c:v>0.20693085836383701</c:v>
                </c:pt>
                <c:pt idx="32">
                  <c:v>0.19623257921052201</c:v>
                </c:pt>
                <c:pt idx="33">
                  <c:v>0.18176756825600099</c:v>
                </c:pt>
                <c:pt idx="34">
                  <c:v>0.16612750990948399</c:v>
                </c:pt>
                <c:pt idx="35">
                  <c:v>0.156359053974018</c:v>
                </c:pt>
                <c:pt idx="36">
                  <c:v>0.14860418052906499</c:v>
                </c:pt>
                <c:pt idx="37">
                  <c:v>0.14027795318637401</c:v>
                </c:pt>
                <c:pt idx="38">
                  <c:v>0.13354080570180499</c:v>
                </c:pt>
                <c:pt idx="39">
                  <c:v>0.12821840242030499</c:v>
                </c:pt>
                <c:pt idx="40">
                  <c:v>0.123074780372721</c:v>
                </c:pt>
                <c:pt idx="41">
                  <c:v>0.117950291335189</c:v>
                </c:pt>
                <c:pt idx="42">
                  <c:v>0.113118619967238</c:v>
                </c:pt>
                <c:pt idx="43">
                  <c:v>0.1075775562019</c:v>
                </c:pt>
                <c:pt idx="44">
                  <c:v>9.3467865009394399E-2</c:v>
                </c:pt>
                <c:pt idx="45">
                  <c:v>8.8300743212960997E-2</c:v>
                </c:pt>
                <c:pt idx="46">
                  <c:v>8.3226909866968499E-2</c:v>
                </c:pt>
                <c:pt idx="47">
                  <c:v>7.7183981012963601E-2</c:v>
                </c:pt>
                <c:pt idx="48">
                  <c:v>7.1552493675479306E-2</c:v>
                </c:pt>
                <c:pt idx="49">
                  <c:v>6.0854067034778199E-2</c:v>
                </c:pt>
                <c:pt idx="50">
                  <c:v>5.92173670828142E-2</c:v>
                </c:pt>
                <c:pt idx="51">
                  <c:v>5.6754566725276998E-2</c:v>
                </c:pt>
                <c:pt idx="52">
                  <c:v>5.1638621106485101E-2</c:v>
                </c:pt>
                <c:pt idx="53">
                  <c:v>5.0094370550596297E-2</c:v>
                </c:pt>
                <c:pt idx="54">
                  <c:v>4.9178619634845398E-2</c:v>
                </c:pt>
                <c:pt idx="55">
                  <c:v>3.4837806067545898E-2</c:v>
                </c:pt>
                <c:pt idx="56">
                  <c:v>3.11691797438436E-2</c:v>
                </c:pt>
                <c:pt idx="57">
                  <c:v>3.09238110774223E-2</c:v>
                </c:pt>
                <c:pt idx="58">
                  <c:v>3.06501412476574E-2</c:v>
                </c:pt>
                <c:pt idx="59">
                  <c:v>2.7231337828854001E-2</c:v>
                </c:pt>
                <c:pt idx="60">
                  <c:v>1.40102340565691E-2</c:v>
                </c:pt>
                <c:pt idx="61">
                  <c:v>1.32688850668369E-2</c:v>
                </c:pt>
                <c:pt idx="62">
                  <c:v>1.3095646960883099E-2</c:v>
                </c:pt>
                <c:pt idx="63">
                  <c:v>1.0986644851880899E-2</c:v>
                </c:pt>
                <c:pt idx="64">
                  <c:v>8.6667425319786693E-3</c:v>
                </c:pt>
                <c:pt idx="65">
                  <c:v>8.3891346618805204E-3</c:v>
                </c:pt>
                <c:pt idx="66">
                  <c:v>5.0596283472995798E-3</c:v>
                </c:pt>
                <c:pt idx="67">
                  <c:v>5.0596283472995798E-3</c:v>
                </c:pt>
                <c:pt idx="68">
                  <c:v>4.8840048840048797E-3</c:v>
                </c:pt>
                <c:pt idx="69">
                  <c:v>4.8840048840048797E-3</c:v>
                </c:pt>
                <c:pt idx="70">
                  <c:v>4.8840048840048797E-3</c:v>
                </c:pt>
                <c:pt idx="71">
                  <c:v>4.8840048840048797E-3</c:v>
                </c:pt>
                <c:pt idx="72">
                  <c:v>4.8840048840048797E-3</c:v>
                </c:pt>
                <c:pt idx="73">
                  <c:v>4.8840048840048797E-3</c:v>
                </c:pt>
                <c:pt idx="74">
                  <c:v>4.8840048840048797E-3</c:v>
                </c:pt>
                <c:pt idx="75">
                  <c:v>4.8840048840048797E-3</c:v>
                </c:pt>
                <c:pt idx="76">
                  <c:v>3.66300366300366E-3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93464"/>
        <c:axId val="503201304"/>
      </c:scatterChart>
      <c:valAx>
        <c:axId val="503193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3201304"/>
        <c:crosses val="autoZero"/>
        <c:crossBetween val="midCat"/>
      </c:valAx>
      <c:valAx>
        <c:axId val="50320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3193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39-tf-pdf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0.42608937075460701</c:v>
                </c:pt>
                <c:pt idx="1">
                  <c:v>0.44024255247516902</c:v>
                </c:pt>
                <c:pt idx="2">
                  <c:v>0.44526695428904201</c:v>
                </c:pt>
                <c:pt idx="3">
                  <c:v>0.448797966464478</c:v>
                </c:pt>
                <c:pt idx="4">
                  <c:v>0.45292492167923698</c:v>
                </c:pt>
                <c:pt idx="5">
                  <c:v>0.45558730909649803</c:v>
                </c:pt>
                <c:pt idx="6">
                  <c:v>0.456993694055151</c:v>
                </c:pt>
                <c:pt idx="7">
                  <c:v>0.46335938244195601</c:v>
                </c:pt>
                <c:pt idx="8">
                  <c:v>0.460832552883846</c:v>
                </c:pt>
                <c:pt idx="9">
                  <c:v>0.459921920647129</c:v>
                </c:pt>
                <c:pt idx="10">
                  <c:v>0.46217991905897299</c:v>
                </c:pt>
                <c:pt idx="11">
                  <c:v>0.46487057309299401</c:v>
                </c:pt>
                <c:pt idx="12">
                  <c:v>0.46559936103199501</c:v>
                </c:pt>
                <c:pt idx="13">
                  <c:v>0.46476651846658001</c:v>
                </c:pt>
                <c:pt idx="14">
                  <c:v>0.46564346389201999</c:v>
                </c:pt>
                <c:pt idx="15">
                  <c:v>0.46736681828496202</c:v>
                </c:pt>
                <c:pt idx="16">
                  <c:v>0.46641930797290299</c:v>
                </c:pt>
                <c:pt idx="17">
                  <c:v>0.465896219434207</c:v>
                </c:pt>
                <c:pt idx="18">
                  <c:v>0.46601875390456798</c:v>
                </c:pt>
                <c:pt idx="19">
                  <c:v>0.46495910213142599</c:v>
                </c:pt>
                <c:pt idx="20">
                  <c:v>0.46530611875492001</c:v>
                </c:pt>
                <c:pt idx="21">
                  <c:v>0.46837576515790003</c:v>
                </c:pt>
                <c:pt idx="22">
                  <c:v>0.467589192632197</c:v>
                </c:pt>
                <c:pt idx="23">
                  <c:v>0.468466242513772</c:v>
                </c:pt>
                <c:pt idx="24">
                  <c:v>0.46917849322602201</c:v>
                </c:pt>
                <c:pt idx="25">
                  <c:v>0.47165202737179701</c:v>
                </c:pt>
                <c:pt idx="26">
                  <c:v>0.472262679777322</c:v>
                </c:pt>
                <c:pt idx="27">
                  <c:v>0.47505648368595299</c:v>
                </c:pt>
                <c:pt idx="28">
                  <c:v>0.47448431410925801</c:v>
                </c:pt>
                <c:pt idx="29">
                  <c:v>0.47634641212520201</c:v>
                </c:pt>
                <c:pt idx="30">
                  <c:v>0.476411162189952</c:v>
                </c:pt>
                <c:pt idx="31">
                  <c:v>0.47726586304465302</c:v>
                </c:pt>
                <c:pt idx="32">
                  <c:v>0.47768026345905401</c:v>
                </c:pt>
                <c:pt idx="33">
                  <c:v>0.47836959023533698</c:v>
                </c:pt>
                <c:pt idx="34">
                  <c:v>0.47792808514266899</c:v>
                </c:pt>
                <c:pt idx="35">
                  <c:v>0.47774991573373099</c:v>
                </c:pt>
                <c:pt idx="36">
                  <c:v>0.479279143349915</c:v>
                </c:pt>
                <c:pt idx="37">
                  <c:v>0.48069826182588898</c:v>
                </c:pt>
                <c:pt idx="38">
                  <c:v>0.48111491441645499</c:v>
                </c:pt>
                <c:pt idx="39">
                  <c:v>0.48147976695521999</c:v>
                </c:pt>
                <c:pt idx="40">
                  <c:v>0.48180351727897103</c:v>
                </c:pt>
                <c:pt idx="41">
                  <c:v>0.48321844695477001</c:v>
                </c:pt>
                <c:pt idx="42">
                  <c:v>0.483248521112424</c:v>
                </c:pt>
                <c:pt idx="43">
                  <c:v>0.48780964560665901</c:v>
                </c:pt>
                <c:pt idx="44">
                  <c:v>0.48917935851483302</c:v>
                </c:pt>
                <c:pt idx="45">
                  <c:v>0.48930032017425601</c:v>
                </c:pt>
                <c:pt idx="46">
                  <c:v>0.49004522744090301</c:v>
                </c:pt>
                <c:pt idx="47">
                  <c:v>0.49283261099751702</c:v>
                </c:pt>
                <c:pt idx="48">
                  <c:v>0.49693704118890403</c:v>
                </c:pt>
                <c:pt idx="49">
                  <c:v>0.496149342575118</c:v>
                </c:pt>
                <c:pt idx="50">
                  <c:v>0.49534139541265598</c:v>
                </c:pt>
                <c:pt idx="51">
                  <c:v>0.497062551749197</c:v>
                </c:pt>
                <c:pt idx="52">
                  <c:v>0.49688942911230599</c:v>
                </c:pt>
                <c:pt idx="53">
                  <c:v>0.49726121967361703</c:v>
                </c:pt>
                <c:pt idx="54">
                  <c:v>0.49722883123543199</c:v>
                </c:pt>
                <c:pt idx="55">
                  <c:v>0.49847551798936501</c:v>
                </c:pt>
                <c:pt idx="56">
                  <c:v>0.49934260581297502</c:v>
                </c:pt>
                <c:pt idx="57">
                  <c:v>0.50057398313130896</c:v>
                </c:pt>
                <c:pt idx="58">
                  <c:v>0.500273404235412</c:v>
                </c:pt>
                <c:pt idx="59">
                  <c:v>0.50040281774275197</c:v>
                </c:pt>
                <c:pt idx="60">
                  <c:v>0.50030034372723398</c:v>
                </c:pt>
                <c:pt idx="61">
                  <c:v>0.49989616472773801</c:v>
                </c:pt>
                <c:pt idx="62">
                  <c:v>0.50098734407978696</c:v>
                </c:pt>
                <c:pt idx="63">
                  <c:v>0.500862348302617</c:v>
                </c:pt>
                <c:pt idx="64">
                  <c:v>0.500671476372614</c:v>
                </c:pt>
                <c:pt idx="65">
                  <c:v>0.50063753389162602</c:v>
                </c:pt>
                <c:pt idx="66">
                  <c:v>0.50115195742395202</c:v>
                </c:pt>
                <c:pt idx="67">
                  <c:v>0.50109058562344999</c:v>
                </c:pt>
                <c:pt idx="68">
                  <c:v>0.50209224097293204</c:v>
                </c:pt>
                <c:pt idx="69">
                  <c:v>0.50222166788608202</c:v>
                </c:pt>
                <c:pt idx="70">
                  <c:v>0.50206235323401405</c:v>
                </c:pt>
                <c:pt idx="71">
                  <c:v>0.50127465462022802</c:v>
                </c:pt>
                <c:pt idx="72">
                  <c:v>0.50172931268358201</c:v>
                </c:pt>
                <c:pt idx="73">
                  <c:v>0.50128504072642399</c:v>
                </c:pt>
                <c:pt idx="74">
                  <c:v>0.50135456944701196</c:v>
                </c:pt>
                <c:pt idx="75">
                  <c:v>0.502399772025102</c:v>
                </c:pt>
                <c:pt idx="76">
                  <c:v>0.50194226471140702</c:v>
                </c:pt>
                <c:pt idx="77">
                  <c:v>0.50346362827290503</c:v>
                </c:pt>
                <c:pt idx="78">
                  <c:v>0.50385325474948695</c:v>
                </c:pt>
                <c:pt idx="79">
                  <c:v>0.50460305616818502</c:v>
                </c:pt>
                <c:pt idx="80">
                  <c:v>0.50498736775650999</c:v>
                </c:pt>
                <c:pt idx="81">
                  <c:v>0.50622535001455904</c:v>
                </c:pt>
                <c:pt idx="82">
                  <c:v>0.50715766432480003</c:v>
                </c:pt>
                <c:pt idx="83">
                  <c:v>0.50959130154104604</c:v>
                </c:pt>
                <c:pt idx="84">
                  <c:v>0.51007101506423802</c:v>
                </c:pt>
                <c:pt idx="85">
                  <c:v>0.51132652655386301</c:v>
                </c:pt>
                <c:pt idx="86">
                  <c:v>0.51145852635141498</c:v>
                </c:pt>
                <c:pt idx="87">
                  <c:v>0.51018915469742798</c:v>
                </c:pt>
                <c:pt idx="88">
                  <c:v>0.51104761990371905</c:v>
                </c:pt>
                <c:pt idx="89">
                  <c:v>0.51184805495951502</c:v>
                </c:pt>
                <c:pt idx="90">
                  <c:v>0.51515911710459905</c:v>
                </c:pt>
                <c:pt idx="91">
                  <c:v>0.52066507028777698</c:v>
                </c:pt>
                <c:pt idx="92">
                  <c:v>0.52337730436469099</c:v>
                </c:pt>
                <c:pt idx="93">
                  <c:v>0.52415253711546295</c:v>
                </c:pt>
                <c:pt idx="94">
                  <c:v>0.52855068839668795</c:v>
                </c:pt>
                <c:pt idx="95">
                  <c:v>0.53313299670415903</c:v>
                </c:pt>
                <c:pt idx="96">
                  <c:v>0.53648316247022099</c:v>
                </c:pt>
                <c:pt idx="97">
                  <c:v>0.54555955412383095</c:v>
                </c:pt>
                <c:pt idx="98">
                  <c:v>0.56632151343645099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0.32446997542348499</c:v>
                </c:pt>
                <c:pt idx="1">
                  <c:v>0.32979363100764703</c:v>
                </c:pt>
                <c:pt idx="2">
                  <c:v>0.33110510734035897</c:v>
                </c:pt>
                <c:pt idx="3">
                  <c:v>0.33205367813728198</c:v>
                </c:pt>
                <c:pt idx="4">
                  <c:v>0.33403943742157499</c:v>
                </c:pt>
                <c:pt idx="5">
                  <c:v>0.33581216749364101</c:v>
                </c:pt>
                <c:pt idx="6">
                  <c:v>0.33583605004706202</c:v>
                </c:pt>
                <c:pt idx="7">
                  <c:v>0.33953593086339301</c:v>
                </c:pt>
                <c:pt idx="8">
                  <c:v>0.33657176083988899</c:v>
                </c:pt>
                <c:pt idx="9">
                  <c:v>0.33441984855967199</c:v>
                </c:pt>
                <c:pt idx="10">
                  <c:v>0.33548391255271598</c:v>
                </c:pt>
                <c:pt idx="11">
                  <c:v>0.33698518326030302</c:v>
                </c:pt>
                <c:pt idx="12">
                  <c:v>0.33747126344274397</c:v>
                </c:pt>
                <c:pt idx="13">
                  <c:v>0.33650141744969703</c:v>
                </c:pt>
                <c:pt idx="14">
                  <c:v>0.336922836751472</c:v>
                </c:pt>
                <c:pt idx="15">
                  <c:v>0.338586499597399</c:v>
                </c:pt>
                <c:pt idx="16">
                  <c:v>0.33808748371647102</c:v>
                </c:pt>
                <c:pt idx="17">
                  <c:v>0.33771555135548598</c:v>
                </c:pt>
                <c:pt idx="18">
                  <c:v>0.338577490786798</c:v>
                </c:pt>
                <c:pt idx="19">
                  <c:v>0.336958199954</c:v>
                </c:pt>
                <c:pt idx="20">
                  <c:v>0.33720271720162998</c:v>
                </c:pt>
                <c:pt idx="21">
                  <c:v>0.34024811101111102</c:v>
                </c:pt>
                <c:pt idx="22">
                  <c:v>0.33954334125645602</c:v>
                </c:pt>
                <c:pt idx="23">
                  <c:v>0.3418905616954</c:v>
                </c:pt>
                <c:pt idx="24">
                  <c:v>0.34329940925809399</c:v>
                </c:pt>
                <c:pt idx="25">
                  <c:v>0.34585568178426901</c:v>
                </c:pt>
                <c:pt idx="26">
                  <c:v>0.34616607923022003</c:v>
                </c:pt>
                <c:pt idx="27">
                  <c:v>0.34733130841401</c:v>
                </c:pt>
                <c:pt idx="28">
                  <c:v>0.346757458975336</c:v>
                </c:pt>
                <c:pt idx="29">
                  <c:v>0.34746697586497299</c:v>
                </c:pt>
                <c:pt idx="30">
                  <c:v>0.34908248998048702</c:v>
                </c:pt>
                <c:pt idx="31">
                  <c:v>0.350889439070045</c:v>
                </c:pt>
                <c:pt idx="32">
                  <c:v>0.35249260631961099</c:v>
                </c:pt>
                <c:pt idx="33">
                  <c:v>0.35294984259166301</c:v>
                </c:pt>
                <c:pt idx="34">
                  <c:v>0.35225143361757699</c:v>
                </c:pt>
                <c:pt idx="35">
                  <c:v>0.35196821393016098</c:v>
                </c:pt>
                <c:pt idx="36">
                  <c:v>0.352400605043524</c:v>
                </c:pt>
                <c:pt idx="37">
                  <c:v>0.35335790077193702</c:v>
                </c:pt>
                <c:pt idx="38">
                  <c:v>0.35381663930004598</c:v>
                </c:pt>
                <c:pt idx="39">
                  <c:v>0.35426817535167099</c:v>
                </c:pt>
                <c:pt idx="40">
                  <c:v>0.35455008407278099</c:v>
                </c:pt>
                <c:pt idx="41">
                  <c:v>0.35546441336956802</c:v>
                </c:pt>
                <c:pt idx="42">
                  <c:v>0.35546696345312201</c:v>
                </c:pt>
                <c:pt idx="43">
                  <c:v>0.35750489981043299</c:v>
                </c:pt>
                <c:pt idx="44">
                  <c:v>0.35828994762434302</c:v>
                </c:pt>
                <c:pt idx="45">
                  <c:v>0.35851428153123499</c:v>
                </c:pt>
                <c:pt idx="46">
                  <c:v>0.36011097717109303</c:v>
                </c:pt>
                <c:pt idx="47">
                  <c:v>0.362491556399962</c:v>
                </c:pt>
                <c:pt idx="48">
                  <c:v>0.36745811716759103</c:v>
                </c:pt>
                <c:pt idx="49">
                  <c:v>0.36569804811775403</c:v>
                </c:pt>
                <c:pt idx="50">
                  <c:v>0.36523990743061002</c:v>
                </c:pt>
                <c:pt idx="51">
                  <c:v>0.37084392590841098</c:v>
                </c:pt>
                <c:pt idx="52">
                  <c:v>0.37588325936730999</c:v>
                </c:pt>
                <c:pt idx="53">
                  <c:v>0.37632110565806398</c:v>
                </c:pt>
                <c:pt idx="54">
                  <c:v>0.37627105266939798</c:v>
                </c:pt>
                <c:pt idx="55">
                  <c:v>0.37680763351193303</c:v>
                </c:pt>
                <c:pt idx="56">
                  <c:v>0.37745909569272301</c:v>
                </c:pt>
                <c:pt idx="57">
                  <c:v>0.37810951365291601</c:v>
                </c:pt>
                <c:pt idx="58">
                  <c:v>0.37817828997046699</c:v>
                </c:pt>
                <c:pt idx="59">
                  <c:v>0.37819296415595999</c:v>
                </c:pt>
                <c:pt idx="60">
                  <c:v>0.37610604979853002</c:v>
                </c:pt>
                <c:pt idx="61">
                  <c:v>0.37564394104389198</c:v>
                </c:pt>
                <c:pt idx="62">
                  <c:v>0.376688145454048</c:v>
                </c:pt>
                <c:pt idx="63">
                  <c:v>0.37660070759168401</c:v>
                </c:pt>
                <c:pt idx="64">
                  <c:v>0.37524340659335098</c:v>
                </c:pt>
                <c:pt idx="65">
                  <c:v>0.37618379131314</c:v>
                </c:pt>
                <c:pt idx="66">
                  <c:v>0.37647485892106403</c:v>
                </c:pt>
                <c:pt idx="67">
                  <c:v>0.37615226919748801</c:v>
                </c:pt>
                <c:pt idx="68">
                  <c:v>0.37811953960941402</c:v>
                </c:pt>
                <c:pt idx="69">
                  <c:v>0.38072097769583801</c:v>
                </c:pt>
                <c:pt idx="70">
                  <c:v>0.37935529720962502</c:v>
                </c:pt>
                <c:pt idx="71">
                  <c:v>0.378511070428452</c:v>
                </c:pt>
                <c:pt idx="72">
                  <c:v>0.37893412168759999</c:v>
                </c:pt>
                <c:pt idx="73">
                  <c:v>0.378219853141953</c:v>
                </c:pt>
                <c:pt idx="74">
                  <c:v>0.37804712545212699</c:v>
                </c:pt>
                <c:pt idx="75">
                  <c:v>0.37847912745603501</c:v>
                </c:pt>
                <c:pt idx="76">
                  <c:v>0.37823297505917203</c:v>
                </c:pt>
                <c:pt idx="77">
                  <c:v>0.380084100911872</c:v>
                </c:pt>
                <c:pt idx="78">
                  <c:v>0.38138727014093798</c:v>
                </c:pt>
                <c:pt idx="79">
                  <c:v>0.38446406426313101</c:v>
                </c:pt>
                <c:pt idx="80">
                  <c:v>0.358723561483205</c:v>
                </c:pt>
                <c:pt idx="81">
                  <c:v>0.35948441252510499</c:v>
                </c:pt>
                <c:pt idx="82">
                  <c:v>0.362878565967589</c:v>
                </c:pt>
                <c:pt idx="83">
                  <c:v>0.36924752376935999</c:v>
                </c:pt>
                <c:pt idx="84">
                  <c:v>0.37328928871668698</c:v>
                </c:pt>
                <c:pt idx="85">
                  <c:v>0.377793116682064</c:v>
                </c:pt>
                <c:pt idx="86">
                  <c:v>0.37784581754301999</c:v>
                </c:pt>
                <c:pt idx="87">
                  <c:v>0.37657529378284699</c:v>
                </c:pt>
                <c:pt idx="88">
                  <c:v>0.37944277796342901</c:v>
                </c:pt>
                <c:pt idx="89">
                  <c:v>0.380123561432823</c:v>
                </c:pt>
                <c:pt idx="90">
                  <c:v>0.38067261018396598</c:v>
                </c:pt>
                <c:pt idx="91">
                  <c:v>0.38026687068602399</c:v>
                </c:pt>
                <c:pt idx="92">
                  <c:v>0.37885365478455202</c:v>
                </c:pt>
                <c:pt idx="93">
                  <c:v>0.35057791872053901</c:v>
                </c:pt>
                <c:pt idx="94">
                  <c:v>0.34904021429488502</c:v>
                </c:pt>
                <c:pt idx="95">
                  <c:v>0.34835020371998598</c:v>
                </c:pt>
                <c:pt idx="96">
                  <c:v>0.34966182639229998</c:v>
                </c:pt>
                <c:pt idx="97">
                  <c:v>0.35706354779595101</c:v>
                </c:pt>
                <c:pt idx="98">
                  <c:v>0.37122046318798102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0.94015225418904003</c:v>
                </c:pt>
                <c:pt idx="1">
                  <c:v>0.93109120926080102</c:v>
                </c:pt>
                <c:pt idx="2">
                  <c:v>0.92671935504323699</c:v>
                </c:pt>
                <c:pt idx="3">
                  <c:v>0.91905559151910199</c:v>
                </c:pt>
                <c:pt idx="4">
                  <c:v>0.91126030368525301</c:v>
                </c:pt>
                <c:pt idx="5">
                  <c:v>0.90336701428986899</c:v>
                </c:pt>
                <c:pt idx="6">
                  <c:v>0.893556159101346</c:v>
                </c:pt>
                <c:pt idx="7">
                  <c:v>0.89025679489835996</c:v>
                </c:pt>
                <c:pt idx="8">
                  <c:v>0.87688307895196305</c:v>
                </c:pt>
                <c:pt idx="9">
                  <c:v>0.86425035160059505</c:v>
                </c:pt>
                <c:pt idx="10">
                  <c:v>0.860853987503579</c:v>
                </c:pt>
                <c:pt idx="11">
                  <c:v>0.85478880072591501</c:v>
                </c:pt>
                <c:pt idx="12">
                  <c:v>0.85214402121280497</c:v>
                </c:pt>
                <c:pt idx="13">
                  <c:v>0.84716360186140305</c:v>
                </c:pt>
                <c:pt idx="14">
                  <c:v>0.84603800091596704</c:v>
                </c:pt>
                <c:pt idx="15">
                  <c:v>0.84345754334256196</c:v>
                </c:pt>
                <c:pt idx="16">
                  <c:v>0.84014503246266303</c:v>
                </c:pt>
                <c:pt idx="17">
                  <c:v>0.83858133533445001</c:v>
                </c:pt>
                <c:pt idx="18">
                  <c:v>0.83415064439037501</c:v>
                </c:pt>
                <c:pt idx="19">
                  <c:v>0.82628144557230898</c:v>
                </c:pt>
                <c:pt idx="20">
                  <c:v>0.826178054339885</c:v>
                </c:pt>
                <c:pt idx="21">
                  <c:v>0.823663025509067</c:v>
                </c:pt>
                <c:pt idx="22">
                  <c:v>0.82117693632942901</c:v>
                </c:pt>
                <c:pt idx="23">
                  <c:v>0.81913331784745502</c:v>
                </c:pt>
                <c:pt idx="24">
                  <c:v>0.81913331784745502</c:v>
                </c:pt>
                <c:pt idx="25">
                  <c:v>0.81796781668195395</c:v>
                </c:pt>
                <c:pt idx="26">
                  <c:v>0.81654741100622896</c:v>
                </c:pt>
                <c:pt idx="27">
                  <c:v>0.816200910659728</c:v>
                </c:pt>
                <c:pt idx="28">
                  <c:v>0.81441001862493401</c:v>
                </c:pt>
                <c:pt idx="29">
                  <c:v>0.81324451745943305</c:v>
                </c:pt>
                <c:pt idx="30">
                  <c:v>0.81207901629393198</c:v>
                </c:pt>
                <c:pt idx="31">
                  <c:v>0.81207901629393198</c:v>
                </c:pt>
                <c:pt idx="32">
                  <c:v>0.81207901629393198</c:v>
                </c:pt>
                <c:pt idx="33">
                  <c:v>0.81104581212882298</c:v>
                </c:pt>
                <c:pt idx="34">
                  <c:v>0.80882094650189496</c:v>
                </c:pt>
                <c:pt idx="35">
                  <c:v>0.80755205410397102</c:v>
                </c:pt>
                <c:pt idx="36">
                  <c:v>0.80607585706325802</c:v>
                </c:pt>
                <c:pt idx="37">
                  <c:v>0.80607585706325802</c:v>
                </c:pt>
                <c:pt idx="38">
                  <c:v>0.80597246583083404</c:v>
                </c:pt>
                <c:pt idx="39">
                  <c:v>0.80558396544233402</c:v>
                </c:pt>
                <c:pt idx="40">
                  <c:v>0.80441846427683295</c:v>
                </c:pt>
                <c:pt idx="41">
                  <c:v>0.800961124125944</c:v>
                </c:pt>
                <c:pt idx="42">
                  <c:v>0.80077927288026296</c:v>
                </c:pt>
                <c:pt idx="43">
                  <c:v>0.80018202352700796</c:v>
                </c:pt>
                <c:pt idx="44">
                  <c:v>0.80018202352700796</c:v>
                </c:pt>
                <c:pt idx="45">
                  <c:v>0.79702222036720505</c:v>
                </c:pt>
                <c:pt idx="46">
                  <c:v>0.79488546823045303</c:v>
                </c:pt>
                <c:pt idx="47">
                  <c:v>0.79371996706495196</c:v>
                </c:pt>
                <c:pt idx="48">
                  <c:v>0.79366827144873997</c:v>
                </c:pt>
                <c:pt idx="49">
                  <c:v>0.79231797896941503</c:v>
                </c:pt>
                <c:pt idx="50">
                  <c:v>0.78878074142949295</c:v>
                </c:pt>
                <c:pt idx="51">
                  <c:v>0.788436090021012</c:v>
                </c:pt>
                <c:pt idx="52">
                  <c:v>0.784015550353793</c:v>
                </c:pt>
                <c:pt idx="53">
                  <c:v>0.783882454656181</c:v>
                </c:pt>
                <c:pt idx="54">
                  <c:v>0.78364596772614503</c:v>
                </c:pt>
                <c:pt idx="55">
                  <c:v>0.78329837624952203</c:v>
                </c:pt>
                <c:pt idx="56">
                  <c:v>0.78314328940088695</c:v>
                </c:pt>
                <c:pt idx="57">
                  <c:v>0.78292879362187495</c:v>
                </c:pt>
                <c:pt idx="58">
                  <c:v>0.78005137329963303</c:v>
                </c:pt>
                <c:pt idx="59">
                  <c:v>0.77825857623943295</c:v>
                </c:pt>
                <c:pt idx="60">
                  <c:v>0.77446247687881797</c:v>
                </c:pt>
                <c:pt idx="61">
                  <c:v>0.77276535773687705</c:v>
                </c:pt>
                <c:pt idx="62">
                  <c:v>0.77252887080684196</c:v>
                </c:pt>
                <c:pt idx="63">
                  <c:v>0.772240688260594</c:v>
                </c:pt>
                <c:pt idx="64">
                  <c:v>0.76970464903100699</c:v>
                </c:pt>
                <c:pt idx="65">
                  <c:v>0.76790446497275799</c:v>
                </c:pt>
                <c:pt idx="66">
                  <c:v>0.76760856911234598</c:v>
                </c:pt>
                <c:pt idx="67">
                  <c:v>0.765947580757809</c:v>
                </c:pt>
                <c:pt idx="68">
                  <c:v>0.76358369613585997</c:v>
                </c:pt>
                <c:pt idx="69">
                  <c:v>0.76003101620746905</c:v>
                </c:pt>
                <c:pt idx="70">
                  <c:v>0.75534777039519096</c:v>
                </c:pt>
                <c:pt idx="71">
                  <c:v>0.74867132258971103</c:v>
                </c:pt>
                <c:pt idx="72">
                  <c:v>0.74798385295062797</c:v>
                </c:pt>
                <c:pt idx="73">
                  <c:v>0.745365447078982</c:v>
                </c:pt>
                <c:pt idx="74">
                  <c:v>0.74402895904894595</c:v>
                </c:pt>
                <c:pt idx="75">
                  <c:v>0.743497667388622</c:v>
                </c:pt>
                <c:pt idx="76">
                  <c:v>0.74119173113822701</c:v>
                </c:pt>
                <c:pt idx="77">
                  <c:v>0.739472620845263</c:v>
                </c:pt>
                <c:pt idx="78">
                  <c:v>0.73925812506625099</c:v>
                </c:pt>
                <c:pt idx="79">
                  <c:v>0.73724715111504902</c:v>
                </c:pt>
                <c:pt idx="80">
                  <c:v>0.73307036911568701</c:v>
                </c:pt>
                <c:pt idx="81">
                  <c:v>0.719655670454309</c:v>
                </c:pt>
                <c:pt idx="82">
                  <c:v>0.71762270535208394</c:v>
                </c:pt>
                <c:pt idx="83">
                  <c:v>0.71691324456197802</c:v>
                </c:pt>
                <c:pt idx="84">
                  <c:v>0.71520056059122905</c:v>
                </c:pt>
                <c:pt idx="85">
                  <c:v>0.71277124846431095</c:v>
                </c:pt>
                <c:pt idx="86">
                  <c:v>0.71226857013905198</c:v>
                </c:pt>
                <c:pt idx="87">
                  <c:v>0.70505683944969899</c:v>
                </c:pt>
                <c:pt idx="88">
                  <c:v>0.70236810932142701</c:v>
                </c:pt>
                <c:pt idx="89">
                  <c:v>0.69951157314299695</c:v>
                </c:pt>
                <c:pt idx="90">
                  <c:v>0.69670847921086998</c:v>
                </c:pt>
                <c:pt idx="91">
                  <c:v>0.682883414329156</c:v>
                </c:pt>
                <c:pt idx="92">
                  <c:v>0.67404626368218301</c:v>
                </c:pt>
                <c:pt idx="93">
                  <c:v>0.65020042895403196</c:v>
                </c:pt>
                <c:pt idx="94">
                  <c:v>0.63308453623110095</c:v>
                </c:pt>
                <c:pt idx="95">
                  <c:v>0.61920875959644694</c:v>
                </c:pt>
                <c:pt idx="96">
                  <c:v>0.60707875681469103</c:v>
                </c:pt>
                <c:pt idx="97">
                  <c:v>0.59148220800301199</c:v>
                </c:pt>
                <c:pt idx="98">
                  <c:v>0.54194726323103004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0.466075511807924</c:v>
                </c:pt>
                <c:pt idx="1">
                  <c:v>0.47059032878365198</c:v>
                </c:pt>
                <c:pt idx="2">
                  <c:v>0.47169523452696799</c:v>
                </c:pt>
                <c:pt idx="3">
                  <c:v>0.47148236624579998</c:v>
                </c:pt>
                <c:pt idx="4">
                  <c:v>0.47175638862895602</c:v>
                </c:pt>
                <c:pt idx="5">
                  <c:v>0.47167249708258202</c:v>
                </c:pt>
                <c:pt idx="6">
                  <c:v>0.46972089613435802</c:v>
                </c:pt>
                <c:pt idx="7">
                  <c:v>0.47223838943507201</c:v>
                </c:pt>
                <c:pt idx="8">
                  <c:v>0.46706613079859699</c:v>
                </c:pt>
                <c:pt idx="9">
                  <c:v>0.46267296905163302</c:v>
                </c:pt>
                <c:pt idx="10">
                  <c:v>0.46320069881704801</c:v>
                </c:pt>
                <c:pt idx="11">
                  <c:v>0.46239240238197499</c:v>
                </c:pt>
                <c:pt idx="12">
                  <c:v>0.46223889140897501</c:v>
                </c:pt>
                <c:pt idx="13">
                  <c:v>0.46003956353783898</c:v>
                </c:pt>
                <c:pt idx="14">
                  <c:v>0.46020641569475201</c:v>
                </c:pt>
                <c:pt idx="15">
                  <c:v>0.46058087451866297</c:v>
                </c:pt>
                <c:pt idx="16">
                  <c:v>0.45885898467847802</c:v>
                </c:pt>
                <c:pt idx="17">
                  <c:v>0.457976190866975</c:v>
                </c:pt>
                <c:pt idx="18">
                  <c:v>0.457391075528852</c:v>
                </c:pt>
                <c:pt idx="19">
                  <c:v>0.454174927372193</c:v>
                </c:pt>
                <c:pt idx="20">
                  <c:v>0.45439041758266802</c:v>
                </c:pt>
                <c:pt idx="21">
                  <c:v>0.45559966308073102</c:v>
                </c:pt>
                <c:pt idx="22">
                  <c:v>0.45418973722025902</c:v>
                </c:pt>
                <c:pt idx="23">
                  <c:v>0.45506822536490199</c:v>
                </c:pt>
                <c:pt idx="24">
                  <c:v>0.45547522577190303</c:v>
                </c:pt>
                <c:pt idx="25">
                  <c:v>0.45724753143123698</c:v>
                </c:pt>
                <c:pt idx="26">
                  <c:v>0.45723648580964199</c:v>
                </c:pt>
                <c:pt idx="27">
                  <c:v>0.45840688246590899</c:v>
                </c:pt>
                <c:pt idx="28">
                  <c:v>0.45715491245192702</c:v>
                </c:pt>
                <c:pt idx="29">
                  <c:v>0.45723321180217102</c:v>
                </c:pt>
                <c:pt idx="30">
                  <c:v>0.457408036976996</c:v>
                </c:pt>
                <c:pt idx="31">
                  <c:v>0.45854062086820002</c:v>
                </c:pt>
                <c:pt idx="32">
                  <c:v>0.459376909929749</c:v>
                </c:pt>
                <c:pt idx="33">
                  <c:v>0.45935614396410401</c:v>
                </c:pt>
                <c:pt idx="34">
                  <c:v>0.45823168190960101</c:v>
                </c:pt>
                <c:pt idx="35">
                  <c:v>0.45774027553009899</c:v>
                </c:pt>
                <c:pt idx="36">
                  <c:v>0.45801886750829102</c:v>
                </c:pt>
                <c:pt idx="37">
                  <c:v>0.458889994994779</c:v>
                </c:pt>
                <c:pt idx="38">
                  <c:v>0.459227439502011</c:v>
                </c:pt>
                <c:pt idx="39">
                  <c:v>0.45949449570145001</c:v>
                </c:pt>
                <c:pt idx="40">
                  <c:v>0.45906439816405897</c:v>
                </c:pt>
                <c:pt idx="41">
                  <c:v>0.45845158713487499</c:v>
                </c:pt>
                <c:pt idx="42">
                  <c:v>0.45841490312146299</c:v>
                </c:pt>
                <c:pt idx="43">
                  <c:v>0.45999952420467899</c:v>
                </c:pt>
                <c:pt idx="44">
                  <c:v>0.46076078564705403</c:v>
                </c:pt>
                <c:pt idx="45">
                  <c:v>0.45976309046359998</c:v>
                </c:pt>
                <c:pt idx="46">
                  <c:v>0.45886481355494302</c:v>
                </c:pt>
                <c:pt idx="47">
                  <c:v>0.46004044709895497</c:v>
                </c:pt>
                <c:pt idx="48">
                  <c:v>0.46337232535150003</c:v>
                </c:pt>
                <c:pt idx="49">
                  <c:v>0.46165621997977402</c:v>
                </c:pt>
                <c:pt idx="50">
                  <c:v>0.460293728044604</c:v>
                </c:pt>
                <c:pt idx="51">
                  <c:v>0.46147501088946602</c:v>
                </c:pt>
                <c:pt idx="52">
                  <c:v>0.45916877720950899</c:v>
                </c:pt>
                <c:pt idx="53">
                  <c:v>0.459491756994445</c:v>
                </c:pt>
                <c:pt idx="54">
                  <c:v>0.45939606762718899</c:v>
                </c:pt>
                <c:pt idx="55">
                  <c:v>0.45985388499024299</c:v>
                </c:pt>
                <c:pt idx="56">
                  <c:v>0.46029003526564699</c:v>
                </c:pt>
                <c:pt idx="57">
                  <c:v>0.460765712267099</c:v>
                </c:pt>
                <c:pt idx="58">
                  <c:v>0.459884078011147</c:v>
                </c:pt>
                <c:pt idx="59">
                  <c:v>0.459414864454191</c:v>
                </c:pt>
                <c:pt idx="60">
                  <c:v>0.45673246403157303</c:v>
                </c:pt>
                <c:pt idx="61">
                  <c:v>0.45587255770284602</c:v>
                </c:pt>
                <c:pt idx="62">
                  <c:v>0.45631560753998601</c:v>
                </c:pt>
                <c:pt idx="63">
                  <c:v>0.45616612884470198</c:v>
                </c:pt>
                <c:pt idx="64">
                  <c:v>0.45434504660485098</c:v>
                </c:pt>
                <c:pt idx="65">
                  <c:v>0.45297342648035199</c:v>
                </c:pt>
                <c:pt idx="66">
                  <c:v>0.45314004416679499</c:v>
                </c:pt>
                <c:pt idx="67">
                  <c:v>0.45255740953582702</c:v>
                </c:pt>
                <c:pt idx="68">
                  <c:v>0.45208043878995102</c:v>
                </c:pt>
                <c:pt idx="69">
                  <c:v>0.45047468259636703</c:v>
                </c:pt>
                <c:pt idx="70">
                  <c:v>0.44816279749747101</c:v>
                </c:pt>
                <c:pt idx="71">
                  <c:v>0.44663321175123799</c:v>
                </c:pt>
                <c:pt idx="72">
                  <c:v>0.44676341411895798</c:v>
                </c:pt>
                <c:pt idx="73">
                  <c:v>0.44543823946024103</c:v>
                </c:pt>
                <c:pt idx="74">
                  <c:v>0.44499343426392202</c:v>
                </c:pt>
                <c:pt idx="75">
                  <c:v>0.44529302762838502</c:v>
                </c:pt>
                <c:pt idx="76">
                  <c:v>0.444160077972242</c:v>
                </c:pt>
                <c:pt idx="77">
                  <c:v>0.44432489455178598</c:v>
                </c:pt>
                <c:pt idx="78">
                  <c:v>0.44460818223049298</c:v>
                </c:pt>
                <c:pt idx="79">
                  <c:v>0.44477830781947603</c:v>
                </c:pt>
                <c:pt idx="80">
                  <c:v>0.44189138652305598</c:v>
                </c:pt>
                <c:pt idx="81">
                  <c:v>0.439234152099718</c:v>
                </c:pt>
                <c:pt idx="82">
                  <c:v>0.439234397143629</c:v>
                </c:pt>
                <c:pt idx="83">
                  <c:v>0.44155262871120099</c:v>
                </c:pt>
                <c:pt idx="84">
                  <c:v>0.44145397307651901</c:v>
                </c:pt>
                <c:pt idx="85">
                  <c:v>0.44106157064877699</c:v>
                </c:pt>
                <c:pt idx="86">
                  <c:v>0.44093868151937099</c:v>
                </c:pt>
                <c:pt idx="87">
                  <c:v>0.43768012271541001</c:v>
                </c:pt>
                <c:pt idx="88">
                  <c:v>0.43754447795247098</c:v>
                </c:pt>
                <c:pt idx="89">
                  <c:v>0.43708438747234202</c:v>
                </c:pt>
                <c:pt idx="90">
                  <c:v>0.43693439795336297</c:v>
                </c:pt>
                <c:pt idx="91">
                  <c:v>0.43200316606323602</c:v>
                </c:pt>
                <c:pt idx="92">
                  <c:v>0.42761849359356302</c:v>
                </c:pt>
                <c:pt idx="93">
                  <c:v>0.40786231057201999</c:v>
                </c:pt>
                <c:pt idx="94">
                  <c:v>0.39900676385599998</c:v>
                </c:pt>
                <c:pt idx="95">
                  <c:v>0.39297958419386803</c:v>
                </c:pt>
                <c:pt idx="96">
                  <c:v>0.38677400630497699</c:v>
                </c:pt>
                <c:pt idx="97">
                  <c:v>0.38073881130252002</c:v>
                </c:pt>
                <c:pt idx="98">
                  <c:v>0.361197151697425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82304"/>
        <c:axId val="399983480"/>
      </c:scatterChart>
      <c:valAx>
        <c:axId val="39998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83480"/>
        <c:crosses val="autoZero"/>
        <c:crossBetween val="midCat"/>
      </c:valAx>
      <c:valAx>
        <c:axId val="39998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82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46-cos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0.29505886731790298</c:v>
                </c:pt>
                <c:pt idx="1">
                  <c:v>0.30317519251265301</c:v>
                </c:pt>
                <c:pt idx="2">
                  <c:v>0.31721641766319603</c:v>
                </c:pt>
                <c:pt idx="3">
                  <c:v>0.33594320580968601</c:v>
                </c:pt>
                <c:pt idx="4">
                  <c:v>0.36693714234205999</c:v>
                </c:pt>
                <c:pt idx="5">
                  <c:v>0.39866493371899703</c:v>
                </c:pt>
                <c:pt idx="6">
                  <c:v>0.43723475853234001</c:v>
                </c:pt>
                <c:pt idx="7">
                  <c:v>0.48937132909206599</c:v>
                </c:pt>
                <c:pt idx="8">
                  <c:v>0.53395045627667803</c:v>
                </c:pt>
                <c:pt idx="9">
                  <c:v>0.57536805672401403</c:v>
                </c:pt>
                <c:pt idx="10">
                  <c:v>0.61303407187019499</c:v>
                </c:pt>
                <c:pt idx="11">
                  <c:v>0.644975770017163</c:v>
                </c:pt>
                <c:pt idx="12">
                  <c:v>0.68328255254970305</c:v>
                </c:pt>
                <c:pt idx="13">
                  <c:v>0.71637607927490199</c:v>
                </c:pt>
                <c:pt idx="14">
                  <c:v>0.74630589938874503</c:v>
                </c:pt>
                <c:pt idx="15">
                  <c:v>0.76808584918371103</c:v>
                </c:pt>
                <c:pt idx="16">
                  <c:v>0.79482270453408499</c:v>
                </c:pt>
                <c:pt idx="17">
                  <c:v>0.81689847107395497</c:v>
                </c:pt>
                <c:pt idx="18">
                  <c:v>0.83047439893489094</c:v>
                </c:pt>
                <c:pt idx="19">
                  <c:v>0.84125597036037403</c:v>
                </c:pt>
                <c:pt idx="20">
                  <c:v>0.85044514599456</c:v>
                </c:pt>
                <c:pt idx="21">
                  <c:v>0.85424151358602796</c:v>
                </c:pt>
                <c:pt idx="22">
                  <c:v>0.85913156008630398</c:v>
                </c:pt>
                <c:pt idx="23">
                  <c:v>0.86622848253062301</c:v>
                </c:pt>
                <c:pt idx="24">
                  <c:v>0.86452414532037203</c:v>
                </c:pt>
                <c:pt idx="25">
                  <c:v>0.85966668444050698</c:v>
                </c:pt>
                <c:pt idx="26">
                  <c:v>0.86005754767410203</c:v>
                </c:pt>
                <c:pt idx="27">
                  <c:v>0.85702081199275404</c:v>
                </c:pt>
                <c:pt idx="28">
                  <c:v>0.85401717054772897</c:v>
                </c:pt>
                <c:pt idx="29">
                  <c:v>0.84924535526149103</c:v>
                </c:pt>
                <c:pt idx="30">
                  <c:v>0.84420928351751701</c:v>
                </c:pt>
                <c:pt idx="31">
                  <c:v>0.83840969849277003</c:v>
                </c:pt>
                <c:pt idx="32">
                  <c:v>0.83400244878181995</c:v>
                </c:pt>
                <c:pt idx="33">
                  <c:v>0.83009199163390301</c:v>
                </c:pt>
                <c:pt idx="34">
                  <c:v>0.82503267389759105</c:v>
                </c:pt>
                <c:pt idx="35">
                  <c:v>0.82023156608089098</c:v>
                </c:pt>
                <c:pt idx="36">
                  <c:v>0.81576463031957203</c:v>
                </c:pt>
                <c:pt idx="37">
                  <c:v>0.81014342724007404</c:v>
                </c:pt>
                <c:pt idx="38">
                  <c:v>0.80557024383901299</c:v>
                </c:pt>
                <c:pt idx="39">
                  <c:v>0.80138146942919797</c:v>
                </c:pt>
                <c:pt idx="40">
                  <c:v>0.79755659869852802</c:v>
                </c:pt>
                <c:pt idx="41">
                  <c:v>0.79143300931392901</c:v>
                </c:pt>
                <c:pt idx="42">
                  <c:v>0.78517344330957894</c:v>
                </c:pt>
                <c:pt idx="43">
                  <c:v>0.77910314987197105</c:v>
                </c:pt>
                <c:pt idx="44">
                  <c:v>0.774736030647172</c:v>
                </c:pt>
                <c:pt idx="45">
                  <c:v>0.77063344854645699</c:v>
                </c:pt>
                <c:pt idx="46">
                  <c:v>0.76625020554652001</c:v>
                </c:pt>
                <c:pt idx="47">
                  <c:v>0.76307000871462805</c:v>
                </c:pt>
                <c:pt idx="48">
                  <c:v>0.75852720797565298</c:v>
                </c:pt>
                <c:pt idx="49">
                  <c:v>0.75518138519341604</c:v>
                </c:pt>
                <c:pt idx="50">
                  <c:v>0.75303963363007598</c:v>
                </c:pt>
                <c:pt idx="51">
                  <c:v>0.74969645407680796</c:v>
                </c:pt>
                <c:pt idx="52">
                  <c:v>0.74721304945243405</c:v>
                </c:pt>
                <c:pt idx="53">
                  <c:v>0.74388099910934102</c:v>
                </c:pt>
                <c:pt idx="54">
                  <c:v>0.74192664859138602</c:v>
                </c:pt>
                <c:pt idx="55">
                  <c:v>0.73864921602645595</c:v>
                </c:pt>
                <c:pt idx="56">
                  <c:v>0.73681989148485405</c:v>
                </c:pt>
                <c:pt idx="57">
                  <c:v>0.73309774410148398</c:v>
                </c:pt>
                <c:pt idx="58">
                  <c:v>0.73141267978819102</c:v>
                </c:pt>
                <c:pt idx="59">
                  <c:v>0.72740773970052597</c:v>
                </c:pt>
                <c:pt idx="60">
                  <c:v>0.72422638507287795</c:v>
                </c:pt>
                <c:pt idx="61">
                  <c:v>0.72271064578092203</c:v>
                </c:pt>
                <c:pt idx="62">
                  <c:v>0.72102303400565304</c:v>
                </c:pt>
                <c:pt idx="63">
                  <c:v>0.72047734266862695</c:v>
                </c:pt>
                <c:pt idx="64">
                  <c:v>0.72004861004006904</c:v>
                </c:pt>
                <c:pt idx="65">
                  <c:v>0.71922921754309399</c:v>
                </c:pt>
                <c:pt idx="66">
                  <c:v>0.71842488512936398</c:v>
                </c:pt>
                <c:pt idx="67">
                  <c:v>0.71772637166561204</c:v>
                </c:pt>
                <c:pt idx="68">
                  <c:v>0.71657187539094402</c:v>
                </c:pt>
                <c:pt idx="69">
                  <c:v>0.71626966801898095</c:v>
                </c:pt>
                <c:pt idx="70">
                  <c:v>0.71597497334774896</c:v>
                </c:pt>
                <c:pt idx="71">
                  <c:v>0.71489780581370899</c:v>
                </c:pt>
                <c:pt idx="72">
                  <c:v>0.71407547532793603</c:v>
                </c:pt>
                <c:pt idx="73">
                  <c:v>0.71349205950155403</c:v>
                </c:pt>
                <c:pt idx="74">
                  <c:v>0.71325316795831395</c:v>
                </c:pt>
                <c:pt idx="75">
                  <c:v>0.71297044752306904</c:v>
                </c:pt>
                <c:pt idx="76">
                  <c:v>0.71292661863106399</c:v>
                </c:pt>
                <c:pt idx="77">
                  <c:v>0.71292661863106399</c:v>
                </c:pt>
                <c:pt idx="78">
                  <c:v>0.71271957929358998</c:v>
                </c:pt>
                <c:pt idx="79">
                  <c:v>0.71271957929358998</c:v>
                </c:pt>
                <c:pt idx="80">
                  <c:v>0.71192799021241904</c:v>
                </c:pt>
                <c:pt idx="81">
                  <c:v>0.71115159269689099</c:v>
                </c:pt>
                <c:pt idx="82">
                  <c:v>0.71115159269689099</c:v>
                </c:pt>
                <c:pt idx="83">
                  <c:v>0.70988944904344298</c:v>
                </c:pt>
                <c:pt idx="84">
                  <c:v>0.70961074224299703</c:v>
                </c:pt>
                <c:pt idx="85">
                  <c:v>0.70933203544255097</c:v>
                </c:pt>
                <c:pt idx="86">
                  <c:v>0.70933203544255097</c:v>
                </c:pt>
                <c:pt idx="87">
                  <c:v>0.70933203544255097</c:v>
                </c:pt>
                <c:pt idx="88">
                  <c:v>0.70933203544255097</c:v>
                </c:pt>
                <c:pt idx="89">
                  <c:v>0.70829683875518001</c:v>
                </c:pt>
                <c:pt idx="90">
                  <c:v>0.70829683875518001</c:v>
                </c:pt>
                <c:pt idx="91">
                  <c:v>0.70829683875518001</c:v>
                </c:pt>
                <c:pt idx="92">
                  <c:v>0.70829683875518001</c:v>
                </c:pt>
                <c:pt idx="93">
                  <c:v>0.70829683875518001</c:v>
                </c:pt>
                <c:pt idx="94">
                  <c:v>0.70829683875518001</c:v>
                </c:pt>
                <c:pt idx="95">
                  <c:v>0.70829683875518001</c:v>
                </c:pt>
                <c:pt idx="96">
                  <c:v>0.70829683875518001</c:v>
                </c:pt>
                <c:pt idx="97">
                  <c:v>0.70829683875518001</c:v>
                </c:pt>
                <c:pt idx="98">
                  <c:v>0.70829683875518001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0.29212390078681699</c:v>
                </c:pt>
                <c:pt idx="1">
                  <c:v>0.29397948054381201</c:v>
                </c:pt>
                <c:pt idx="2">
                  <c:v>0.29768416585200402</c:v>
                </c:pt>
                <c:pt idx="3">
                  <c:v>0.30326503054703402</c:v>
                </c:pt>
                <c:pt idx="4">
                  <c:v>0.31307134435504702</c:v>
                </c:pt>
                <c:pt idx="5">
                  <c:v>0.32462952241397303</c:v>
                </c:pt>
                <c:pt idx="6">
                  <c:v>0.34009240528047502</c:v>
                </c:pt>
                <c:pt idx="7">
                  <c:v>0.36227420708536201</c:v>
                </c:pt>
                <c:pt idx="8">
                  <c:v>0.38502314872535898</c:v>
                </c:pt>
                <c:pt idx="9">
                  <c:v>0.40892103343196901</c:v>
                </c:pt>
                <c:pt idx="10">
                  <c:v>0.43122758188375099</c:v>
                </c:pt>
                <c:pt idx="11">
                  <c:v>0.45616383421796403</c:v>
                </c:pt>
                <c:pt idx="12">
                  <c:v>0.48606530029095901</c:v>
                </c:pt>
                <c:pt idx="13">
                  <c:v>0.51743738026204</c:v>
                </c:pt>
                <c:pt idx="14">
                  <c:v>0.551249940095209</c:v>
                </c:pt>
                <c:pt idx="15">
                  <c:v>0.58043068629604999</c:v>
                </c:pt>
                <c:pt idx="16">
                  <c:v>0.61650260857944394</c:v>
                </c:pt>
                <c:pt idx="17">
                  <c:v>0.65979243601041604</c:v>
                </c:pt>
                <c:pt idx="18">
                  <c:v>0.69263156776827906</c:v>
                </c:pt>
                <c:pt idx="19">
                  <c:v>0.73316738809987902</c:v>
                </c:pt>
                <c:pt idx="20">
                  <c:v>0.76757912883724899</c:v>
                </c:pt>
                <c:pt idx="21">
                  <c:v>0.79725096817307195</c:v>
                </c:pt>
                <c:pt idx="22">
                  <c:v>0.81964754440230403</c:v>
                </c:pt>
                <c:pt idx="23">
                  <c:v>0.85241119304530799</c:v>
                </c:pt>
                <c:pt idx="24">
                  <c:v>0.86840947352514097</c:v>
                </c:pt>
                <c:pt idx="25">
                  <c:v>0.88075272628409995</c:v>
                </c:pt>
                <c:pt idx="26">
                  <c:v>0.90659734980010298</c:v>
                </c:pt>
                <c:pt idx="27">
                  <c:v>0.91692638689683703</c:v>
                </c:pt>
                <c:pt idx="28">
                  <c:v>0.93371142127162199</c:v>
                </c:pt>
                <c:pt idx="29">
                  <c:v>0.95383033530151096</c:v>
                </c:pt>
                <c:pt idx="30">
                  <c:v>0.96118465862589098</c:v>
                </c:pt>
                <c:pt idx="31">
                  <c:v>0.96389564938736605</c:v>
                </c:pt>
                <c:pt idx="32">
                  <c:v>0.96865600774416205</c:v>
                </c:pt>
                <c:pt idx="33">
                  <c:v>0.97565864475410302</c:v>
                </c:pt>
                <c:pt idx="34">
                  <c:v>0.97474857508294599</c:v>
                </c:pt>
                <c:pt idx="35">
                  <c:v>0.97761957617526396</c:v>
                </c:pt>
                <c:pt idx="36">
                  <c:v>0.97661421054615705</c:v>
                </c:pt>
                <c:pt idx="37">
                  <c:v>0.97692532925400899</c:v>
                </c:pt>
                <c:pt idx="38">
                  <c:v>0.97679701171086197</c:v>
                </c:pt>
                <c:pt idx="39">
                  <c:v>0.982295532873807</c:v>
                </c:pt>
                <c:pt idx="40">
                  <c:v>0.98224987114640305</c:v>
                </c:pt>
                <c:pt idx="41">
                  <c:v>0.98246370493916002</c:v>
                </c:pt>
                <c:pt idx="42">
                  <c:v>0.98229199564866398</c:v>
                </c:pt>
                <c:pt idx="43">
                  <c:v>0.955730178604838</c:v>
                </c:pt>
                <c:pt idx="44">
                  <c:v>0.96656307187480195</c:v>
                </c:pt>
                <c:pt idx="45">
                  <c:v>0.95563442768411699</c:v>
                </c:pt>
                <c:pt idx="46">
                  <c:v>0.91200592885375498</c:v>
                </c:pt>
                <c:pt idx="47">
                  <c:v>0.91186061381074102</c:v>
                </c:pt>
                <c:pt idx="48">
                  <c:v>0.89005960729312705</c:v>
                </c:pt>
                <c:pt idx="49">
                  <c:v>0.86956521739130399</c:v>
                </c:pt>
                <c:pt idx="50">
                  <c:v>0.86956521739130399</c:v>
                </c:pt>
                <c:pt idx="51">
                  <c:v>0.84782608695652095</c:v>
                </c:pt>
                <c:pt idx="52">
                  <c:v>0.82608695652173902</c:v>
                </c:pt>
                <c:pt idx="53">
                  <c:v>0.76086956521739102</c:v>
                </c:pt>
                <c:pt idx="54">
                  <c:v>0.76086956521739102</c:v>
                </c:pt>
                <c:pt idx="55">
                  <c:v>0.71739130434782605</c:v>
                </c:pt>
                <c:pt idx="56">
                  <c:v>0.69565217391304301</c:v>
                </c:pt>
                <c:pt idx="57">
                  <c:v>0.65217391304347805</c:v>
                </c:pt>
                <c:pt idx="58">
                  <c:v>0.63043478260869501</c:v>
                </c:pt>
                <c:pt idx="59">
                  <c:v>0.58695652173913004</c:v>
                </c:pt>
                <c:pt idx="60">
                  <c:v>0.56521739130434701</c:v>
                </c:pt>
                <c:pt idx="61">
                  <c:v>0.54347826086956497</c:v>
                </c:pt>
                <c:pt idx="62">
                  <c:v>0.52173913043478204</c:v>
                </c:pt>
                <c:pt idx="63">
                  <c:v>0.52173913043478204</c:v>
                </c:pt>
                <c:pt idx="64">
                  <c:v>0.5</c:v>
                </c:pt>
                <c:pt idx="65">
                  <c:v>0.45652173913043398</c:v>
                </c:pt>
                <c:pt idx="66">
                  <c:v>0.45652173913043398</c:v>
                </c:pt>
                <c:pt idx="67">
                  <c:v>0.41304347826086901</c:v>
                </c:pt>
                <c:pt idx="68">
                  <c:v>0.36956521739130399</c:v>
                </c:pt>
                <c:pt idx="69">
                  <c:v>0.36956521739130399</c:v>
                </c:pt>
                <c:pt idx="70">
                  <c:v>0.36956521739130399</c:v>
                </c:pt>
                <c:pt idx="71">
                  <c:v>0.34782608695652101</c:v>
                </c:pt>
                <c:pt idx="72">
                  <c:v>0.26086956521739102</c:v>
                </c:pt>
                <c:pt idx="73">
                  <c:v>0.17391304347826</c:v>
                </c:pt>
                <c:pt idx="74">
                  <c:v>0.17391304347826</c:v>
                </c:pt>
                <c:pt idx="75">
                  <c:v>0.15217391304347799</c:v>
                </c:pt>
                <c:pt idx="76">
                  <c:v>0.13043478260869501</c:v>
                </c:pt>
                <c:pt idx="77">
                  <c:v>0.13043478260869501</c:v>
                </c:pt>
                <c:pt idx="78">
                  <c:v>0.108695652173913</c:v>
                </c:pt>
                <c:pt idx="79">
                  <c:v>0.108695652173913</c:v>
                </c:pt>
                <c:pt idx="80">
                  <c:v>8.6956521739130405E-2</c:v>
                </c:pt>
                <c:pt idx="81">
                  <c:v>8.6956521739130405E-2</c:v>
                </c:pt>
                <c:pt idx="82">
                  <c:v>8.6956521739130405E-2</c:v>
                </c:pt>
                <c:pt idx="83">
                  <c:v>4.3478260869565202E-2</c:v>
                </c:pt>
                <c:pt idx="84">
                  <c:v>4.3478260869565202E-2</c:v>
                </c:pt>
                <c:pt idx="85">
                  <c:v>2.1739130434782601E-2</c:v>
                </c:pt>
                <c:pt idx="86">
                  <c:v>2.1739130434782601E-2</c:v>
                </c:pt>
                <c:pt idx="87">
                  <c:v>2.1739130434782601E-2</c:v>
                </c:pt>
                <c:pt idx="88">
                  <c:v>2.1739130434782601E-2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0.99690640063310798</c:v>
                </c:pt>
                <c:pt idx="1">
                  <c:v>0.99531858015022401</c:v>
                </c:pt>
                <c:pt idx="2">
                  <c:v>0.99473103608441904</c:v>
                </c:pt>
                <c:pt idx="3">
                  <c:v>0.99165911726184697</c:v>
                </c:pt>
                <c:pt idx="4">
                  <c:v>0.98671314888568395</c:v>
                </c:pt>
                <c:pt idx="5">
                  <c:v>0.98575491089941403</c:v>
                </c:pt>
                <c:pt idx="6">
                  <c:v>0.98189983188674002</c:v>
                </c:pt>
                <c:pt idx="7">
                  <c:v>0.97448771396897005</c:v>
                </c:pt>
                <c:pt idx="8">
                  <c:v>0.966072719348263</c:v>
                </c:pt>
                <c:pt idx="9">
                  <c:v>0.95609088568519196</c:v>
                </c:pt>
                <c:pt idx="10">
                  <c:v>0.94237899106413503</c:v>
                </c:pt>
                <c:pt idx="11">
                  <c:v>0.927468023399588</c:v>
                </c:pt>
                <c:pt idx="12">
                  <c:v>0.91271063244227002</c:v>
                </c:pt>
                <c:pt idx="13">
                  <c:v>0.88996845897141796</c:v>
                </c:pt>
                <c:pt idx="14">
                  <c:v>0.87231705959222305</c:v>
                </c:pt>
                <c:pt idx="15">
                  <c:v>0.84128507600463598</c:v>
                </c:pt>
                <c:pt idx="16">
                  <c:v>0.81477424735606596</c:v>
                </c:pt>
                <c:pt idx="17">
                  <c:v>0.80249035995556695</c:v>
                </c:pt>
                <c:pt idx="18">
                  <c:v>0.77590065527249596</c:v>
                </c:pt>
                <c:pt idx="19">
                  <c:v>0.75788684179908306</c:v>
                </c:pt>
                <c:pt idx="20">
                  <c:v>0.73726100199065703</c:v>
                </c:pt>
                <c:pt idx="21">
                  <c:v>0.71185458502833399</c:v>
                </c:pt>
                <c:pt idx="22">
                  <c:v>0.69012432123599299</c:v>
                </c:pt>
                <c:pt idx="23">
                  <c:v>0.67297296205635104</c:v>
                </c:pt>
                <c:pt idx="24">
                  <c:v>0.64125194050683598</c:v>
                </c:pt>
                <c:pt idx="25">
                  <c:v>0.61538396417459695</c:v>
                </c:pt>
                <c:pt idx="26">
                  <c:v>0.593642851927207</c:v>
                </c:pt>
                <c:pt idx="27">
                  <c:v>0.57800620415037196</c:v>
                </c:pt>
                <c:pt idx="28">
                  <c:v>0.55766992023262896</c:v>
                </c:pt>
                <c:pt idx="29">
                  <c:v>0.53203932307994395</c:v>
                </c:pt>
                <c:pt idx="30">
                  <c:v>0.51030425727316997</c:v>
                </c:pt>
                <c:pt idx="31">
                  <c:v>0.48694155473390599</c:v>
                </c:pt>
                <c:pt idx="32">
                  <c:v>0.47084605058192902</c:v>
                </c:pt>
                <c:pt idx="33">
                  <c:v>0.45287262396224698</c:v>
                </c:pt>
                <c:pt idx="34">
                  <c:v>0.43704916774887698</c:v>
                </c:pt>
                <c:pt idx="35">
                  <c:v>0.42020979110359802</c:v>
                </c:pt>
                <c:pt idx="36">
                  <c:v>0.40616426522767701</c:v>
                </c:pt>
                <c:pt idx="37">
                  <c:v>0.38745936308920198</c:v>
                </c:pt>
                <c:pt idx="38">
                  <c:v>0.37345812624492503</c:v>
                </c:pt>
                <c:pt idx="39">
                  <c:v>0.36076032392359603</c:v>
                </c:pt>
                <c:pt idx="40">
                  <c:v>0.34565914831375399</c:v>
                </c:pt>
                <c:pt idx="41">
                  <c:v>0.32429009764516298</c:v>
                </c:pt>
                <c:pt idx="42">
                  <c:v>0.30153881699096902</c:v>
                </c:pt>
                <c:pt idx="43">
                  <c:v>0.27328793247210598</c:v>
                </c:pt>
                <c:pt idx="44">
                  <c:v>0.25849455413525202</c:v>
                </c:pt>
                <c:pt idx="45">
                  <c:v>0.245744262232617</c:v>
                </c:pt>
                <c:pt idx="46">
                  <c:v>0.22470137356973199</c:v>
                </c:pt>
                <c:pt idx="47">
                  <c:v>0.21390951870142599</c:v>
                </c:pt>
                <c:pt idx="48">
                  <c:v>0.19414774862044801</c:v>
                </c:pt>
                <c:pt idx="49">
                  <c:v>0.174569458032102</c:v>
                </c:pt>
                <c:pt idx="50">
                  <c:v>0.167177052163586</c:v>
                </c:pt>
                <c:pt idx="51">
                  <c:v>0.15026584961532199</c:v>
                </c:pt>
                <c:pt idx="52">
                  <c:v>0.13760067502920101</c:v>
                </c:pt>
                <c:pt idx="53">
                  <c:v>0.121607738079201</c:v>
                </c:pt>
                <c:pt idx="54">
                  <c:v>0.116054052055028</c:v>
                </c:pt>
                <c:pt idx="55">
                  <c:v>0.105401305318364</c:v>
                </c:pt>
                <c:pt idx="56">
                  <c:v>0.10007477842092299</c:v>
                </c:pt>
                <c:pt idx="57">
                  <c:v>8.8147865892733795E-2</c:v>
                </c:pt>
                <c:pt idx="58">
                  <c:v>8.3031355788144801E-2</c:v>
                </c:pt>
                <c:pt idx="59">
                  <c:v>6.7990639663787794E-2</c:v>
                </c:pt>
                <c:pt idx="60">
                  <c:v>5.6385236046078202E-2</c:v>
                </c:pt>
                <c:pt idx="61">
                  <c:v>5.21189262933816E-2</c:v>
                </c:pt>
                <c:pt idx="62">
                  <c:v>4.5219584224743398E-2</c:v>
                </c:pt>
                <c:pt idx="63">
                  <c:v>4.3926443501021498E-2</c:v>
                </c:pt>
                <c:pt idx="64">
                  <c:v>4.1967639095038298E-2</c:v>
                </c:pt>
                <c:pt idx="65">
                  <c:v>3.9489492148879202E-2</c:v>
                </c:pt>
                <c:pt idx="66">
                  <c:v>3.7497150064582797E-2</c:v>
                </c:pt>
                <c:pt idx="67">
                  <c:v>3.4898120339572701E-2</c:v>
                </c:pt>
                <c:pt idx="68">
                  <c:v>3.04012999639145E-2</c:v>
                </c:pt>
                <c:pt idx="69">
                  <c:v>2.9643169027493602E-2</c:v>
                </c:pt>
                <c:pt idx="70">
                  <c:v>2.82596500310844E-2</c:v>
                </c:pt>
                <c:pt idx="71">
                  <c:v>2.5514307753439599E-2</c:v>
                </c:pt>
                <c:pt idx="72">
                  <c:v>2.2190779154903501E-2</c:v>
                </c:pt>
                <c:pt idx="73">
                  <c:v>2.0563967734884E-2</c:v>
                </c:pt>
                <c:pt idx="74">
                  <c:v>2.00204894740144E-2</c:v>
                </c:pt>
                <c:pt idx="75">
                  <c:v>1.9374949567911099E-2</c:v>
                </c:pt>
                <c:pt idx="76">
                  <c:v>1.9272887922677399E-2</c:v>
                </c:pt>
                <c:pt idx="77">
                  <c:v>1.9272887922677399E-2</c:v>
                </c:pt>
                <c:pt idx="78">
                  <c:v>1.8593540096590401E-2</c:v>
                </c:pt>
                <c:pt idx="79">
                  <c:v>1.8593540096590401E-2</c:v>
                </c:pt>
                <c:pt idx="80">
                  <c:v>1.49286259126076E-2</c:v>
                </c:pt>
                <c:pt idx="81">
                  <c:v>1.13054375068105E-2</c:v>
                </c:pt>
                <c:pt idx="82">
                  <c:v>1.13054375068105E-2</c:v>
                </c:pt>
                <c:pt idx="83">
                  <c:v>5.3939195815625998E-3</c:v>
                </c:pt>
                <c:pt idx="84">
                  <c:v>4.2497548218372004E-3</c:v>
                </c:pt>
                <c:pt idx="85">
                  <c:v>3.1055900621118002E-3</c:v>
                </c:pt>
                <c:pt idx="86">
                  <c:v>3.1055900621118002E-3</c:v>
                </c:pt>
                <c:pt idx="87">
                  <c:v>3.1055900621118002E-3</c:v>
                </c:pt>
                <c:pt idx="88">
                  <c:v>3.1055900621118002E-3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0.43888088675847298</c:v>
                </c:pt>
                <c:pt idx="1">
                  <c:v>0.44100260243603301</c:v>
                </c:pt>
                <c:pt idx="2">
                  <c:v>0.44534474880692398</c:v>
                </c:pt>
                <c:pt idx="3">
                  <c:v>0.45128972658281602</c:v>
                </c:pt>
                <c:pt idx="4">
                  <c:v>0.46176841705447902</c:v>
                </c:pt>
                <c:pt idx="5">
                  <c:v>0.47426090862396703</c:v>
                </c:pt>
                <c:pt idx="6">
                  <c:v>0.49013554063904202</c:v>
                </c:pt>
                <c:pt idx="7">
                  <c:v>0.51219650327704402</c:v>
                </c:pt>
                <c:pt idx="8">
                  <c:v>0.533142591050769</c:v>
                </c:pt>
                <c:pt idx="9">
                  <c:v>0.55383725322041899</c:v>
                </c:pt>
                <c:pt idx="10">
                  <c:v>0.57202518159085103</c:v>
                </c:pt>
                <c:pt idx="11">
                  <c:v>0.58968171710035999</c:v>
                </c:pt>
                <c:pt idx="12">
                  <c:v>0.61265797232032404</c:v>
                </c:pt>
                <c:pt idx="13">
                  <c:v>0.63113927576441797</c:v>
                </c:pt>
                <c:pt idx="14">
                  <c:v>0.65053146259944505</c:v>
                </c:pt>
                <c:pt idx="15">
                  <c:v>0.66060074172118499</c:v>
                </c:pt>
                <c:pt idx="16">
                  <c:v>0.67549571523678198</c:v>
                </c:pt>
                <c:pt idx="17">
                  <c:v>0.69815164382397898</c:v>
                </c:pt>
                <c:pt idx="18">
                  <c:v>0.70483886153861097</c:v>
                </c:pt>
                <c:pt idx="19">
                  <c:v>0.714385280700504</c:v>
                </c:pt>
                <c:pt idx="20">
                  <c:v>0.72043453018486503</c:v>
                </c:pt>
                <c:pt idx="21">
                  <c:v>0.71756647096868398</c:v>
                </c:pt>
                <c:pt idx="22">
                  <c:v>0.715975563824784</c:v>
                </c:pt>
                <c:pt idx="23">
                  <c:v>0.72291402172364605</c:v>
                </c:pt>
                <c:pt idx="24">
                  <c:v>0.70992518150890005</c:v>
                </c:pt>
                <c:pt idx="25">
                  <c:v>0.69340685373706201</c:v>
                </c:pt>
                <c:pt idx="26">
                  <c:v>0.68855594315011404</c:v>
                </c:pt>
                <c:pt idx="27">
                  <c:v>0.67819467504564501</c:v>
                </c:pt>
                <c:pt idx="28">
                  <c:v>0.66599425318725503</c:v>
                </c:pt>
                <c:pt idx="29">
                  <c:v>0.64646609865930005</c:v>
                </c:pt>
                <c:pt idx="30">
                  <c:v>0.62837630593750404</c:v>
                </c:pt>
                <c:pt idx="31">
                  <c:v>0.608076518576813</c:v>
                </c:pt>
                <c:pt idx="32">
                  <c:v>0.59261513070259197</c:v>
                </c:pt>
                <c:pt idx="33">
                  <c:v>0.574289273952448</c:v>
                </c:pt>
                <c:pt idx="34">
                  <c:v>0.55891945076578298</c:v>
                </c:pt>
                <c:pt idx="35">
                  <c:v>0.54083956585788495</c:v>
                </c:pt>
                <c:pt idx="36">
                  <c:v>0.52569644123792203</c:v>
                </c:pt>
                <c:pt idx="37">
                  <c:v>0.50801699447333404</c:v>
                </c:pt>
                <c:pt idx="38">
                  <c:v>0.49335435453430299</c:v>
                </c:pt>
                <c:pt idx="39">
                  <c:v>0.47845400968893198</c:v>
                </c:pt>
                <c:pt idx="40">
                  <c:v>0.46404052023439002</c:v>
                </c:pt>
                <c:pt idx="41">
                  <c:v>0.44165987852932398</c:v>
                </c:pt>
                <c:pt idx="42">
                  <c:v>0.41663126019123098</c:v>
                </c:pt>
                <c:pt idx="43">
                  <c:v>0.39126950800674698</c:v>
                </c:pt>
                <c:pt idx="44">
                  <c:v>0.37392167219056799</c:v>
                </c:pt>
                <c:pt idx="45">
                  <c:v>0.358267447093433</c:v>
                </c:pt>
                <c:pt idx="46">
                  <c:v>0.33623013334871699</c:v>
                </c:pt>
                <c:pt idx="47">
                  <c:v>0.32348430150777302</c:v>
                </c:pt>
                <c:pt idx="48">
                  <c:v>0.29834014976147599</c:v>
                </c:pt>
                <c:pt idx="49">
                  <c:v>0.27184870964515501</c:v>
                </c:pt>
                <c:pt idx="50">
                  <c:v>0.26126078185746299</c:v>
                </c:pt>
                <c:pt idx="51">
                  <c:v>0.238157663017392</c:v>
                </c:pt>
                <c:pt idx="52">
                  <c:v>0.219166682022569</c:v>
                </c:pt>
                <c:pt idx="53">
                  <c:v>0.19355236284869001</c:v>
                </c:pt>
                <c:pt idx="54">
                  <c:v>0.18477609607422399</c:v>
                </c:pt>
                <c:pt idx="55">
                  <c:v>0.16915001535926999</c:v>
                </c:pt>
                <c:pt idx="56">
                  <c:v>0.16065016298568</c:v>
                </c:pt>
                <c:pt idx="57">
                  <c:v>0.141431874132393</c:v>
                </c:pt>
                <c:pt idx="58">
                  <c:v>0.13276032478541799</c:v>
                </c:pt>
                <c:pt idx="59">
                  <c:v>0.11208720549949799</c:v>
                </c:pt>
                <c:pt idx="60">
                  <c:v>9.5419694946633896E-2</c:v>
                </c:pt>
                <c:pt idx="61">
                  <c:v>8.8469121322635805E-2</c:v>
                </c:pt>
                <c:pt idx="62">
                  <c:v>7.7033354281421301E-2</c:v>
                </c:pt>
                <c:pt idx="63">
                  <c:v>7.4906043676709805E-2</c:v>
                </c:pt>
                <c:pt idx="64">
                  <c:v>7.1222440924557401E-2</c:v>
                </c:pt>
                <c:pt idx="65">
                  <c:v>6.6574877773895702E-2</c:v>
                </c:pt>
                <c:pt idx="66">
                  <c:v>6.3279274316681802E-2</c:v>
                </c:pt>
                <c:pt idx="67">
                  <c:v>5.8418384149160799E-2</c:v>
                </c:pt>
                <c:pt idx="68">
                  <c:v>5.0318522388276998E-2</c:v>
                </c:pt>
                <c:pt idx="69">
                  <c:v>4.88849736226354E-2</c:v>
                </c:pt>
                <c:pt idx="70">
                  <c:v>4.6464495416143101E-2</c:v>
                </c:pt>
                <c:pt idx="71">
                  <c:v>4.1449304405462697E-2</c:v>
                </c:pt>
                <c:pt idx="72">
                  <c:v>3.50873810897573E-2</c:v>
                </c:pt>
                <c:pt idx="73">
                  <c:v>3.1905960087508803E-2</c:v>
                </c:pt>
                <c:pt idx="74">
                  <c:v>3.08960120998302E-2</c:v>
                </c:pt>
                <c:pt idx="75">
                  <c:v>2.96342872177618E-2</c:v>
                </c:pt>
                <c:pt idx="76">
                  <c:v>2.9431117774446101E-2</c:v>
                </c:pt>
                <c:pt idx="77">
                  <c:v>2.9431117774446101E-2</c:v>
                </c:pt>
                <c:pt idx="78">
                  <c:v>2.8113594717792598E-2</c:v>
                </c:pt>
                <c:pt idx="79">
                  <c:v>2.8113594717792598E-2</c:v>
                </c:pt>
                <c:pt idx="80">
                  <c:v>2.4407114624505899E-2</c:v>
                </c:pt>
                <c:pt idx="81">
                  <c:v>1.9748729531338199E-2</c:v>
                </c:pt>
                <c:pt idx="82">
                  <c:v>1.9748729531338199E-2</c:v>
                </c:pt>
                <c:pt idx="83">
                  <c:v>9.5755693581780505E-3</c:v>
                </c:pt>
                <c:pt idx="84">
                  <c:v>7.6086956521739099E-3</c:v>
                </c:pt>
                <c:pt idx="85">
                  <c:v>5.4347826086956503E-3</c:v>
                </c:pt>
                <c:pt idx="86">
                  <c:v>5.4347826086956503E-3</c:v>
                </c:pt>
                <c:pt idx="87">
                  <c:v>5.4347826086956503E-3</c:v>
                </c:pt>
                <c:pt idx="88">
                  <c:v>5.4347826086956503E-3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96208"/>
        <c:axId val="503198560"/>
      </c:scatterChart>
      <c:valAx>
        <c:axId val="50319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3198560"/>
        <c:crosses val="autoZero"/>
        <c:crossBetween val="midCat"/>
      </c:valAx>
      <c:valAx>
        <c:axId val="50319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3196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46-tf-idf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0.35760000159164101</c:v>
                </c:pt>
                <c:pt idx="1">
                  <c:v>0.51662642106561496</c:v>
                </c:pt>
                <c:pt idx="2">
                  <c:v>0.66511987294784802</c:v>
                </c:pt>
                <c:pt idx="3">
                  <c:v>0.77173733439432302</c:v>
                </c:pt>
                <c:pt idx="4">
                  <c:v>0.82095627891265299</c:v>
                </c:pt>
                <c:pt idx="5">
                  <c:v>0.85132438710564495</c:v>
                </c:pt>
                <c:pt idx="6">
                  <c:v>0.857524133486674</c:v>
                </c:pt>
                <c:pt idx="7">
                  <c:v>0.856258259837265</c:v>
                </c:pt>
                <c:pt idx="8">
                  <c:v>0.84946303612797702</c:v>
                </c:pt>
                <c:pt idx="9">
                  <c:v>0.83974106971358198</c:v>
                </c:pt>
                <c:pt idx="10">
                  <c:v>0.83020058125715401</c:v>
                </c:pt>
                <c:pt idx="11">
                  <c:v>0.823586616121462</c:v>
                </c:pt>
                <c:pt idx="12">
                  <c:v>0.81721935514885902</c:v>
                </c:pt>
                <c:pt idx="13">
                  <c:v>0.810294960659243</c:v>
                </c:pt>
                <c:pt idx="14">
                  <c:v>0.80085225755460698</c:v>
                </c:pt>
                <c:pt idx="15">
                  <c:v>0.79158378616123204</c:v>
                </c:pt>
                <c:pt idx="16">
                  <c:v>0.78548565046949204</c:v>
                </c:pt>
                <c:pt idx="17">
                  <c:v>0.77743328465358597</c:v>
                </c:pt>
                <c:pt idx="18">
                  <c:v>0.77288650627093103</c:v>
                </c:pt>
                <c:pt idx="19">
                  <c:v>0.77045021936063696</c:v>
                </c:pt>
                <c:pt idx="20">
                  <c:v>0.76523478734418404</c:v>
                </c:pt>
                <c:pt idx="21">
                  <c:v>0.76213604083589304</c:v>
                </c:pt>
                <c:pt idx="22">
                  <c:v>0.75936491460435795</c:v>
                </c:pt>
                <c:pt idx="23">
                  <c:v>0.756111498900921</c:v>
                </c:pt>
                <c:pt idx="24">
                  <c:v>0.75289451848823896</c:v>
                </c:pt>
                <c:pt idx="25">
                  <c:v>0.75123131676662303</c:v>
                </c:pt>
                <c:pt idx="26">
                  <c:v>0.74739780878100004</c:v>
                </c:pt>
                <c:pt idx="27">
                  <c:v>0.74511943728756502</c:v>
                </c:pt>
                <c:pt idx="28">
                  <c:v>0.74304867073016301</c:v>
                </c:pt>
                <c:pt idx="29">
                  <c:v>0.74138743176073996</c:v>
                </c:pt>
                <c:pt idx="30">
                  <c:v>0.738572016112782</c:v>
                </c:pt>
                <c:pt idx="31">
                  <c:v>0.73587061608472903</c:v>
                </c:pt>
                <c:pt idx="32">
                  <c:v>0.73206502139589902</c:v>
                </c:pt>
                <c:pt idx="33">
                  <c:v>0.72918866120821801</c:v>
                </c:pt>
                <c:pt idx="34">
                  <c:v>0.72812446493407301</c:v>
                </c:pt>
                <c:pt idx="35">
                  <c:v>0.72620564519219499</c:v>
                </c:pt>
                <c:pt idx="36">
                  <c:v>0.72549471010117395</c:v>
                </c:pt>
                <c:pt idx="37">
                  <c:v>0.72467002907100797</c:v>
                </c:pt>
                <c:pt idx="38">
                  <c:v>0.722402901623862</c:v>
                </c:pt>
                <c:pt idx="39">
                  <c:v>0.72120216979432406</c:v>
                </c:pt>
                <c:pt idx="40">
                  <c:v>0.72102071055606598</c:v>
                </c:pt>
                <c:pt idx="41">
                  <c:v>0.72035254877223498</c:v>
                </c:pt>
                <c:pt idx="42">
                  <c:v>0.720098465663353</c:v>
                </c:pt>
                <c:pt idx="43">
                  <c:v>0.71910666741755003</c:v>
                </c:pt>
                <c:pt idx="44">
                  <c:v>0.71737125735274898</c:v>
                </c:pt>
                <c:pt idx="45">
                  <c:v>0.71716732478914402</c:v>
                </c:pt>
                <c:pt idx="46">
                  <c:v>0.71716732478914402</c:v>
                </c:pt>
                <c:pt idx="47">
                  <c:v>0.71624706715533204</c:v>
                </c:pt>
                <c:pt idx="48">
                  <c:v>0.71618522041156296</c:v>
                </c:pt>
                <c:pt idx="49">
                  <c:v>0.71613910547403603</c:v>
                </c:pt>
                <c:pt idx="50">
                  <c:v>0.71613144982297505</c:v>
                </c:pt>
                <c:pt idx="51">
                  <c:v>0.71611625825733205</c:v>
                </c:pt>
                <c:pt idx="52">
                  <c:v>0.71527817103480595</c:v>
                </c:pt>
                <c:pt idx="53">
                  <c:v>0.71507113169733205</c:v>
                </c:pt>
                <c:pt idx="54">
                  <c:v>0.71475319496937995</c:v>
                </c:pt>
                <c:pt idx="55">
                  <c:v>0.71449221338812696</c:v>
                </c:pt>
                <c:pt idx="56">
                  <c:v>0.71444223837563303</c:v>
                </c:pt>
                <c:pt idx="57">
                  <c:v>0.71416552498813701</c:v>
                </c:pt>
                <c:pt idx="58">
                  <c:v>0.71315023592936999</c:v>
                </c:pt>
                <c:pt idx="59">
                  <c:v>0.71218563765648002</c:v>
                </c:pt>
                <c:pt idx="60">
                  <c:v>0.71158336013383505</c:v>
                </c:pt>
                <c:pt idx="61">
                  <c:v>0.71152584920675899</c:v>
                </c:pt>
                <c:pt idx="62">
                  <c:v>0.71147587419426495</c:v>
                </c:pt>
                <c:pt idx="63">
                  <c:v>0.711197167393819</c:v>
                </c:pt>
                <c:pt idx="64">
                  <c:v>0.71042076987829095</c:v>
                </c:pt>
                <c:pt idx="65">
                  <c:v>0.71042076987829095</c:v>
                </c:pt>
                <c:pt idx="66">
                  <c:v>0.70910686639047504</c:v>
                </c:pt>
                <c:pt idx="67">
                  <c:v>0.70882815959002898</c:v>
                </c:pt>
                <c:pt idx="68">
                  <c:v>0.70854945278958303</c:v>
                </c:pt>
                <c:pt idx="69">
                  <c:v>0.70851906965829703</c:v>
                </c:pt>
                <c:pt idx="70">
                  <c:v>0.70851906965829703</c:v>
                </c:pt>
                <c:pt idx="71">
                  <c:v>0.70851906965829703</c:v>
                </c:pt>
                <c:pt idx="72">
                  <c:v>0.70851906965829703</c:v>
                </c:pt>
                <c:pt idx="73">
                  <c:v>0.70851906965829703</c:v>
                </c:pt>
                <c:pt idx="74">
                  <c:v>0.70831203032082302</c:v>
                </c:pt>
                <c:pt idx="75">
                  <c:v>0.70831203032082302</c:v>
                </c:pt>
                <c:pt idx="76">
                  <c:v>0.70831203032082302</c:v>
                </c:pt>
                <c:pt idx="77">
                  <c:v>0.70831203032082302</c:v>
                </c:pt>
                <c:pt idx="78">
                  <c:v>0.70831203032082302</c:v>
                </c:pt>
                <c:pt idx="79">
                  <c:v>0.70829683875518001</c:v>
                </c:pt>
                <c:pt idx="80">
                  <c:v>0.70829683875518001</c:v>
                </c:pt>
                <c:pt idx="81">
                  <c:v>0.70829683875518001</c:v>
                </c:pt>
                <c:pt idx="82">
                  <c:v>0.70829683875518001</c:v>
                </c:pt>
                <c:pt idx="83">
                  <c:v>0.70829683875518001</c:v>
                </c:pt>
                <c:pt idx="84">
                  <c:v>0.70829683875518001</c:v>
                </c:pt>
                <c:pt idx="85">
                  <c:v>0.70829683875518001</c:v>
                </c:pt>
                <c:pt idx="86">
                  <c:v>0.70829683875518001</c:v>
                </c:pt>
                <c:pt idx="87">
                  <c:v>0.70829683875518001</c:v>
                </c:pt>
                <c:pt idx="88">
                  <c:v>0.70829683875518001</c:v>
                </c:pt>
                <c:pt idx="89">
                  <c:v>0.70829683875518001</c:v>
                </c:pt>
                <c:pt idx="90">
                  <c:v>0.70829683875518001</c:v>
                </c:pt>
                <c:pt idx="91">
                  <c:v>0.70829683875518001</c:v>
                </c:pt>
                <c:pt idx="92">
                  <c:v>0.70829683875518001</c:v>
                </c:pt>
                <c:pt idx="93">
                  <c:v>0.70829683875518001</c:v>
                </c:pt>
                <c:pt idx="94">
                  <c:v>0.70829683875518001</c:v>
                </c:pt>
                <c:pt idx="95">
                  <c:v>0.70829683875518001</c:v>
                </c:pt>
                <c:pt idx="96">
                  <c:v>0.70829683875518001</c:v>
                </c:pt>
                <c:pt idx="97">
                  <c:v>0.70829683875518001</c:v>
                </c:pt>
                <c:pt idx="98">
                  <c:v>0.70829683875518001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0.308670499304326</c:v>
                </c:pt>
                <c:pt idx="1">
                  <c:v>0.36828860532501501</c:v>
                </c:pt>
                <c:pt idx="2">
                  <c:v>0.46330838781174699</c:v>
                </c:pt>
                <c:pt idx="3">
                  <c:v>0.57253602654354796</c:v>
                </c:pt>
                <c:pt idx="4">
                  <c:v>0.668220550054897</c:v>
                </c:pt>
                <c:pt idx="5">
                  <c:v>0.763515751837747</c:v>
                </c:pt>
                <c:pt idx="6">
                  <c:v>0.83400856394646194</c:v>
                </c:pt>
                <c:pt idx="7">
                  <c:v>0.87723777177956996</c:v>
                </c:pt>
                <c:pt idx="8">
                  <c:v>0.91341022860240595</c:v>
                </c:pt>
                <c:pt idx="9">
                  <c:v>0.92843684853429798</c:v>
                </c:pt>
                <c:pt idx="10">
                  <c:v>0.93496214221934804</c:v>
                </c:pt>
                <c:pt idx="11">
                  <c:v>0.94843486337561</c:v>
                </c:pt>
                <c:pt idx="12">
                  <c:v>0.95620117112312197</c:v>
                </c:pt>
                <c:pt idx="13">
                  <c:v>0.964845486042058</c:v>
                </c:pt>
                <c:pt idx="14">
                  <c:v>0.96280325954238999</c:v>
                </c:pt>
                <c:pt idx="15">
                  <c:v>0.96551455790586205</c:v>
                </c:pt>
                <c:pt idx="16">
                  <c:v>0.97908361708803904</c:v>
                </c:pt>
                <c:pt idx="17">
                  <c:v>0.98084259340468505</c:v>
                </c:pt>
                <c:pt idx="18">
                  <c:v>0.98776243360642302</c:v>
                </c:pt>
                <c:pt idx="19">
                  <c:v>0.97096390159049994</c:v>
                </c:pt>
                <c:pt idx="20">
                  <c:v>0.96970851439461103</c:v>
                </c:pt>
                <c:pt idx="21">
                  <c:v>0.94781288815666898</c:v>
                </c:pt>
                <c:pt idx="22">
                  <c:v>0.94710477889025901</c:v>
                </c:pt>
                <c:pt idx="23">
                  <c:v>0.94683574879226995</c:v>
                </c:pt>
                <c:pt idx="24">
                  <c:v>0.92511850277868501</c:v>
                </c:pt>
                <c:pt idx="25">
                  <c:v>0.92727159147698801</c:v>
                </c:pt>
                <c:pt idx="26">
                  <c:v>0.92650103519668703</c:v>
                </c:pt>
                <c:pt idx="27">
                  <c:v>0.90563241106719305</c:v>
                </c:pt>
                <c:pt idx="28">
                  <c:v>0.86430093776641004</c:v>
                </c:pt>
                <c:pt idx="29">
                  <c:v>0.844655797101449</c:v>
                </c:pt>
                <c:pt idx="30">
                  <c:v>0.82324016563146996</c:v>
                </c:pt>
                <c:pt idx="31">
                  <c:v>0.80122737674224997</c:v>
                </c:pt>
                <c:pt idx="32">
                  <c:v>0.77904907195524997</c:v>
                </c:pt>
                <c:pt idx="33">
                  <c:v>0.73520531400966105</c:v>
                </c:pt>
                <c:pt idx="34">
                  <c:v>0.73466614906832295</c:v>
                </c:pt>
                <c:pt idx="35">
                  <c:v>0.69067028985507195</c:v>
                </c:pt>
                <c:pt idx="36">
                  <c:v>0.69067028985507195</c:v>
                </c:pt>
                <c:pt idx="37">
                  <c:v>0.69021739130434701</c:v>
                </c:pt>
                <c:pt idx="38">
                  <c:v>0.60144927536231796</c:v>
                </c:pt>
                <c:pt idx="39">
                  <c:v>0.57971014492753603</c:v>
                </c:pt>
                <c:pt idx="40">
                  <c:v>0.57971014492753603</c:v>
                </c:pt>
                <c:pt idx="41">
                  <c:v>0.57971014492753603</c:v>
                </c:pt>
                <c:pt idx="42">
                  <c:v>0.57971014492753603</c:v>
                </c:pt>
                <c:pt idx="43">
                  <c:v>0.51449275362318803</c:v>
                </c:pt>
                <c:pt idx="44">
                  <c:v>0.44927536231884002</c:v>
                </c:pt>
                <c:pt idx="45">
                  <c:v>0.44927536231884002</c:v>
                </c:pt>
                <c:pt idx="46">
                  <c:v>0.44927536231884002</c:v>
                </c:pt>
                <c:pt idx="47">
                  <c:v>0.42753623188405698</c:v>
                </c:pt>
                <c:pt idx="48">
                  <c:v>0.42753623188405698</c:v>
                </c:pt>
                <c:pt idx="49">
                  <c:v>0.42753623188405698</c:v>
                </c:pt>
                <c:pt idx="50">
                  <c:v>0.434782608695652</c:v>
                </c:pt>
                <c:pt idx="51">
                  <c:v>0.434782608695652</c:v>
                </c:pt>
                <c:pt idx="52">
                  <c:v>0.36956521739130399</c:v>
                </c:pt>
                <c:pt idx="53">
                  <c:v>0.36956521739130399</c:v>
                </c:pt>
                <c:pt idx="54">
                  <c:v>0.32608695652173902</c:v>
                </c:pt>
                <c:pt idx="55">
                  <c:v>0.30434782608695599</c:v>
                </c:pt>
                <c:pt idx="56">
                  <c:v>0.30434782608695599</c:v>
                </c:pt>
                <c:pt idx="57">
                  <c:v>0.282608695652173</c:v>
                </c:pt>
                <c:pt idx="58">
                  <c:v>0.26086956521739102</c:v>
                </c:pt>
                <c:pt idx="59">
                  <c:v>0.217391304347826</c:v>
                </c:pt>
                <c:pt idx="60">
                  <c:v>0.17391304347826</c:v>
                </c:pt>
                <c:pt idx="61">
                  <c:v>0.15217391304347799</c:v>
                </c:pt>
                <c:pt idx="62">
                  <c:v>0.13043478260869501</c:v>
                </c:pt>
                <c:pt idx="63">
                  <c:v>0.108695652173913</c:v>
                </c:pt>
                <c:pt idx="64">
                  <c:v>8.6956521739130405E-2</c:v>
                </c:pt>
                <c:pt idx="65">
                  <c:v>8.6956521739130405E-2</c:v>
                </c:pt>
                <c:pt idx="66">
                  <c:v>6.5217391304347797E-2</c:v>
                </c:pt>
                <c:pt idx="67">
                  <c:v>6.5217391304347797E-2</c:v>
                </c:pt>
                <c:pt idx="68">
                  <c:v>4.3478260869565202E-2</c:v>
                </c:pt>
                <c:pt idx="69">
                  <c:v>4.3478260869565202E-2</c:v>
                </c:pt>
                <c:pt idx="70">
                  <c:v>4.3478260869565202E-2</c:v>
                </c:pt>
                <c:pt idx="71">
                  <c:v>4.3478260869565202E-2</c:v>
                </c:pt>
                <c:pt idx="72">
                  <c:v>4.3478260869565202E-2</c:v>
                </c:pt>
                <c:pt idx="73">
                  <c:v>4.3478260869565202E-2</c:v>
                </c:pt>
                <c:pt idx="74">
                  <c:v>2.1739130434782601E-2</c:v>
                </c:pt>
                <c:pt idx="75">
                  <c:v>2.1739130434782601E-2</c:v>
                </c:pt>
                <c:pt idx="76">
                  <c:v>2.1739130434782601E-2</c:v>
                </c:pt>
                <c:pt idx="77">
                  <c:v>2.1739130434782601E-2</c:v>
                </c:pt>
                <c:pt idx="78">
                  <c:v>2.1739130434782601E-2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0.98812517067098704</c:v>
                </c:pt>
                <c:pt idx="1">
                  <c:v>0.96952239901783599</c:v>
                </c:pt>
                <c:pt idx="2">
                  <c:v>0.91799766648620396</c:v>
                </c:pt>
                <c:pt idx="3">
                  <c:v>0.86430231273096503</c:v>
                </c:pt>
                <c:pt idx="4">
                  <c:v>0.79717134144333202</c:v>
                </c:pt>
                <c:pt idx="5">
                  <c:v>0.73368493064065199</c:v>
                </c:pt>
                <c:pt idx="6">
                  <c:v>0.66968138396102395</c:v>
                </c:pt>
                <c:pt idx="7">
                  <c:v>0.62072195364563398</c:v>
                </c:pt>
                <c:pt idx="8">
                  <c:v>0.57657454700726696</c:v>
                </c:pt>
                <c:pt idx="9">
                  <c:v>0.53352869472465703</c:v>
                </c:pt>
                <c:pt idx="10">
                  <c:v>0.50166328456395703</c:v>
                </c:pt>
                <c:pt idx="11">
                  <c:v>0.47179281325516698</c:v>
                </c:pt>
                <c:pt idx="12">
                  <c:v>0.44615382129614101</c:v>
                </c:pt>
                <c:pt idx="13">
                  <c:v>0.41889183144360398</c:v>
                </c:pt>
                <c:pt idx="14">
                  <c:v>0.38411195210055099</c:v>
                </c:pt>
                <c:pt idx="15">
                  <c:v>0.35091217248634199</c:v>
                </c:pt>
                <c:pt idx="16">
                  <c:v>0.327356229781821</c:v>
                </c:pt>
                <c:pt idx="17">
                  <c:v>0.29605030123614701</c:v>
                </c:pt>
                <c:pt idx="18">
                  <c:v>0.28025786765004701</c:v>
                </c:pt>
                <c:pt idx="19">
                  <c:v>0.26942621768729402</c:v>
                </c:pt>
                <c:pt idx="20">
                  <c:v>0.25145499082936901</c:v>
                </c:pt>
                <c:pt idx="21">
                  <c:v>0.24179258919636001</c:v>
                </c:pt>
                <c:pt idx="22">
                  <c:v>0.23252199990438599</c:v>
                </c:pt>
                <c:pt idx="23">
                  <c:v>0.22177002986206201</c:v>
                </c:pt>
                <c:pt idx="24">
                  <c:v>0.20899594865052201</c:v>
                </c:pt>
                <c:pt idx="25">
                  <c:v>0.20267749417714601</c:v>
                </c:pt>
                <c:pt idx="26">
                  <c:v>0.18737236295357901</c:v>
                </c:pt>
                <c:pt idx="27">
                  <c:v>0.17899469011143199</c:v>
                </c:pt>
                <c:pt idx="28">
                  <c:v>0.17184139267552501</c:v>
                </c:pt>
                <c:pt idx="29">
                  <c:v>0.166562677109656</c:v>
                </c:pt>
                <c:pt idx="30">
                  <c:v>0.15088463206126099</c:v>
                </c:pt>
                <c:pt idx="31">
                  <c:v>0.12987498413182</c:v>
                </c:pt>
                <c:pt idx="32">
                  <c:v>0.111164556045291</c:v>
                </c:pt>
                <c:pt idx="33">
                  <c:v>9.8825094900393207E-2</c:v>
                </c:pt>
                <c:pt idx="34">
                  <c:v>9.4621015025186994E-2</c:v>
                </c:pt>
                <c:pt idx="35">
                  <c:v>8.0321816665830895E-2</c:v>
                </c:pt>
                <c:pt idx="36">
                  <c:v>7.7582388572750599E-2</c:v>
                </c:pt>
                <c:pt idx="37">
                  <c:v>7.4183223251241798E-2</c:v>
                </c:pt>
                <c:pt idx="38">
                  <c:v>6.1613394245407203E-2</c:v>
                </c:pt>
                <c:pt idx="39">
                  <c:v>5.6656394102813902E-2</c:v>
                </c:pt>
                <c:pt idx="40">
                  <c:v>5.6171957625930802E-2</c:v>
                </c:pt>
                <c:pt idx="41">
                  <c:v>5.3492763817054499E-2</c:v>
                </c:pt>
                <c:pt idx="42">
                  <c:v>5.2645885059802701E-2</c:v>
                </c:pt>
                <c:pt idx="43">
                  <c:v>4.9477416440770999E-2</c:v>
                </c:pt>
                <c:pt idx="44">
                  <c:v>3.8219302279701599E-2</c:v>
                </c:pt>
                <c:pt idx="45">
                  <c:v>3.7387498321370997E-2</c:v>
                </c:pt>
                <c:pt idx="46">
                  <c:v>3.7387498321370997E-2</c:v>
                </c:pt>
                <c:pt idx="47">
                  <c:v>3.36647615896273E-2</c:v>
                </c:pt>
                <c:pt idx="48">
                  <c:v>3.3420501697101597E-2</c:v>
                </c:pt>
                <c:pt idx="49">
                  <c:v>3.3256645972653001E-2</c:v>
                </c:pt>
                <c:pt idx="50">
                  <c:v>3.3071899599501603E-2</c:v>
                </c:pt>
                <c:pt idx="51">
                  <c:v>3.3030173821315803E-2</c:v>
                </c:pt>
                <c:pt idx="52">
                  <c:v>2.9425344038917001E-2</c:v>
                </c:pt>
                <c:pt idx="53">
                  <c:v>2.874599621283E-2</c:v>
                </c:pt>
                <c:pt idx="54">
                  <c:v>2.7641065283766201E-2</c:v>
                </c:pt>
                <c:pt idx="55">
                  <c:v>2.6784966024619099E-2</c:v>
                </c:pt>
                <c:pt idx="56">
                  <c:v>2.66419454296534E-2</c:v>
                </c:pt>
                <c:pt idx="57">
                  <c:v>2.5240625068790799E-2</c:v>
                </c:pt>
                <c:pt idx="58">
                  <c:v>2.0338664284477E-2</c:v>
                </c:pt>
                <c:pt idx="59">
                  <c:v>1.61079644310725E-2</c:v>
                </c:pt>
                <c:pt idx="60">
                  <c:v>1.3196823842130501E-2</c:v>
                </c:pt>
                <c:pt idx="61">
                  <c:v>1.3022910798652299E-2</c:v>
                </c:pt>
                <c:pt idx="62">
                  <c:v>1.28798902036866E-2</c:v>
                </c:pt>
                <c:pt idx="63">
                  <c:v>1.14306148413677E-2</c:v>
                </c:pt>
                <c:pt idx="64">
                  <c:v>7.8074264355706899E-3</c:v>
                </c:pt>
                <c:pt idx="65">
                  <c:v>7.8074264355706899E-3</c:v>
                </c:pt>
                <c:pt idx="66">
                  <c:v>3.5576716137334899E-3</c:v>
                </c:pt>
                <c:pt idx="67">
                  <c:v>2.4135068540080901E-3</c:v>
                </c:pt>
                <c:pt idx="68">
                  <c:v>1.2693420942826801E-3</c:v>
                </c:pt>
                <c:pt idx="69">
                  <c:v>1.18589053791116E-3</c:v>
                </c:pt>
                <c:pt idx="70">
                  <c:v>1.18589053791116E-3</c:v>
                </c:pt>
                <c:pt idx="71">
                  <c:v>1.18589053791116E-3</c:v>
                </c:pt>
                <c:pt idx="72">
                  <c:v>1.18589053791116E-3</c:v>
                </c:pt>
                <c:pt idx="73">
                  <c:v>1.18589053791116E-3</c:v>
                </c:pt>
                <c:pt idx="74" formatCode="0.00E+00">
                  <c:v>4.17257781857631E-5</c:v>
                </c:pt>
                <c:pt idx="75" formatCode="0.00E+00">
                  <c:v>4.17257781857631E-5</c:v>
                </c:pt>
                <c:pt idx="76" formatCode="0.00E+00">
                  <c:v>4.17257781857631E-5</c:v>
                </c:pt>
                <c:pt idx="77" formatCode="0.00E+00">
                  <c:v>4.17257781857631E-5</c:v>
                </c:pt>
                <c:pt idx="78" formatCode="0.00E+00">
                  <c:v>4.17257781857631E-5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0.45747401289998701</c:v>
                </c:pt>
                <c:pt idx="1">
                  <c:v>0.520189680814785</c:v>
                </c:pt>
                <c:pt idx="2">
                  <c:v>0.59871993865031203</c:v>
                </c:pt>
                <c:pt idx="3">
                  <c:v>0.66876497735162799</c:v>
                </c:pt>
                <c:pt idx="4">
                  <c:v>0.70246119433438803</c:v>
                </c:pt>
                <c:pt idx="5">
                  <c:v>0.72746567843277299</c:v>
                </c:pt>
                <c:pt idx="6">
                  <c:v>0.72114743136438297</c:v>
                </c:pt>
                <c:pt idx="7">
                  <c:v>0.70214529500396095</c:v>
                </c:pt>
                <c:pt idx="8">
                  <c:v>0.68009347183310298</c:v>
                </c:pt>
                <c:pt idx="9">
                  <c:v>0.64691763992476903</c:v>
                </c:pt>
                <c:pt idx="10">
                  <c:v>0.61598110404290196</c:v>
                </c:pt>
                <c:pt idx="11">
                  <c:v>0.59115731822842499</c:v>
                </c:pt>
                <c:pt idx="12">
                  <c:v>0.56833438836767503</c:v>
                </c:pt>
                <c:pt idx="13">
                  <c:v>0.543613415059925</c:v>
                </c:pt>
                <c:pt idx="14">
                  <c:v>0.50752161652472605</c:v>
                </c:pt>
                <c:pt idx="15">
                  <c:v>0.47308454774964498</c:v>
                </c:pt>
                <c:pt idx="16">
                  <c:v>0.44790697318265299</c:v>
                </c:pt>
                <c:pt idx="17">
                  <c:v>0.41556569241128499</c:v>
                </c:pt>
                <c:pt idx="18">
                  <c:v>0.39508341904858701</c:v>
                </c:pt>
                <c:pt idx="19">
                  <c:v>0.38507234893124498</c:v>
                </c:pt>
                <c:pt idx="20">
                  <c:v>0.36120506758896798</c:v>
                </c:pt>
                <c:pt idx="21">
                  <c:v>0.34791241893465702</c:v>
                </c:pt>
                <c:pt idx="22">
                  <c:v>0.33512309922723899</c:v>
                </c:pt>
                <c:pt idx="23">
                  <c:v>0.32020167089025497</c:v>
                </c:pt>
                <c:pt idx="24">
                  <c:v>0.30308219483415799</c:v>
                </c:pt>
                <c:pt idx="25">
                  <c:v>0.29385035121014502</c:v>
                </c:pt>
                <c:pt idx="26">
                  <c:v>0.27229922928392403</c:v>
                </c:pt>
                <c:pt idx="27">
                  <c:v>0.25877313558855303</c:v>
                </c:pt>
                <c:pt idx="28">
                  <c:v>0.24697114977735801</c:v>
                </c:pt>
                <c:pt idx="29">
                  <c:v>0.23813059833549099</c:v>
                </c:pt>
                <c:pt idx="30">
                  <c:v>0.216823495729736</c:v>
                </c:pt>
                <c:pt idx="31">
                  <c:v>0.200124838578779</c:v>
                </c:pt>
                <c:pt idx="32">
                  <c:v>0.18136780574932701</c:v>
                </c:pt>
                <c:pt idx="33">
                  <c:v>0.16114171265087299</c:v>
                </c:pt>
                <c:pt idx="34">
                  <c:v>0.15476956347572501</c:v>
                </c:pt>
                <c:pt idx="35">
                  <c:v>0.13410971148928</c:v>
                </c:pt>
                <c:pt idx="36">
                  <c:v>0.130141444680973</c:v>
                </c:pt>
                <c:pt idx="37">
                  <c:v>0.12511753595967001</c:v>
                </c:pt>
                <c:pt idx="38">
                  <c:v>0.10468182362027199</c:v>
                </c:pt>
                <c:pt idx="39">
                  <c:v>9.6240598929033805E-2</c:v>
                </c:pt>
                <c:pt idx="40">
                  <c:v>9.5318339676895597E-2</c:v>
                </c:pt>
                <c:pt idx="41">
                  <c:v>9.1019699510800606E-2</c:v>
                </c:pt>
                <c:pt idx="42">
                  <c:v>8.9493504242740995E-2</c:v>
                </c:pt>
                <c:pt idx="43">
                  <c:v>8.3488343120893593E-2</c:v>
                </c:pt>
                <c:pt idx="44">
                  <c:v>6.4325992692731995E-2</c:v>
                </c:pt>
                <c:pt idx="45">
                  <c:v>6.2793089813752895E-2</c:v>
                </c:pt>
                <c:pt idx="46">
                  <c:v>6.2793089813752895E-2</c:v>
                </c:pt>
                <c:pt idx="47">
                  <c:v>5.6158777690257698E-2</c:v>
                </c:pt>
                <c:pt idx="48">
                  <c:v>5.5701584930855398E-2</c:v>
                </c:pt>
                <c:pt idx="49">
                  <c:v>5.5388426621155402E-2</c:v>
                </c:pt>
                <c:pt idx="50">
                  <c:v>5.5035813933548401E-2</c:v>
                </c:pt>
                <c:pt idx="51">
                  <c:v>5.4954406258914103E-2</c:v>
                </c:pt>
                <c:pt idx="52">
                  <c:v>4.8184795154988802E-2</c:v>
                </c:pt>
                <c:pt idx="53">
                  <c:v>4.6944773454609103E-2</c:v>
                </c:pt>
                <c:pt idx="54">
                  <c:v>4.4786668808736198E-2</c:v>
                </c:pt>
                <c:pt idx="55">
                  <c:v>4.3122337275427601E-2</c:v>
                </c:pt>
                <c:pt idx="56">
                  <c:v>4.2841856176532203E-2</c:v>
                </c:pt>
                <c:pt idx="57">
                  <c:v>4.0545208369399399E-2</c:v>
                </c:pt>
                <c:pt idx="58">
                  <c:v>3.4506561026404203E-2</c:v>
                </c:pt>
                <c:pt idx="59">
                  <c:v>2.86536868905506E-2</c:v>
                </c:pt>
                <c:pt idx="60">
                  <c:v>2.3344279378669501E-2</c:v>
                </c:pt>
                <c:pt idx="61">
                  <c:v>2.2999213816212699E-2</c:v>
                </c:pt>
                <c:pt idx="62">
                  <c:v>2.2715042176542299E-2</c:v>
                </c:pt>
                <c:pt idx="63">
                  <c:v>1.9997650872194499E-2</c:v>
                </c:pt>
                <c:pt idx="64">
                  <c:v>1.3786470747970901E-2</c:v>
                </c:pt>
                <c:pt idx="65">
                  <c:v>1.3786470747970901E-2</c:v>
                </c:pt>
                <c:pt idx="66">
                  <c:v>6.5636211338169501E-3</c:v>
                </c:pt>
                <c:pt idx="67">
                  <c:v>4.5967474278128103E-3</c:v>
                </c:pt>
                <c:pt idx="68">
                  <c:v>2.4228343843345499E-3</c:v>
                </c:pt>
                <c:pt idx="69">
                  <c:v>2.2572047309678401E-3</c:v>
                </c:pt>
                <c:pt idx="70">
                  <c:v>2.2572047309678401E-3</c:v>
                </c:pt>
                <c:pt idx="71">
                  <c:v>2.2572047309678401E-3</c:v>
                </c:pt>
                <c:pt idx="72">
                  <c:v>2.2572047309678401E-3</c:v>
                </c:pt>
                <c:pt idx="73">
                  <c:v>2.2572047309678401E-3</c:v>
                </c:pt>
                <c:pt idx="74" formatCode="0.00E+00">
                  <c:v>8.3291687489588505E-5</c:v>
                </c:pt>
                <c:pt idx="75" formatCode="0.00E+00">
                  <c:v>8.3291687489588505E-5</c:v>
                </c:pt>
                <c:pt idx="76" formatCode="0.00E+00">
                  <c:v>8.3291687489588505E-5</c:v>
                </c:pt>
                <c:pt idx="77" formatCode="0.00E+00">
                  <c:v>8.3291687489588505E-5</c:v>
                </c:pt>
                <c:pt idx="78" formatCode="0.00E+00">
                  <c:v>8.3291687489588505E-5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80736"/>
        <c:axId val="399983088"/>
      </c:scatterChart>
      <c:valAx>
        <c:axId val="3999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83088"/>
        <c:crosses val="autoZero"/>
        <c:crossBetween val="midCat"/>
      </c:valAx>
      <c:valAx>
        <c:axId val="39998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80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46-tf-pdf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0.43080488851801901</c:v>
                </c:pt>
                <c:pt idx="1">
                  <c:v>0.45267700679346001</c:v>
                </c:pt>
                <c:pt idx="2">
                  <c:v>0.45884175691962997</c:v>
                </c:pt>
                <c:pt idx="3">
                  <c:v>0.46478945722806497</c:v>
                </c:pt>
                <c:pt idx="4">
                  <c:v>0.470420857660099</c:v>
                </c:pt>
                <c:pt idx="5">
                  <c:v>0.47311331425292102</c:v>
                </c:pt>
                <c:pt idx="6">
                  <c:v>0.47883550824789001</c:v>
                </c:pt>
                <c:pt idx="7">
                  <c:v>0.48465196265735899</c:v>
                </c:pt>
                <c:pt idx="8">
                  <c:v>0.48645838655457502</c:v>
                </c:pt>
                <c:pt idx="9">
                  <c:v>0.48959042955271698</c:v>
                </c:pt>
                <c:pt idx="10">
                  <c:v>0.49183019390885002</c:v>
                </c:pt>
                <c:pt idx="11">
                  <c:v>0.49239257429766797</c:v>
                </c:pt>
                <c:pt idx="12">
                  <c:v>0.49395978089045001</c:v>
                </c:pt>
                <c:pt idx="13">
                  <c:v>0.49465142044435101</c:v>
                </c:pt>
                <c:pt idx="14">
                  <c:v>0.494996141964616</c:v>
                </c:pt>
                <c:pt idx="15">
                  <c:v>0.49667974909486501</c:v>
                </c:pt>
                <c:pt idx="16">
                  <c:v>0.49767770590787103</c:v>
                </c:pt>
                <c:pt idx="17">
                  <c:v>0.50073825008094697</c:v>
                </c:pt>
                <c:pt idx="18">
                  <c:v>0.50161554502381001</c:v>
                </c:pt>
                <c:pt idx="19">
                  <c:v>0.50186457135979301</c:v>
                </c:pt>
                <c:pt idx="20">
                  <c:v>0.50242670814315704</c:v>
                </c:pt>
                <c:pt idx="21">
                  <c:v>0.50253478846862898</c:v>
                </c:pt>
                <c:pt idx="22">
                  <c:v>0.50356443515044902</c:v>
                </c:pt>
                <c:pt idx="23">
                  <c:v>0.50685613350608605</c:v>
                </c:pt>
                <c:pt idx="24">
                  <c:v>0.50634127467920698</c:v>
                </c:pt>
                <c:pt idx="25">
                  <c:v>0.50760981148482798</c:v>
                </c:pt>
                <c:pt idx="26">
                  <c:v>0.50833710351646799</c:v>
                </c:pt>
                <c:pt idx="27">
                  <c:v>0.50769764635527204</c:v>
                </c:pt>
                <c:pt idx="28">
                  <c:v>0.50906031111307704</c:v>
                </c:pt>
                <c:pt idx="29">
                  <c:v>0.51101789459239999</c:v>
                </c:pt>
                <c:pt idx="30">
                  <c:v>0.51031839517167299</c:v>
                </c:pt>
                <c:pt idx="31">
                  <c:v>0.510176309351838</c:v>
                </c:pt>
                <c:pt idx="32">
                  <c:v>0.51137607576899502</c:v>
                </c:pt>
                <c:pt idx="33">
                  <c:v>0.51151816158883101</c:v>
                </c:pt>
                <c:pt idx="34">
                  <c:v>0.51128210148250397</c:v>
                </c:pt>
                <c:pt idx="35">
                  <c:v>0.51202664679226695</c:v>
                </c:pt>
                <c:pt idx="36">
                  <c:v>0.516473817544155</c:v>
                </c:pt>
                <c:pt idx="37">
                  <c:v>0.51724148722837404</c:v>
                </c:pt>
                <c:pt idx="38">
                  <c:v>0.52122299858293697</c:v>
                </c:pt>
                <c:pt idx="39">
                  <c:v>0.52177902079043204</c:v>
                </c:pt>
                <c:pt idx="40">
                  <c:v>0.52125227719741896</c:v>
                </c:pt>
                <c:pt idx="41">
                  <c:v>0.52115373975872803</c:v>
                </c:pt>
                <c:pt idx="42">
                  <c:v>0.52158350323197</c:v>
                </c:pt>
                <c:pt idx="43">
                  <c:v>0.52411230293468203</c:v>
                </c:pt>
                <c:pt idx="44">
                  <c:v>0.52385736801315597</c:v>
                </c:pt>
                <c:pt idx="45">
                  <c:v>0.52486054925930403</c:v>
                </c:pt>
                <c:pt idx="46">
                  <c:v>0.52370845097258401</c:v>
                </c:pt>
                <c:pt idx="47">
                  <c:v>0.52328456735269802</c:v>
                </c:pt>
                <c:pt idx="48">
                  <c:v>0.52397330708421497</c:v>
                </c:pt>
                <c:pt idx="49">
                  <c:v>0.52564220682567397</c:v>
                </c:pt>
                <c:pt idx="50">
                  <c:v>0.52547374749027298</c:v>
                </c:pt>
                <c:pt idx="51">
                  <c:v>0.52666726837688904</c:v>
                </c:pt>
                <c:pt idx="52">
                  <c:v>0.52672169641271305</c:v>
                </c:pt>
                <c:pt idx="53">
                  <c:v>0.52707740576262696</c:v>
                </c:pt>
                <c:pt idx="54">
                  <c:v>0.52687036642515195</c:v>
                </c:pt>
                <c:pt idx="55">
                  <c:v>0.528471077645016</c:v>
                </c:pt>
                <c:pt idx="56">
                  <c:v>0.53040501058453904</c:v>
                </c:pt>
                <c:pt idx="57">
                  <c:v>0.53017526698069195</c:v>
                </c:pt>
                <c:pt idx="58">
                  <c:v>0.52997088199369902</c:v>
                </c:pt>
                <c:pt idx="59">
                  <c:v>0.53126878130950095</c:v>
                </c:pt>
                <c:pt idx="60">
                  <c:v>0.53206508645363204</c:v>
                </c:pt>
                <c:pt idx="61">
                  <c:v>0.53287755900523504</c:v>
                </c:pt>
                <c:pt idx="62">
                  <c:v>0.53210242444679101</c:v>
                </c:pt>
                <c:pt idx="63">
                  <c:v>0.53187268084294403</c:v>
                </c:pt>
                <c:pt idx="64">
                  <c:v>0.53353833172947196</c:v>
                </c:pt>
                <c:pt idx="65">
                  <c:v>0.53486141085863104</c:v>
                </c:pt>
                <c:pt idx="66">
                  <c:v>0.53579888978385404</c:v>
                </c:pt>
                <c:pt idx="67">
                  <c:v>0.53666999523755898</c:v>
                </c:pt>
                <c:pt idx="68">
                  <c:v>0.53747005984182195</c:v>
                </c:pt>
                <c:pt idx="69">
                  <c:v>0.539281621935642</c:v>
                </c:pt>
                <c:pt idx="70">
                  <c:v>0.539639895032344</c:v>
                </c:pt>
                <c:pt idx="71">
                  <c:v>0.53920217124706804</c:v>
                </c:pt>
                <c:pt idx="72">
                  <c:v>0.540320688302801</c:v>
                </c:pt>
                <c:pt idx="73">
                  <c:v>0.54117857729353303</c:v>
                </c:pt>
                <c:pt idx="74">
                  <c:v>0.54206324976934905</c:v>
                </c:pt>
                <c:pt idx="75">
                  <c:v>0.54270097790532401</c:v>
                </c:pt>
                <c:pt idx="76">
                  <c:v>0.54337954540028199</c:v>
                </c:pt>
                <c:pt idx="77">
                  <c:v>0.542407758369852</c:v>
                </c:pt>
                <c:pt idx="78">
                  <c:v>0.54399011776427997</c:v>
                </c:pt>
                <c:pt idx="79">
                  <c:v>0.54517508971386996</c:v>
                </c:pt>
                <c:pt idx="80">
                  <c:v>0.54869596042464497</c:v>
                </c:pt>
                <c:pt idx="81">
                  <c:v>0.55174941912929298</c:v>
                </c:pt>
                <c:pt idx="82">
                  <c:v>0.55178549818171596</c:v>
                </c:pt>
                <c:pt idx="83">
                  <c:v>0.55379835766547303</c:v>
                </c:pt>
                <c:pt idx="84">
                  <c:v>0.55372172436744604</c:v>
                </c:pt>
                <c:pt idx="85">
                  <c:v>0.55477845041588603</c:v>
                </c:pt>
                <c:pt idx="86">
                  <c:v>0.55640565727199598</c:v>
                </c:pt>
                <c:pt idx="87">
                  <c:v>0.55847142263889604</c:v>
                </c:pt>
                <c:pt idx="88">
                  <c:v>0.56063063401633895</c:v>
                </c:pt>
                <c:pt idx="89">
                  <c:v>0.564387191441312</c:v>
                </c:pt>
                <c:pt idx="90">
                  <c:v>0.56616848210178905</c:v>
                </c:pt>
                <c:pt idx="91">
                  <c:v>0.567752036271294</c:v>
                </c:pt>
                <c:pt idx="92">
                  <c:v>0.57586709964045102</c:v>
                </c:pt>
                <c:pt idx="93">
                  <c:v>0.57572119858672499</c:v>
                </c:pt>
                <c:pt idx="94">
                  <c:v>0.57655266273749595</c:v>
                </c:pt>
                <c:pt idx="95">
                  <c:v>0.58239993723189298</c:v>
                </c:pt>
                <c:pt idx="96">
                  <c:v>0.58605044116058003</c:v>
                </c:pt>
                <c:pt idx="97">
                  <c:v>0.59097061016641395</c:v>
                </c:pt>
                <c:pt idx="98">
                  <c:v>0.59306164322164301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0.33698306875010597</c:v>
                </c:pt>
                <c:pt idx="1">
                  <c:v>0.34166211904869698</c:v>
                </c:pt>
                <c:pt idx="2">
                  <c:v>0.34461991381318602</c:v>
                </c:pt>
                <c:pt idx="3">
                  <c:v>0.34687501435295398</c:v>
                </c:pt>
                <c:pt idx="4">
                  <c:v>0.349244872775404</c:v>
                </c:pt>
                <c:pt idx="5">
                  <c:v>0.35003188014067199</c:v>
                </c:pt>
                <c:pt idx="6">
                  <c:v>0.35560546737579901</c:v>
                </c:pt>
                <c:pt idx="7">
                  <c:v>0.35617812160484202</c:v>
                </c:pt>
                <c:pt idx="8">
                  <c:v>0.35626867061263101</c:v>
                </c:pt>
                <c:pt idx="9">
                  <c:v>0.35700958324584597</c:v>
                </c:pt>
                <c:pt idx="10">
                  <c:v>0.35842501889213102</c:v>
                </c:pt>
                <c:pt idx="11">
                  <c:v>0.35885767666880902</c:v>
                </c:pt>
                <c:pt idx="12">
                  <c:v>0.35983323608478202</c:v>
                </c:pt>
                <c:pt idx="13">
                  <c:v>0.36023580729021998</c:v>
                </c:pt>
                <c:pt idx="14">
                  <c:v>0.36038242037875101</c:v>
                </c:pt>
                <c:pt idx="15">
                  <c:v>0.36172472863418298</c:v>
                </c:pt>
                <c:pt idx="16">
                  <c:v>0.36248744220200801</c:v>
                </c:pt>
                <c:pt idx="17">
                  <c:v>0.36412436778143498</c:v>
                </c:pt>
                <c:pt idx="18">
                  <c:v>0.36473740838100099</c:v>
                </c:pt>
                <c:pt idx="19">
                  <c:v>0.36532293323970499</c:v>
                </c:pt>
                <c:pt idx="20">
                  <c:v>0.36557790316178401</c:v>
                </c:pt>
                <c:pt idx="21">
                  <c:v>0.36625931255639699</c:v>
                </c:pt>
                <c:pt idx="22">
                  <c:v>0.367172195884575</c:v>
                </c:pt>
                <c:pt idx="23">
                  <c:v>0.37049372448717699</c:v>
                </c:pt>
                <c:pt idx="24">
                  <c:v>0.36982162076833203</c:v>
                </c:pt>
                <c:pt idx="25">
                  <c:v>0.37116469483696901</c:v>
                </c:pt>
                <c:pt idx="26">
                  <c:v>0.37138541692689703</c:v>
                </c:pt>
                <c:pt idx="27">
                  <c:v>0.37049937535384603</c:v>
                </c:pt>
                <c:pt idx="28">
                  <c:v>0.37141317984456801</c:v>
                </c:pt>
                <c:pt idx="29">
                  <c:v>0.37332033638534501</c:v>
                </c:pt>
                <c:pt idx="30">
                  <c:v>0.37261535916511002</c:v>
                </c:pt>
                <c:pt idx="31">
                  <c:v>0.37251762161687402</c:v>
                </c:pt>
                <c:pt idx="32">
                  <c:v>0.37383504561164299</c:v>
                </c:pt>
                <c:pt idx="33">
                  <c:v>0.373660587888405</c:v>
                </c:pt>
                <c:pt idx="34">
                  <c:v>0.37329949506689403</c:v>
                </c:pt>
                <c:pt idx="35">
                  <c:v>0.373268517090944</c:v>
                </c:pt>
                <c:pt idx="36">
                  <c:v>0.37464116101797201</c:v>
                </c:pt>
                <c:pt idx="37">
                  <c:v>0.37481035890167602</c:v>
                </c:pt>
                <c:pt idx="38">
                  <c:v>0.376087038064639</c:v>
                </c:pt>
                <c:pt idx="39">
                  <c:v>0.376006756038548</c:v>
                </c:pt>
                <c:pt idx="40">
                  <c:v>0.37520330031592303</c:v>
                </c:pt>
                <c:pt idx="41">
                  <c:v>0.37530730672118301</c:v>
                </c:pt>
                <c:pt idx="42">
                  <c:v>0.37609312356421698</c:v>
                </c:pt>
                <c:pt idx="43">
                  <c:v>0.37856410761259301</c:v>
                </c:pt>
                <c:pt idx="44">
                  <c:v>0.37886004190983202</c:v>
                </c:pt>
                <c:pt idx="45">
                  <c:v>0.37909930678439901</c:v>
                </c:pt>
                <c:pt idx="46">
                  <c:v>0.37749239270834301</c:v>
                </c:pt>
                <c:pt idx="47">
                  <c:v>0.37727925933209899</c:v>
                </c:pt>
                <c:pt idx="48">
                  <c:v>0.37806069600499898</c:v>
                </c:pt>
                <c:pt idx="49">
                  <c:v>0.37943764732965302</c:v>
                </c:pt>
                <c:pt idx="50">
                  <c:v>0.37942181590784402</c:v>
                </c:pt>
                <c:pt idx="51">
                  <c:v>0.38090162844548697</c:v>
                </c:pt>
                <c:pt idx="52">
                  <c:v>0.38105811590510003</c:v>
                </c:pt>
                <c:pt idx="53">
                  <c:v>0.38136158120311497</c:v>
                </c:pt>
                <c:pt idx="54">
                  <c:v>0.38114763878688601</c:v>
                </c:pt>
                <c:pt idx="55">
                  <c:v>0.38315470390624501</c:v>
                </c:pt>
                <c:pt idx="56">
                  <c:v>0.384680821746478</c:v>
                </c:pt>
                <c:pt idx="57">
                  <c:v>0.38415335482947199</c:v>
                </c:pt>
                <c:pt idx="58">
                  <c:v>0.38395256183473803</c:v>
                </c:pt>
                <c:pt idx="59">
                  <c:v>0.385254260699741</c:v>
                </c:pt>
                <c:pt idx="60">
                  <c:v>0.38710436754401301</c:v>
                </c:pt>
                <c:pt idx="61">
                  <c:v>0.38901537694778798</c:v>
                </c:pt>
                <c:pt idx="62">
                  <c:v>0.38721341798919201</c:v>
                </c:pt>
                <c:pt idx="63">
                  <c:v>0.38719872983435799</c:v>
                </c:pt>
                <c:pt idx="64">
                  <c:v>0.38802302866078198</c:v>
                </c:pt>
                <c:pt idx="65">
                  <c:v>0.39411011200055601</c:v>
                </c:pt>
                <c:pt idx="66">
                  <c:v>0.399200146731642</c:v>
                </c:pt>
                <c:pt idx="67">
                  <c:v>0.400365096486415</c:v>
                </c:pt>
                <c:pt idx="68">
                  <c:v>0.400197507230861</c:v>
                </c:pt>
                <c:pt idx="69">
                  <c:v>0.40185150519271501</c:v>
                </c:pt>
                <c:pt idx="70">
                  <c:v>0.40181343057338598</c:v>
                </c:pt>
                <c:pt idx="71">
                  <c:v>0.40193013747286499</c:v>
                </c:pt>
                <c:pt idx="72">
                  <c:v>0.40451918978197698</c:v>
                </c:pt>
                <c:pt idx="73">
                  <c:v>0.40804443108328597</c:v>
                </c:pt>
                <c:pt idx="74">
                  <c:v>0.41176085749061703</c:v>
                </c:pt>
                <c:pt idx="75">
                  <c:v>0.41332273097090499</c:v>
                </c:pt>
                <c:pt idx="76">
                  <c:v>0.41486132957479599</c:v>
                </c:pt>
                <c:pt idx="77">
                  <c:v>0.40992278558276102</c:v>
                </c:pt>
                <c:pt idx="78">
                  <c:v>0.41182578100385497</c:v>
                </c:pt>
                <c:pt idx="79">
                  <c:v>0.41384918880727301</c:v>
                </c:pt>
                <c:pt idx="80">
                  <c:v>0.41733312577395199</c:v>
                </c:pt>
                <c:pt idx="81">
                  <c:v>0.41874751851125203</c:v>
                </c:pt>
                <c:pt idx="82">
                  <c:v>0.416295254136542</c:v>
                </c:pt>
                <c:pt idx="83">
                  <c:v>0.414206432456527</c:v>
                </c:pt>
                <c:pt idx="84">
                  <c:v>0.418559378915487</c:v>
                </c:pt>
                <c:pt idx="85">
                  <c:v>0.42282768348635302</c:v>
                </c:pt>
                <c:pt idx="86">
                  <c:v>0.423458137157809</c:v>
                </c:pt>
                <c:pt idx="87">
                  <c:v>0.42556034981160901</c:v>
                </c:pt>
                <c:pt idx="88">
                  <c:v>0.43423392341669098</c:v>
                </c:pt>
                <c:pt idx="89">
                  <c:v>0.43467842642043802</c:v>
                </c:pt>
                <c:pt idx="90">
                  <c:v>0.44050771271946798</c:v>
                </c:pt>
                <c:pt idx="91">
                  <c:v>0.45124239760572898</c:v>
                </c:pt>
                <c:pt idx="92">
                  <c:v>0.431233402758818</c:v>
                </c:pt>
                <c:pt idx="93">
                  <c:v>0.42933321661208002</c:v>
                </c:pt>
                <c:pt idx="94">
                  <c:v>0.40470671000459102</c:v>
                </c:pt>
                <c:pt idx="95">
                  <c:v>0.41195395318954697</c:v>
                </c:pt>
                <c:pt idx="96">
                  <c:v>0.40650483074867799</c:v>
                </c:pt>
                <c:pt idx="97">
                  <c:v>0.41529904849097499</c:v>
                </c:pt>
                <c:pt idx="98">
                  <c:v>0.40122357233446698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0.94202916639915402</c:v>
                </c:pt>
                <c:pt idx="1">
                  <c:v>0.92427003065004099</c:v>
                </c:pt>
                <c:pt idx="2">
                  <c:v>0.91608839606959303</c:v>
                </c:pt>
                <c:pt idx="3">
                  <c:v>0.90749683134632098</c:v>
                </c:pt>
                <c:pt idx="4">
                  <c:v>0.90493259148359595</c:v>
                </c:pt>
                <c:pt idx="5">
                  <c:v>0.89802586998089196</c:v>
                </c:pt>
                <c:pt idx="6">
                  <c:v>0.88459128493015804</c:v>
                </c:pt>
                <c:pt idx="7">
                  <c:v>0.87475695463509595</c:v>
                </c:pt>
                <c:pt idx="8">
                  <c:v>0.867934822610404</c:v>
                </c:pt>
                <c:pt idx="9">
                  <c:v>0.86300317544630101</c:v>
                </c:pt>
                <c:pt idx="10">
                  <c:v>0.86000599348172801</c:v>
                </c:pt>
                <c:pt idx="11">
                  <c:v>0.85291269777287204</c:v>
                </c:pt>
                <c:pt idx="12">
                  <c:v>0.84953253646298699</c:v>
                </c:pt>
                <c:pt idx="13">
                  <c:v>0.84856854454514397</c:v>
                </c:pt>
                <c:pt idx="14">
                  <c:v>0.84695823858701202</c:v>
                </c:pt>
                <c:pt idx="15">
                  <c:v>0.84534793262887997</c:v>
                </c:pt>
                <c:pt idx="16">
                  <c:v>0.84321207270550103</c:v>
                </c:pt>
                <c:pt idx="17">
                  <c:v>0.84172757190034797</c:v>
                </c:pt>
                <c:pt idx="18">
                  <c:v>0.84058340714062196</c:v>
                </c:pt>
                <c:pt idx="19">
                  <c:v>0.83823151291229803</c:v>
                </c:pt>
                <c:pt idx="20">
                  <c:v>0.83777861436157297</c:v>
                </c:pt>
                <c:pt idx="21">
                  <c:v>0.83411015152115098</c:v>
                </c:pt>
                <c:pt idx="22">
                  <c:v>0.83222751440833498</c:v>
                </c:pt>
                <c:pt idx="23">
                  <c:v>0.82994893147757798</c:v>
                </c:pt>
                <c:pt idx="24">
                  <c:v>0.82659867349999105</c:v>
                </c:pt>
                <c:pt idx="25">
                  <c:v>0.82324033804783403</c:v>
                </c:pt>
                <c:pt idx="26">
                  <c:v>0.81909497280791699</c:v>
                </c:pt>
                <c:pt idx="27">
                  <c:v>0.81647822562595196</c:v>
                </c:pt>
                <c:pt idx="28">
                  <c:v>0.81452010542134801</c:v>
                </c:pt>
                <c:pt idx="29">
                  <c:v>0.81452010542134801</c:v>
                </c:pt>
                <c:pt idx="30">
                  <c:v>0.81081558013297195</c:v>
                </c:pt>
                <c:pt idx="31">
                  <c:v>0.81045326129239303</c:v>
                </c:pt>
                <c:pt idx="32">
                  <c:v>0.81045326129239303</c:v>
                </c:pt>
                <c:pt idx="33">
                  <c:v>0.80930909653266703</c:v>
                </c:pt>
                <c:pt idx="34">
                  <c:v>0.80654742848516703</c:v>
                </c:pt>
                <c:pt idx="35">
                  <c:v>0.805742275506101</c:v>
                </c:pt>
                <c:pt idx="36">
                  <c:v>0.80570054972791505</c:v>
                </c:pt>
                <c:pt idx="37">
                  <c:v>0.80431971570416405</c:v>
                </c:pt>
                <c:pt idx="38">
                  <c:v>0.80147510172398695</c:v>
                </c:pt>
                <c:pt idx="39">
                  <c:v>0.79921959904949402</c:v>
                </c:pt>
                <c:pt idx="40">
                  <c:v>0.79810826113472699</c:v>
                </c:pt>
                <c:pt idx="41">
                  <c:v>0.79377914634939695</c:v>
                </c:pt>
                <c:pt idx="42">
                  <c:v>0.79106033752219895</c:v>
                </c:pt>
                <c:pt idx="43">
                  <c:v>0.79106033752219895</c:v>
                </c:pt>
                <c:pt idx="44">
                  <c:v>0.78857904882382501</c:v>
                </c:pt>
                <c:pt idx="45">
                  <c:v>0.78474265379034702</c:v>
                </c:pt>
                <c:pt idx="46">
                  <c:v>0.77700795951248103</c:v>
                </c:pt>
                <c:pt idx="47">
                  <c:v>0.77569816839864802</c:v>
                </c:pt>
                <c:pt idx="48">
                  <c:v>0.77549404510818098</c:v>
                </c:pt>
                <c:pt idx="49">
                  <c:v>0.77124462403608496</c:v>
                </c:pt>
                <c:pt idx="50">
                  <c:v>0.76554850989893497</c:v>
                </c:pt>
                <c:pt idx="51">
                  <c:v>0.76554850989893497</c:v>
                </c:pt>
                <c:pt idx="52">
                  <c:v>0.76524232496323397</c:v>
                </c:pt>
                <c:pt idx="53">
                  <c:v>0.765005237663126</c:v>
                </c:pt>
                <c:pt idx="54">
                  <c:v>0.76317146719236195</c:v>
                </c:pt>
                <c:pt idx="55">
                  <c:v>0.76286528225666095</c:v>
                </c:pt>
                <c:pt idx="56">
                  <c:v>0.76167562620440499</c:v>
                </c:pt>
                <c:pt idx="57">
                  <c:v>0.75963773244317401</c:v>
                </c:pt>
                <c:pt idx="58">
                  <c:v>0.75736175775446202</c:v>
                </c:pt>
                <c:pt idx="59">
                  <c:v>0.75699943891388199</c:v>
                </c:pt>
                <c:pt idx="60">
                  <c:v>0.75689737726864803</c:v>
                </c:pt>
                <c:pt idx="61">
                  <c:v>0.75448632061703103</c:v>
                </c:pt>
                <c:pt idx="62">
                  <c:v>0.75065900892076598</c:v>
                </c:pt>
                <c:pt idx="63">
                  <c:v>0.74964891106656095</c:v>
                </c:pt>
                <c:pt idx="64">
                  <c:v>0.74867728420393498</c:v>
                </c:pt>
                <c:pt idx="65">
                  <c:v>0.746571573165279</c:v>
                </c:pt>
                <c:pt idx="66">
                  <c:v>0.74521145999025495</c:v>
                </c:pt>
                <c:pt idx="67">
                  <c:v>0.74362652108777905</c:v>
                </c:pt>
                <c:pt idx="68">
                  <c:v>0.74133805440364497</c:v>
                </c:pt>
                <c:pt idx="69">
                  <c:v>0.73730860693316203</c:v>
                </c:pt>
                <c:pt idx="70">
                  <c:v>0.73574578799052104</c:v>
                </c:pt>
                <c:pt idx="71">
                  <c:v>0.73057931277981003</c:v>
                </c:pt>
                <c:pt idx="72">
                  <c:v>0.72623588101368997</c:v>
                </c:pt>
                <c:pt idx="73">
                  <c:v>0.72325397994544505</c:v>
                </c:pt>
                <c:pt idx="74">
                  <c:v>0.72015043303468995</c:v>
                </c:pt>
                <c:pt idx="75">
                  <c:v>0.71699821659596097</c:v>
                </c:pt>
                <c:pt idx="76">
                  <c:v>0.71523492237706299</c:v>
                </c:pt>
                <c:pt idx="77">
                  <c:v>0.69978371722562904</c:v>
                </c:pt>
                <c:pt idx="78">
                  <c:v>0.69754022619213296</c:v>
                </c:pt>
                <c:pt idx="79">
                  <c:v>0.695363134913211</c:v>
                </c:pt>
                <c:pt idx="80">
                  <c:v>0.69323519114774101</c:v>
                </c:pt>
                <c:pt idx="81">
                  <c:v>0.68151857670237503</c:v>
                </c:pt>
                <c:pt idx="82">
                  <c:v>0.67584102763817799</c:v>
                </c:pt>
                <c:pt idx="83">
                  <c:v>0.67308295825549902</c:v>
                </c:pt>
                <c:pt idx="84">
                  <c:v>0.66739281894074598</c:v>
                </c:pt>
                <c:pt idx="85">
                  <c:v>0.66521190458454904</c:v>
                </c:pt>
                <c:pt idx="86">
                  <c:v>0.6626321165322</c:v>
                </c:pt>
                <c:pt idx="87">
                  <c:v>0.660233593262742</c:v>
                </c:pt>
                <c:pt idx="88">
                  <c:v>0.65372750277068803</c:v>
                </c:pt>
                <c:pt idx="89">
                  <c:v>0.64741302040228399</c:v>
                </c:pt>
                <c:pt idx="90">
                  <c:v>0.63994273210478503</c:v>
                </c:pt>
                <c:pt idx="91">
                  <c:v>0.63196573766848796</c:v>
                </c:pt>
                <c:pt idx="92">
                  <c:v>0.62036228258429704</c:v>
                </c:pt>
                <c:pt idx="93">
                  <c:v>0.61104226425555297</c:v>
                </c:pt>
                <c:pt idx="94">
                  <c:v>0.59754357863597196</c:v>
                </c:pt>
                <c:pt idx="95">
                  <c:v>0.58682466135957501</c:v>
                </c:pt>
                <c:pt idx="96">
                  <c:v>0.56676951321106905</c:v>
                </c:pt>
                <c:pt idx="97">
                  <c:v>0.53754329078986995</c:v>
                </c:pt>
                <c:pt idx="98">
                  <c:v>0.4805479961984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0.47827700854569799</c:v>
                </c:pt>
                <c:pt idx="1">
                  <c:v>0.48136050408741499</c:v>
                </c:pt>
                <c:pt idx="2">
                  <c:v>0.48321823153205501</c:v>
                </c:pt>
                <c:pt idx="3">
                  <c:v>0.48374903875597502</c:v>
                </c:pt>
                <c:pt idx="4">
                  <c:v>0.48557751403824401</c:v>
                </c:pt>
                <c:pt idx="5">
                  <c:v>0.48496571907143998</c:v>
                </c:pt>
                <c:pt idx="6">
                  <c:v>0.48686066207640299</c:v>
                </c:pt>
                <c:pt idx="7">
                  <c:v>0.48622277950681497</c:v>
                </c:pt>
                <c:pt idx="8">
                  <c:v>0.48504208206787103</c:v>
                </c:pt>
                <c:pt idx="9">
                  <c:v>0.48487970184666701</c:v>
                </c:pt>
                <c:pt idx="10">
                  <c:v>0.48532599794370002</c:v>
                </c:pt>
                <c:pt idx="11">
                  <c:v>0.48371867503885801</c:v>
                </c:pt>
                <c:pt idx="12">
                  <c:v>0.48367120306331801</c:v>
                </c:pt>
                <c:pt idx="13">
                  <c:v>0.48385249227830102</c:v>
                </c:pt>
                <c:pt idx="14">
                  <c:v>0.48343051071040499</c:v>
                </c:pt>
                <c:pt idx="15">
                  <c:v>0.48374687072396699</c:v>
                </c:pt>
                <c:pt idx="16">
                  <c:v>0.48390314906874299</c:v>
                </c:pt>
                <c:pt idx="17">
                  <c:v>0.48488803020441201</c:v>
                </c:pt>
                <c:pt idx="18">
                  <c:v>0.485253784399724</c:v>
                </c:pt>
                <c:pt idx="19">
                  <c:v>0.48502055679498202</c:v>
                </c:pt>
                <c:pt idx="20">
                  <c:v>0.485136545655801</c:v>
                </c:pt>
                <c:pt idx="21">
                  <c:v>0.48452567319795897</c:v>
                </c:pt>
                <c:pt idx="22">
                  <c:v>0.484794468912214</c:v>
                </c:pt>
                <c:pt idx="23">
                  <c:v>0.486307534794026</c:v>
                </c:pt>
                <c:pt idx="24">
                  <c:v>0.48472046421744902</c:v>
                </c:pt>
                <c:pt idx="25">
                  <c:v>0.48449895534148102</c:v>
                </c:pt>
                <c:pt idx="26">
                  <c:v>0.48375308740630801</c:v>
                </c:pt>
                <c:pt idx="27">
                  <c:v>0.48222662042953102</c:v>
                </c:pt>
                <c:pt idx="28">
                  <c:v>0.48242519180658699</c:v>
                </c:pt>
                <c:pt idx="29">
                  <c:v>0.48386416269703802</c:v>
                </c:pt>
                <c:pt idx="30">
                  <c:v>0.482556375602888</c:v>
                </c:pt>
                <c:pt idx="31">
                  <c:v>0.48239475052402597</c:v>
                </c:pt>
                <c:pt idx="32">
                  <c:v>0.48333762274237502</c:v>
                </c:pt>
                <c:pt idx="33">
                  <c:v>0.482804925759095</c:v>
                </c:pt>
                <c:pt idx="34">
                  <c:v>0.48175726391481399</c:v>
                </c:pt>
                <c:pt idx="35">
                  <c:v>0.48165374753842299</c:v>
                </c:pt>
                <c:pt idx="36">
                  <c:v>0.48327237329752998</c:v>
                </c:pt>
                <c:pt idx="37">
                  <c:v>0.483151585373087</c:v>
                </c:pt>
                <c:pt idx="38">
                  <c:v>0.48382360266947899</c:v>
                </c:pt>
                <c:pt idx="39">
                  <c:v>0.48322809210455098</c:v>
                </c:pt>
                <c:pt idx="40">
                  <c:v>0.48224017990336898</c:v>
                </c:pt>
                <c:pt idx="41">
                  <c:v>0.48049472126375398</c:v>
                </c:pt>
                <c:pt idx="42">
                  <c:v>0.47963124355084802</c:v>
                </c:pt>
                <c:pt idx="43">
                  <c:v>0.48146664222691299</c:v>
                </c:pt>
                <c:pt idx="44">
                  <c:v>0.480498287266025</c:v>
                </c:pt>
                <c:pt idx="45">
                  <c:v>0.47989091265786299</c:v>
                </c:pt>
                <c:pt idx="46">
                  <c:v>0.47619128376650499</c:v>
                </c:pt>
                <c:pt idx="47">
                  <c:v>0.47539258208993901</c:v>
                </c:pt>
                <c:pt idx="48">
                  <c:v>0.47605577631232299</c:v>
                </c:pt>
                <c:pt idx="49">
                  <c:v>0.47587381969770898</c:v>
                </c:pt>
                <c:pt idx="50">
                  <c:v>0.47456007359056601</c:v>
                </c:pt>
                <c:pt idx="51">
                  <c:v>0.47541973434879098</c:v>
                </c:pt>
                <c:pt idx="52">
                  <c:v>0.47543399935660502</c:v>
                </c:pt>
                <c:pt idx="53">
                  <c:v>0.47560019519237201</c:v>
                </c:pt>
                <c:pt idx="54">
                  <c:v>0.474991577994544</c:v>
                </c:pt>
                <c:pt idx="55">
                  <c:v>0.47619453654912502</c:v>
                </c:pt>
                <c:pt idx="56">
                  <c:v>0.47709826561432001</c:v>
                </c:pt>
                <c:pt idx="57">
                  <c:v>0.47569924173189099</c:v>
                </c:pt>
                <c:pt idx="58">
                  <c:v>0.47454596291272899</c:v>
                </c:pt>
                <c:pt idx="59">
                  <c:v>0.47550584825852699</c:v>
                </c:pt>
                <c:pt idx="60">
                  <c:v>0.47625955494400701</c:v>
                </c:pt>
                <c:pt idx="61">
                  <c:v>0.47612280029107301</c:v>
                </c:pt>
                <c:pt idx="62">
                  <c:v>0.47300416360181902</c:v>
                </c:pt>
                <c:pt idx="63">
                  <c:v>0.47266383753949198</c:v>
                </c:pt>
                <c:pt idx="64">
                  <c:v>0.47318869214878001</c:v>
                </c:pt>
                <c:pt idx="65">
                  <c:v>0.47405224313358801</c:v>
                </c:pt>
                <c:pt idx="66">
                  <c:v>0.47454778023706301</c:v>
                </c:pt>
                <c:pt idx="67">
                  <c:v>0.47469344638892702</c:v>
                </c:pt>
                <c:pt idx="68">
                  <c:v>0.474121350612003</c:v>
                </c:pt>
                <c:pt idx="69">
                  <c:v>0.47449340563601</c:v>
                </c:pt>
                <c:pt idx="70">
                  <c:v>0.47408789680567798</c:v>
                </c:pt>
                <c:pt idx="71">
                  <c:v>0.47247863647708199</c:v>
                </c:pt>
                <c:pt idx="72">
                  <c:v>0.47290069751555303</c:v>
                </c:pt>
                <c:pt idx="73">
                  <c:v>0.47309439811117898</c:v>
                </c:pt>
                <c:pt idx="74">
                  <c:v>0.47469857356648099</c:v>
                </c:pt>
                <c:pt idx="75">
                  <c:v>0.47374629010385699</c:v>
                </c:pt>
                <c:pt idx="76">
                  <c:v>0.47312164228921499</c:v>
                </c:pt>
                <c:pt idx="77">
                  <c:v>0.46394238826178802</c:v>
                </c:pt>
                <c:pt idx="78">
                  <c:v>0.46412964652383398</c:v>
                </c:pt>
                <c:pt idx="79">
                  <c:v>0.46420312305130501</c:v>
                </c:pt>
                <c:pt idx="80">
                  <c:v>0.46470174200606501</c:v>
                </c:pt>
                <c:pt idx="81">
                  <c:v>0.46298514837111598</c:v>
                </c:pt>
                <c:pt idx="82">
                  <c:v>0.45970422153747897</c:v>
                </c:pt>
                <c:pt idx="83">
                  <c:v>0.45888404984850201</c:v>
                </c:pt>
                <c:pt idx="84">
                  <c:v>0.45653003267761499</c:v>
                </c:pt>
                <c:pt idx="85">
                  <c:v>0.456198013903862</c:v>
                </c:pt>
                <c:pt idx="86">
                  <c:v>0.455564699712383</c:v>
                </c:pt>
                <c:pt idx="87">
                  <c:v>0.45555468574161101</c:v>
                </c:pt>
                <c:pt idx="88">
                  <c:v>0.45431444080991201</c:v>
                </c:pt>
                <c:pt idx="89">
                  <c:v>0.45251203471465201</c:v>
                </c:pt>
                <c:pt idx="90">
                  <c:v>0.450859019448829</c:v>
                </c:pt>
                <c:pt idx="91">
                  <c:v>0.44765203569520001</c:v>
                </c:pt>
                <c:pt idx="92">
                  <c:v>0.44163730084213698</c:v>
                </c:pt>
                <c:pt idx="93">
                  <c:v>0.43227619015724</c:v>
                </c:pt>
                <c:pt idx="94">
                  <c:v>0.42090781690673301</c:v>
                </c:pt>
                <c:pt idx="95">
                  <c:v>0.41534076566236799</c:v>
                </c:pt>
                <c:pt idx="96">
                  <c:v>0.404570085036703</c:v>
                </c:pt>
                <c:pt idx="97">
                  <c:v>0.38930478201674001</c:v>
                </c:pt>
                <c:pt idx="98">
                  <c:v>0.35165811565030303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556448"/>
        <c:axId val="401558016"/>
      </c:scatterChart>
      <c:valAx>
        <c:axId val="401556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1558016"/>
        <c:crosses val="autoZero"/>
        <c:crossBetween val="midCat"/>
      </c:valAx>
      <c:valAx>
        <c:axId val="40155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1556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55-cos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0.29872829335191398</c:v>
                </c:pt>
                <c:pt idx="1">
                  <c:v>0.30472961755155598</c:v>
                </c:pt>
                <c:pt idx="2">
                  <c:v>0.320585574405229</c:v>
                </c:pt>
                <c:pt idx="3">
                  <c:v>0.33929229470962602</c:v>
                </c:pt>
                <c:pt idx="4">
                  <c:v>0.37117747104096299</c:v>
                </c:pt>
                <c:pt idx="5">
                  <c:v>0.40848564740906201</c:v>
                </c:pt>
                <c:pt idx="6">
                  <c:v>0.443718805297104</c:v>
                </c:pt>
                <c:pt idx="7">
                  <c:v>0.48314931903777703</c:v>
                </c:pt>
                <c:pt idx="8">
                  <c:v>0.52323258968937703</c:v>
                </c:pt>
                <c:pt idx="9">
                  <c:v>0.573323398997586</c:v>
                </c:pt>
                <c:pt idx="10">
                  <c:v>0.61642971303800698</c:v>
                </c:pt>
                <c:pt idx="11">
                  <c:v>0.656186118523988</c:v>
                </c:pt>
                <c:pt idx="12">
                  <c:v>0.69429378354266102</c:v>
                </c:pt>
                <c:pt idx="13">
                  <c:v>0.73552805769367702</c:v>
                </c:pt>
                <c:pt idx="14">
                  <c:v>0.75413746463522802</c:v>
                </c:pt>
                <c:pt idx="15">
                  <c:v>0.77457758260758103</c:v>
                </c:pt>
                <c:pt idx="16">
                  <c:v>0.79279699645020396</c:v>
                </c:pt>
                <c:pt idx="17">
                  <c:v>0.81337446418812898</c:v>
                </c:pt>
                <c:pt idx="18">
                  <c:v>0.83302960032529505</c:v>
                </c:pt>
                <c:pt idx="19">
                  <c:v>0.851623198362911</c:v>
                </c:pt>
                <c:pt idx="20">
                  <c:v>0.85655435946102998</c:v>
                </c:pt>
                <c:pt idx="21">
                  <c:v>0.86024499105551</c:v>
                </c:pt>
                <c:pt idx="22">
                  <c:v>0.86080079859752101</c:v>
                </c:pt>
                <c:pt idx="23">
                  <c:v>0.86598316403838205</c:v>
                </c:pt>
                <c:pt idx="24">
                  <c:v>0.863217889247059</c:v>
                </c:pt>
                <c:pt idx="25">
                  <c:v>0.86138364978126203</c:v>
                </c:pt>
                <c:pt idx="26">
                  <c:v>0.862876787198391</c:v>
                </c:pt>
                <c:pt idx="27">
                  <c:v>0.85850457705257899</c:v>
                </c:pt>
                <c:pt idx="28">
                  <c:v>0.85712534522966999</c:v>
                </c:pt>
                <c:pt idx="29">
                  <c:v>0.85097908585926096</c:v>
                </c:pt>
                <c:pt idx="30">
                  <c:v>0.84438929976739596</c:v>
                </c:pt>
                <c:pt idx="31">
                  <c:v>0.83915625287238005</c:v>
                </c:pt>
                <c:pt idx="32">
                  <c:v>0.83434937168388101</c:v>
                </c:pt>
                <c:pt idx="33">
                  <c:v>0.83073486336630897</c:v>
                </c:pt>
                <c:pt idx="34">
                  <c:v>0.82592440639933995</c:v>
                </c:pt>
                <c:pt idx="35">
                  <c:v>0.82013499850139504</c:v>
                </c:pt>
                <c:pt idx="36">
                  <c:v>0.81485849028413504</c:v>
                </c:pt>
                <c:pt idx="37">
                  <c:v>0.810345485487865</c:v>
                </c:pt>
                <c:pt idx="38">
                  <c:v>0.80549865255042696</c:v>
                </c:pt>
                <c:pt idx="39">
                  <c:v>0.79972754425036296</c:v>
                </c:pt>
                <c:pt idx="40">
                  <c:v>0.79672060729981597</c:v>
                </c:pt>
                <c:pt idx="41">
                  <c:v>0.79086910817655198</c:v>
                </c:pt>
                <c:pt idx="42">
                  <c:v>0.78580949874651895</c:v>
                </c:pt>
                <c:pt idx="43">
                  <c:v>0.77955679294811098</c:v>
                </c:pt>
                <c:pt idx="44">
                  <c:v>0.77364735742661705</c:v>
                </c:pt>
                <c:pt idx="45">
                  <c:v>0.77008651095803704</c:v>
                </c:pt>
                <c:pt idx="46">
                  <c:v>0.76595859299527402</c:v>
                </c:pt>
                <c:pt idx="47">
                  <c:v>0.76242234377040397</c:v>
                </c:pt>
                <c:pt idx="48">
                  <c:v>0.75797759863873404</c:v>
                </c:pt>
                <c:pt idx="49">
                  <c:v>0.75485031194243002</c:v>
                </c:pt>
                <c:pt idx="50">
                  <c:v>0.75330239812310795</c:v>
                </c:pt>
                <c:pt idx="51">
                  <c:v>0.74695696485010699</c:v>
                </c:pt>
                <c:pt idx="52">
                  <c:v>0.74487074703689804</c:v>
                </c:pt>
                <c:pt idx="53">
                  <c:v>0.74219056167665598</c:v>
                </c:pt>
                <c:pt idx="54">
                  <c:v>0.74052625234832603</c:v>
                </c:pt>
                <c:pt idx="55">
                  <c:v>0.73819423083448599</c:v>
                </c:pt>
                <c:pt idx="56">
                  <c:v>0.73487761614184399</c:v>
                </c:pt>
                <c:pt idx="57">
                  <c:v>0.73102195735646702</c:v>
                </c:pt>
                <c:pt idx="58">
                  <c:v>0.728374231113462</c:v>
                </c:pt>
                <c:pt idx="59">
                  <c:v>0.72521577555224204</c:v>
                </c:pt>
                <c:pt idx="60">
                  <c:v>0.72239496156621497</c:v>
                </c:pt>
                <c:pt idx="61">
                  <c:v>0.72072385489510904</c:v>
                </c:pt>
                <c:pt idx="62">
                  <c:v>0.71832576872696896</c:v>
                </c:pt>
                <c:pt idx="63">
                  <c:v>0.71782022887748698</c:v>
                </c:pt>
                <c:pt idx="64">
                  <c:v>0.71707726178573306</c:v>
                </c:pt>
                <c:pt idx="65">
                  <c:v>0.71616294709605599</c:v>
                </c:pt>
                <c:pt idx="66">
                  <c:v>0.71519822732384997</c:v>
                </c:pt>
                <c:pt idx="67">
                  <c:v>0.71456260825950402</c:v>
                </c:pt>
                <c:pt idx="68">
                  <c:v>0.71361361212415697</c:v>
                </c:pt>
                <c:pt idx="69">
                  <c:v>0.713418806929351</c:v>
                </c:pt>
                <c:pt idx="70">
                  <c:v>0.71304469833429596</c:v>
                </c:pt>
                <c:pt idx="71">
                  <c:v>0.71171127240193999</c:v>
                </c:pt>
                <c:pt idx="72">
                  <c:v>0.71120538556572099</c:v>
                </c:pt>
                <c:pt idx="73">
                  <c:v>0.71008261944295503</c:v>
                </c:pt>
                <c:pt idx="74">
                  <c:v>0.70975204093055799</c:v>
                </c:pt>
                <c:pt idx="75">
                  <c:v>0.709390904740545</c:v>
                </c:pt>
                <c:pt idx="76">
                  <c:v>0.70936034706292805</c:v>
                </c:pt>
                <c:pt idx="77">
                  <c:v>0.70936034706292805</c:v>
                </c:pt>
                <c:pt idx="78">
                  <c:v>0.70902976855053101</c:v>
                </c:pt>
                <c:pt idx="79">
                  <c:v>0.70902976855053101</c:v>
                </c:pt>
                <c:pt idx="80">
                  <c:v>0.708163967684731</c:v>
                </c:pt>
                <c:pt idx="81">
                  <c:v>0.70729816681892999</c:v>
                </c:pt>
                <c:pt idx="82">
                  <c:v>0.70729816681892999</c:v>
                </c:pt>
                <c:pt idx="83">
                  <c:v>0.70580848003512497</c:v>
                </c:pt>
                <c:pt idx="84">
                  <c:v>0.70530342953007497</c:v>
                </c:pt>
                <c:pt idx="85">
                  <c:v>0.70479837902502396</c:v>
                </c:pt>
                <c:pt idx="86">
                  <c:v>0.70479837902502396</c:v>
                </c:pt>
                <c:pt idx="87">
                  <c:v>0.70479837902502396</c:v>
                </c:pt>
                <c:pt idx="88">
                  <c:v>0.70479837902502396</c:v>
                </c:pt>
                <c:pt idx="89">
                  <c:v>0.704394338620984</c:v>
                </c:pt>
                <c:pt idx="90">
                  <c:v>0.704394338620984</c:v>
                </c:pt>
                <c:pt idx="91">
                  <c:v>0.704394338620984</c:v>
                </c:pt>
                <c:pt idx="92">
                  <c:v>0.704394338620984</c:v>
                </c:pt>
                <c:pt idx="93">
                  <c:v>0.704394338620984</c:v>
                </c:pt>
                <c:pt idx="94">
                  <c:v>0.704394338620984</c:v>
                </c:pt>
                <c:pt idx="95">
                  <c:v>0.704394338620984</c:v>
                </c:pt>
                <c:pt idx="96">
                  <c:v>0.704394338620984</c:v>
                </c:pt>
                <c:pt idx="97">
                  <c:v>0.704394338620984</c:v>
                </c:pt>
                <c:pt idx="98">
                  <c:v>0.704394338620984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0.29651968322947497</c:v>
                </c:pt>
                <c:pt idx="1">
                  <c:v>0.29783751023296801</c:v>
                </c:pt>
                <c:pt idx="2">
                  <c:v>0.30327803160522798</c:v>
                </c:pt>
                <c:pt idx="3">
                  <c:v>0.31033819645684602</c:v>
                </c:pt>
                <c:pt idx="4">
                  <c:v>0.31940112304954899</c:v>
                </c:pt>
                <c:pt idx="5">
                  <c:v>0.33109340349085098</c:v>
                </c:pt>
                <c:pt idx="6">
                  <c:v>0.34738531505416897</c:v>
                </c:pt>
                <c:pt idx="7">
                  <c:v>0.36219601878694502</c:v>
                </c:pt>
                <c:pt idx="8">
                  <c:v>0.38403872902889502</c:v>
                </c:pt>
                <c:pt idx="9">
                  <c:v>0.41334771552837302</c:v>
                </c:pt>
                <c:pt idx="10">
                  <c:v>0.43572448989593299</c:v>
                </c:pt>
                <c:pt idx="11">
                  <c:v>0.45719294207087802</c:v>
                </c:pt>
                <c:pt idx="12">
                  <c:v>0.48402531915416502</c:v>
                </c:pt>
                <c:pt idx="13">
                  <c:v>0.51605803340145395</c:v>
                </c:pt>
                <c:pt idx="14">
                  <c:v>0.53681974759361195</c:v>
                </c:pt>
                <c:pt idx="15">
                  <c:v>0.55701354571637995</c:v>
                </c:pt>
                <c:pt idx="16">
                  <c:v>0.58324398868848604</c:v>
                </c:pt>
                <c:pt idx="17">
                  <c:v>0.61935818331657999</c:v>
                </c:pt>
                <c:pt idx="18">
                  <c:v>0.65374238251391903</c:v>
                </c:pt>
                <c:pt idx="19">
                  <c:v>0.70877129368520997</c:v>
                </c:pt>
                <c:pt idx="20">
                  <c:v>0.73408874209223796</c:v>
                </c:pt>
                <c:pt idx="21">
                  <c:v>0.75553617949060303</c:v>
                </c:pt>
                <c:pt idx="22">
                  <c:v>0.76126329241813895</c:v>
                </c:pt>
                <c:pt idx="23">
                  <c:v>0.79001249767725401</c:v>
                </c:pt>
                <c:pt idx="24">
                  <c:v>0.80622813575950203</c:v>
                </c:pt>
                <c:pt idx="25">
                  <c:v>0.82380662644638603</c:v>
                </c:pt>
                <c:pt idx="26">
                  <c:v>0.84396410921729503</c:v>
                </c:pt>
                <c:pt idx="27">
                  <c:v>0.83357980999585801</c:v>
                </c:pt>
                <c:pt idx="28">
                  <c:v>0.85494095178829999</c:v>
                </c:pt>
                <c:pt idx="29">
                  <c:v>0.84932211850911399</c:v>
                </c:pt>
                <c:pt idx="30">
                  <c:v>0.85533500553826103</c:v>
                </c:pt>
                <c:pt idx="31">
                  <c:v>0.86410217462849004</c:v>
                </c:pt>
                <c:pt idx="32">
                  <c:v>0.87568928278226799</c:v>
                </c:pt>
                <c:pt idx="33">
                  <c:v>0.880268346111719</c:v>
                </c:pt>
                <c:pt idx="34">
                  <c:v>0.88194744649290102</c:v>
                </c:pt>
                <c:pt idx="35">
                  <c:v>0.88191690125614297</c:v>
                </c:pt>
                <c:pt idx="36">
                  <c:v>0.86399449035812603</c:v>
                </c:pt>
                <c:pt idx="37">
                  <c:v>0.86387236419494395</c:v>
                </c:pt>
                <c:pt idx="38">
                  <c:v>0.86940235690235701</c:v>
                </c:pt>
                <c:pt idx="39">
                  <c:v>0.86909090909090903</c:v>
                </c:pt>
                <c:pt idx="40">
                  <c:v>0.86908172635445302</c:v>
                </c:pt>
                <c:pt idx="41">
                  <c:v>0.86870129870129797</c:v>
                </c:pt>
                <c:pt idx="42">
                  <c:v>0.86862108479755495</c:v>
                </c:pt>
                <c:pt idx="43">
                  <c:v>0.83506493506493495</c:v>
                </c:pt>
                <c:pt idx="44">
                  <c:v>0.83496503496503405</c:v>
                </c:pt>
                <c:pt idx="45">
                  <c:v>0.83636363636363598</c:v>
                </c:pt>
                <c:pt idx="46">
                  <c:v>0.81818181818181801</c:v>
                </c:pt>
                <c:pt idx="47">
                  <c:v>0.81818181818181801</c:v>
                </c:pt>
                <c:pt idx="48">
                  <c:v>0.81818181818181801</c:v>
                </c:pt>
                <c:pt idx="49">
                  <c:v>0.78181818181818097</c:v>
                </c:pt>
                <c:pt idx="50">
                  <c:v>0.78181818181818097</c:v>
                </c:pt>
                <c:pt idx="51">
                  <c:v>0.763636363636363</c:v>
                </c:pt>
                <c:pt idx="52">
                  <c:v>0.74545454545454504</c:v>
                </c:pt>
                <c:pt idx="53">
                  <c:v>0.70909090909090899</c:v>
                </c:pt>
                <c:pt idx="54">
                  <c:v>0.70909090909090899</c:v>
                </c:pt>
                <c:pt idx="55">
                  <c:v>0.69090909090909003</c:v>
                </c:pt>
                <c:pt idx="56">
                  <c:v>0.65454545454545399</c:v>
                </c:pt>
                <c:pt idx="57">
                  <c:v>0.6</c:v>
                </c:pt>
                <c:pt idx="58">
                  <c:v>0.58181818181818101</c:v>
                </c:pt>
                <c:pt idx="59">
                  <c:v>0.54545454545454497</c:v>
                </c:pt>
                <c:pt idx="60">
                  <c:v>0.527272727272727</c:v>
                </c:pt>
                <c:pt idx="61">
                  <c:v>0.50909090909090904</c:v>
                </c:pt>
                <c:pt idx="62">
                  <c:v>0.45454545454545398</c:v>
                </c:pt>
                <c:pt idx="63">
                  <c:v>0.45454545454545398</c:v>
                </c:pt>
                <c:pt idx="64">
                  <c:v>0.43636363636363601</c:v>
                </c:pt>
                <c:pt idx="65">
                  <c:v>0.4</c:v>
                </c:pt>
                <c:pt idx="66">
                  <c:v>0.381818181818181</c:v>
                </c:pt>
                <c:pt idx="67">
                  <c:v>0.36363636363636298</c:v>
                </c:pt>
                <c:pt idx="68">
                  <c:v>0.30909090909090903</c:v>
                </c:pt>
                <c:pt idx="69">
                  <c:v>0.30909090909090903</c:v>
                </c:pt>
                <c:pt idx="70">
                  <c:v>0.30909090909090903</c:v>
                </c:pt>
                <c:pt idx="71">
                  <c:v>0.27272727272727199</c:v>
                </c:pt>
                <c:pt idx="72">
                  <c:v>0.2</c:v>
                </c:pt>
                <c:pt idx="73">
                  <c:v>0.12727272727272701</c:v>
                </c:pt>
                <c:pt idx="74">
                  <c:v>0.12727272727272701</c:v>
                </c:pt>
                <c:pt idx="75">
                  <c:v>0.109090909090909</c:v>
                </c:pt>
                <c:pt idx="76">
                  <c:v>9.0909090909090898E-2</c:v>
                </c:pt>
                <c:pt idx="77">
                  <c:v>9.0909090909090898E-2</c:v>
                </c:pt>
                <c:pt idx="78">
                  <c:v>7.2727272727272696E-2</c:v>
                </c:pt>
                <c:pt idx="79">
                  <c:v>7.2727272727272696E-2</c:v>
                </c:pt>
                <c:pt idx="80">
                  <c:v>7.2727272727272696E-2</c:v>
                </c:pt>
                <c:pt idx="81">
                  <c:v>7.2727272727272696E-2</c:v>
                </c:pt>
                <c:pt idx="82">
                  <c:v>7.2727272727272696E-2</c:v>
                </c:pt>
                <c:pt idx="83">
                  <c:v>3.6363636363636299E-2</c:v>
                </c:pt>
                <c:pt idx="84">
                  <c:v>3.6363636363636299E-2</c:v>
                </c:pt>
                <c:pt idx="85">
                  <c:v>1.8181818181818101E-2</c:v>
                </c:pt>
                <c:pt idx="86">
                  <c:v>1.8181818181818101E-2</c:v>
                </c:pt>
                <c:pt idx="87">
                  <c:v>1.8181818181818101E-2</c:v>
                </c:pt>
                <c:pt idx="88">
                  <c:v>1.8181818181818101E-2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0.94325307125307101</c:v>
                </c:pt>
                <c:pt idx="1">
                  <c:v>0.94136306936306902</c:v>
                </c:pt>
                <c:pt idx="2">
                  <c:v>0.940635796635796</c:v>
                </c:pt>
                <c:pt idx="3">
                  <c:v>0.93935493305985096</c:v>
                </c:pt>
                <c:pt idx="4">
                  <c:v>0.93311524603071305</c:v>
                </c:pt>
                <c:pt idx="5">
                  <c:v>0.93238003106671397</c:v>
                </c:pt>
                <c:pt idx="6">
                  <c:v>0.92954253735284398</c:v>
                </c:pt>
                <c:pt idx="7">
                  <c:v>0.92364643201403096</c:v>
                </c:pt>
                <c:pt idx="8">
                  <c:v>0.91569913119706603</c:v>
                </c:pt>
                <c:pt idx="9">
                  <c:v>0.90538235568370196</c:v>
                </c:pt>
                <c:pt idx="10">
                  <c:v>0.89232366235472904</c:v>
                </c:pt>
                <c:pt idx="11">
                  <c:v>0.87961005322044095</c:v>
                </c:pt>
                <c:pt idx="12">
                  <c:v>0.86506784884084997</c:v>
                </c:pt>
                <c:pt idx="13">
                  <c:v>0.84123806408383694</c:v>
                </c:pt>
                <c:pt idx="14">
                  <c:v>0.82133724634671301</c:v>
                </c:pt>
                <c:pt idx="15">
                  <c:v>0.78866646092083204</c:v>
                </c:pt>
                <c:pt idx="16">
                  <c:v>0.76225013010860398</c:v>
                </c:pt>
                <c:pt idx="17">
                  <c:v>0.75138305545148898</c:v>
                </c:pt>
                <c:pt idx="18">
                  <c:v>0.72496117128528004</c:v>
                </c:pt>
                <c:pt idx="19">
                  <c:v>0.71041164245496402</c:v>
                </c:pt>
                <c:pt idx="20">
                  <c:v>0.68565204585269701</c:v>
                </c:pt>
                <c:pt idx="21">
                  <c:v>0.66610421952747101</c:v>
                </c:pt>
                <c:pt idx="22">
                  <c:v>0.63526738859238496</c:v>
                </c:pt>
                <c:pt idx="23">
                  <c:v>0.62236376371551905</c:v>
                </c:pt>
                <c:pt idx="24">
                  <c:v>0.59949334149682598</c:v>
                </c:pt>
                <c:pt idx="25">
                  <c:v>0.57686121732338702</c:v>
                </c:pt>
                <c:pt idx="26">
                  <c:v>0.55138756199280303</c:v>
                </c:pt>
                <c:pt idx="27">
                  <c:v>0.52805667327958095</c:v>
                </c:pt>
                <c:pt idx="28">
                  <c:v>0.50067815394273096</c:v>
                </c:pt>
                <c:pt idx="29">
                  <c:v>0.47169988977100802</c:v>
                </c:pt>
                <c:pt idx="30">
                  <c:v>0.44704458232645999</c:v>
                </c:pt>
                <c:pt idx="31">
                  <c:v>0.429194853604975</c:v>
                </c:pt>
                <c:pt idx="32">
                  <c:v>0.41170039003453301</c:v>
                </c:pt>
                <c:pt idx="33">
                  <c:v>0.39778846730092299</c:v>
                </c:pt>
                <c:pt idx="34">
                  <c:v>0.38355271848200201</c:v>
                </c:pt>
                <c:pt idx="35">
                  <c:v>0.367149845255619</c:v>
                </c:pt>
                <c:pt idx="36">
                  <c:v>0.35196851090203501</c:v>
                </c:pt>
                <c:pt idx="37">
                  <c:v>0.33944433530477902</c:v>
                </c:pt>
                <c:pt idx="38">
                  <c:v>0.325042046182418</c:v>
                </c:pt>
                <c:pt idx="39">
                  <c:v>0.30980702765254797</c:v>
                </c:pt>
                <c:pt idx="40">
                  <c:v>0.29920430911943302</c:v>
                </c:pt>
                <c:pt idx="41">
                  <c:v>0.27795777772178198</c:v>
                </c:pt>
                <c:pt idx="42">
                  <c:v>0.26033965936252901</c:v>
                </c:pt>
                <c:pt idx="43">
                  <c:v>0.24167798902865101</c:v>
                </c:pt>
                <c:pt idx="44">
                  <c:v>0.22436048931637001</c:v>
                </c:pt>
                <c:pt idx="45">
                  <c:v>0.21339122927049101</c:v>
                </c:pt>
                <c:pt idx="46">
                  <c:v>0.19764445104549899</c:v>
                </c:pt>
                <c:pt idx="47">
                  <c:v>0.18493884833685401</c:v>
                </c:pt>
                <c:pt idx="48">
                  <c:v>0.17096922641638801</c:v>
                </c:pt>
                <c:pt idx="49">
                  <c:v>0.160092911816237</c:v>
                </c:pt>
                <c:pt idx="50">
                  <c:v>0.15462296642441001</c:v>
                </c:pt>
                <c:pt idx="51">
                  <c:v>0.13608305603288301</c:v>
                </c:pt>
                <c:pt idx="52">
                  <c:v>0.12977289875522099</c:v>
                </c:pt>
                <c:pt idx="53">
                  <c:v>0.11101546559692201</c:v>
                </c:pt>
                <c:pt idx="54">
                  <c:v>0.107252104981145</c:v>
                </c:pt>
                <c:pt idx="55">
                  <c:v>9.9046514531669599E-2</c:v>
                </c:pt>
                <c:pt idx="56">
                  <c:v>8.9501303752283407E-2</c:v>
                </c:pt>
                <c:pt idx="57">
                  <c:v>7.8043365635071804E-2</c:v>
                </c:pt>
                <c:pt idx="58">
                  <c:v>7.2952208954101594E-2</c:v>
                </c:pt>
                <c:pt idx="59">
                  <c:v>6.1586803701700998E-2</c:v>
                </c:pt>
                <c:pt idx="60">
                  <c:v>5.2463548446788397E-2</c:v>
                </c:pt>
                <c:pt idx="61">
                  <c:v>4.8626455207286701E-2</c:v>
                </c:pt>
                <c:pt idx="62">
                  <c:v>4.1802655866324902E-2</c:v>
                </c:pt>
                <c:pt idx="63">
                  <c:v>4.0848284584633597E-2</c:v>
                </c:pt>
                <c:pt idx="64">
                  <c:v>3.8699562277808498E-2</c:v>
                </c:pt>
                <c:pt idx="65">
                  <c:v>3.5556695789617003E-2</c:v>
                </c:pt>
                <c:pt idx="66">
                  <c:v>3.3737123758083201E-2</c:v>
                </c:pt>
                <c:pt idx="67">
                  <c:v>3.1666135251262897E-2</c:v>
                </c:pt>
                <c:pt idx="68">
                  <c:v>2.7672396768323199E-2</c:v>
                </c:pt>
                <c:pt idx="69">
                  <c:v>2.7214844542004801E-2</c:v>
                </c:pt>
                <c:pt idx="70">
                  <c:v>2.63007954631071E-2</c:v>
                </c:pt>
                <c:pt idx="71">
                  <c:v>2.3505760841066401E-2</c:v>
                </c:pt>
                <c:pt idx="72">
                  <c:v>2.1156108468352901E-2</c:v>
                </c:pt>
                <c:pt idx="73">
                  <c:v>1.80220774957617E-2</c:v>
                </c:pt>
                <c:pt idx="74">
                  <c:v>1.75306770043612E-2</c:v>
                </c:pt>
                <c:pt idx="75">
                  <c:v>1.6959531696373799E-2</c:v>
                </c:pt>
                <c:pt idx="76">
                  <c:v>1.68797868797868E-2</c:v>
                </c:pt>
                <c:pt idx="77">
                  <c:v>1.68797868797868E-2</c:v>
                </c:pt>
                <c:pt idx="78">
                  <c:v>1.6013986013986001E-2</c:v>
                </c:pt>
                <c:pt idx="79">
                  <c:v>1.6013986013986001E-2</c:v>
                </c:pt>
                <c:pt idx="80">
                  <c:v>1.2983682983682901E-2</c:v>
                </c:pt>
                <c:pt idx="81">
                  <c:v>9.9533799533799497E-3</c:v>
                </c:pt>
                <c:pt idx="82">
                  <c:v>9.9533799533799497E-3</c:v>
                </c:pt>
                <c:pt idx="83">
                  <c:v>5.0699300699300698E-3</c:v>
                </c:pt>
                <c:pt idx="84">
                  <c:v>3.6713286713286699E-3</c:v>
                </c:pt>
                <c:pt idx="85">
                  <c:v>2.27272727272727E-3</c:v>
                </c:pt>
                <c:pt idx="86">
                  <c:v>2.27272727272727E-3</c:v>
                </c:pt>
                <c:pt idx="87">
                  <c:v>2.27272727272727E-3</c:v>
                </c:pt>
                <c:pt idx="88">
                  <c:v>2.27272727272727E-3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0.43669514003295701</c:v>
                </c:pt>
                <c:pt idx="1">
                  <c:v>0.43796507157775399</c:v>
                </c:pt>
                <c:pt idx="2">
                  <c:v>0.44363810902898998</c:v>
                </c:pt>
                <c:pt idx="3">
                  <c:v>0.45043085523083698</c:v>
                </c:pt>
                <c:pt idx="4">
                  <c:v>0.45901798737889798</c:v>
                </c:pt>
                <c:pt idx="5">
                  <c:v>0.47167323340536699</c:v>
                </c:pt>
                <c:pt idx="6">
                  <c:v>0.48716256530708202</c:v>
                </c:pt>
                <c:pt idx="7">
                  <c:v>0.50166623459466797</c:v>
                </c:pt>
                <c:pt idx="8">
                  <c:v>0.52090808884700901</c:v>
                </c:pt>
                <c:pt idx="9">
                  <c:v>0.54551608919022299</c:v>
                </c:pt>
                <c:pt idx="10">
                  <c:v>0.56299216666060803</c:v>
                </c:pt>
                <c:pt idx="11">
                  <c:v>0.57821349631105801</c:v>
                </c:pt>
                <c:pt idx="12">
                  <c:v>0.59948527635285498</c:v>
                </c:pt>
                <c:pt idx="13">
                  <c:v>0.61979977772264505</c:v>
                </c:pt>
                <c:pt idx="14">
                  <c:v>0.62815188325448301</c:v>
                </c:pt>
                <c:pt idx="15">
                  <c:v>0.63258244024323596</c:v>
                </c:pt>
                <c:pt idx="16">
                  <c:v>0.642098173777227</c:v>
                </c:pt>
                <c:pt idx="17">
                  <c:v>0.66118675637419499</c:v>
                </c:pt>
                <c:pt idx="18">
                  <c:v>0.66916851551366097</c:v>
                </c:pt>
                <c:pt idx="19">
                  <c:v>0.69061070830095805</c:v>
                </c:pt>
                <c:pt idx="20">
                  <c:v>0.68999297748257205</c:v>
                </c:pt>
                <c:pt idx="21">
                  <c:v>0.68986095822725801</c:v>
                </c:pt>
                <c:pt idx="22">
                  <c:v>0.677643229135936</c:v>
                </c:pt>
                <c:pt idx="23">
                  <c:v>0.68211444848204505</c:v>
                </c:pt>
                <c:pt idx="24">
                  <c:v>0.67490774889180905</c:v>
                </c:pt>
                <c:pt idx="25">
                  <c:v>0.66272654987988799</c:v>
                </c:pt>
                <c:pt idx="26">
                  <c:v>0.65156004470030204</c:v>
                </c:pt>
                <c:pt idx="27">
                  <c:v>0.63014633927899</c:v>
                </c:pt>
                <c:pt idx="28">
                  <c:v>0.61339088352474003</c:v>
                </c:pt>
                <c:pt idx="29">
                  <c:v>0.58629259406939105</c:v>
                </c:pt>
                <c:pt idx="30">
                  <c:v>0.56507271011073201</c:v>
                </c:pt>
                <c:pt idx="31">
                  <c:v>0.55087466515291195</c:v>
                </c:pt>
                <c:pt idx="32">
                  <c:v>0.53706823407092696</c:v>
                </c:pt>
                <c:pt idx="33">
                  <c:v>0.52277469426647005</c:v>
                </c:pt>
                <c:pt idx="34">
                  <c:v>0.50879156657506797</c:v>
                </c:pt>
                <c:pt idx="35">
                  <c:v>0.49023506244866499</c:v>
                </c:pt>
                <c:pt idx="36">
                  <c:v>0.47439645124540702</c:v>
                </c:pt>
                <c:pt idx="37">
                  <c:v>0.46161651579420598</c:v>
                </c:pt>
                <c:pt idx="38">
                  <c:v>0.44627268103074402</c:v>
                </c:pt>
                <c:pt idx="39">
                  <c:v>0.428533934601453</c:v>
                </c:pt>
                <c:pt idx="40">
                  <c:v>0.41780409099419802</c:v>
                </c:pt>
                <c:pt idx="41">
                  <c:v>0.39370668065198</c:v>
                </c:pt>
                <c:pt idx="42">
                  <c:v>0.37492790987159202</c:v>
                </c:pt>
                <c:pt idx="43">
                  <c:v>0.35184696335402499</c:v>
                </c:pt>
                <c:pt idx="44">
                  <c:v>0.33047869862995</c:v>
                </c:pt>
                <c:pt idx="45">
                  <c:v>0.31615725856094401</c:v>
                </c:pt>
                <c:pt idx="46">
                  <c:v>0.29464055644116999</c:v>
                </c:pt>
                <c:pt idx="47">
                  <c:v>0.27942737255039601</c:v>
                </c:pt>
                <c:pt idx="48">
                  <c:v>0.26120757918244097</c:v>
                </c:pt>
                <c:pt idx="49">
                  <c:v>0.24404132454605901</c:v>
                </c:pt>
                <c:pt idx="50">
                  <c:v>0.23774945402661599</c:v>
                </c:pt>
                <c:pt idx="51">
                  <c:v>0.21181984660386899</c:v>
                </c:pt>
                <c:pt idx="52">
                  <c:v>0.201763709145454</c:v>
                </c:pt>
                <c:pt idx="53">
                  <c:v>0.175024649893848</c:v>
                </c:pt>
                <c:pt idx="54">
                  <c:v>0.16927612009958101</c:v>
                </c:pt>
                <c:pt idx="55">
                  <c:v>0.15797065792838799</c:v>
                </c:pt>
                <c:pt idx="56">
                  <c:v>0.14353846802265999</c:v>
                </c:pt>
                <c:pt idx="57">
                  <c:v>0.124676100590218</c:v>
                </c:pt>
                <c:pt idx="58">
                  <c:v>0.11631927197840999</c:v>
                </c:pt>
                <c:pt idx="59">
                  <c:v>0.101955498131302</c:v>
                </c:pt>
                <c:pt idx="60">
                  <c:v>8.8903227972267906E-2</c:v>
                </c:pt>
                <c:pt idx="61">
                  <c:v>8.2386867586991097E-2</c:v>
                </c:pt>
                <c:pt idx="62">
                  <c:v>7.0812112800977101E-2</c:v>
                </c:pt>
                <c:pt idx="63">
                  <c:v>6.9265621159507296E-2</c:v>
                </c:pt>
                <c:pt idx="64">
                  <c:v>6.5377984367574901E-2</c:v>
                </c:pt>
                <c:pt idx="65">
                  <c:v>5.9818518307333E-2</c:v>
                </c:pt>
                <c:pt idx="66">
                  <c:v>5.6716207580607497E-2</c:v>
                </c:pt>
                <c:pt idx="67">
                  <c:v>5.2811949564358203E-2</c:v>
                </c:pt>
                <c:pt idx="68">
                  <c:v>4.5738178939959698E-2</c:v>
                </c:pt>
                <c:pt idx="69">
                  <c:v>4.4864846364736199E-2</c:v>
                </c:pt>
                <c:pt idx="70">
                  <c:v>4.3182715692891699E-2</c:v>
                </c:pt>
                <c:pt idx="71">
                  <c:v>3.8051702899843297E-2</c:v>
                </c:pt>
                <c:pt idx="72">
                  <c:v>3.3672916844106698E-2</c:v>
                </c:pt>
                <c:pt idx="73">
                  <c:v>2.7700615900268798E-2</c:v>
                </c:pt>
                <c:pt idx="74">
                  <c:v>2.6792751834509999E-2</c:v>
                </c:pt>
                <c:pt idx="75">
                  <c:v>2.5678401673763701E-2</c:v>
                </c:pt>
                <c:pt idx="76">
                  <c:v>2.55196085018701E-2</c:v>
                </c:pt>
                <c:pt idx="77">
                  <c:v>2.55196085018701E-2</c:v>
                </c:pt>
                <c:pt idx="78">
                  <c:v>2.3866715939886599E-2</c:v>
                </c:pt>
                <c:pt idx="79">
                  <c:v>2.3866715939886599E-2</c:v>
                </c:pt>
                <c:pt idx="80">
                  <c:v>2.0836412909583601E-2</c:v>
                </c:pt>
                <c:pt idx="81">
                  <c:v>1.6940309013479701E-2</c:v>
                </c:pt>
                <c:pt idx="82">
                  <c:v>1.6940309013479701E-2</c:v>
                </c:pt>
                <c:pt idx="83">
                  <c:v>8.8888888888888802E-3</c:v>
                </c:pt>
                <c:pt idx="84">
                  <c:v>6.63780663780663E-3</c:v>
                </c:pt>
                <c:pt idx="85">
                  <c:v>4.0404040404040404E-3</c:v>
                </c:pt>
                <c:pt idx="86">
                  <c:v>4.0404040404040404E-3</c:v>
                </c:pt>
                <c:pt idx="87">
                  <c:v>4.0404040404040404E-3</c:v>
                </c:pt>
                <c:pt idx="88">
                  <c:v>4.0404040404040404E-3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554880"/>
        <c:axId val="401556056"/>
      </c:scatterChart>
      <c:valAx>
        <c:axId val="40155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1556056"/>
        <c:crosses val="autoZero"/>
        <c:crossBetween val="midCat"/>
      </c:valAx>
      <c:valAx>
        <c:axId val="40155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1554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0.445042233229686</c:v>
                </c:pt>
                <c:pt idx="1">
                  <c:v>0.55760427805787804</c:v>
                </c:pt>
                <c:pt idx="2">
                  <c:v>0.64721762407828398</c:v>
                </c:pt>
                <c:pt idx="3">
                  <c:v>0.69807924203612903</c:v>
                </c:pt>
                <c:pt idx="4">
                  <c:v>0.74062498097714102</c:v>
                </c:pt>
                <c:pt idx="5">
                  <c:v>0.77398794038239205</c:v>
                </c:pt>
                <c:pt idx="6">
                  <c:v>0.78321322358008905</c:v>
                </c:pt>
                <c:pt idx="7">
                  <c:v>0.78955494004014004</c:v>
                </c:pt>
                <c:pt idx="8">
                  <c:v>0.78726931372565301</c:v>
                </c:pt>
                <c:pt idx="9">
                  <c:v>0.78293069648200497</c:v>
                </c:pt>
                <c:pt idx="10">
                  <c:v>0.77828301634925301</c:v>
                </c:pt>
                <c:pt idx="11">
                  <c:v>0.77308826925830898</c:v>
                </c:pt>
                <c:pt idx="12">
                  <c:v>0.76336483230352503</c:v>
                </c:pt>
                <c:pt idx="13">
                  <c:v>0.76286337272575899</c:v>
                </c:pt>
                <c:pt idx="14">
                  <c:v>0.75459392398978398</c:v>
                </c:pt>
                <c:pt idx="15">
                  <c:v>0.74969134693571604</c:v>
                </c:pt>
                <c:pt idx="16">
                  <c:v>0.74623272924727602</c:v>
                </c:pt>
                <c:pt idx="17">
                  <c:v>0.73774739985923599</c:v>
                </c:pt>
                <c:pt idx="18">
                  <c:v>0.74499567171828496</c:v>
                </c:pt>
                <c:pt idx="19">
                  <c:v>0.73941949301060295</c:v>
                </c:pt>
                <c:pt idx="20">
                  <c:v>0.73718692339093295</c:v>
                </c:pt>
                <c:pt idx="21">
                  <c:v>0.73460898740445502</c:v>
                </c:pt>
                <c:pt idx="22">
                  <c:v>0.73277501772823195</c:v>
                </c:pt>
                <c:pt idx="23">
                  <c:v>0.73192866133594503</c:v>
                </c:pt>
                <c:pt idx="24">
                  <c:v>0.73006560203638604</c:v>
                </c:pt>
                <c:pt idx="25">
                  <c:v>0.729121224176003</c:v>
                </c:pt>
                <c:pt idx="26">
                  <c:v>0.72765462956031302</c:v>
                </c:pt>
                <c:pt idx="27">
                  <c:v>0.72631740416407398</c:v>
                </c:pt>
                <c:pt idx="28">
                  <c:v>0.72449991939777802</c:v>
                </c:pt>
                <c:pt idx="29">
                  <c:v>0.72288256012530205</c:v>
                </c:pt>
                <c:pt idx="30">
                  <c:v>0.72210743200147398</c:v>
                </c:pt>
                <c:pt idx="31">
                  <c:v>0.72116816198686196</c:v>
                </c:pt>
                <c:pt idx="32">
                  <c:v>0.71888147413992998</c:v>
                </c:pt>
                <c:pt idx="33">
                  <c:v>0.71838413838175896</c:v>
                </c:pt>
                <c:pt idx="34">
                  <c:v>0.71784203641720501</c:v>
                </c:pt>
                <c:pt idx="35">
                  <c:v>0.712063020912162</c:v>
                </c:pt>
                <c:pt idx="36">
                  <c:v>0.71123808198870397</c:v>
                </c:pt>
                <c:pt idx="37">
                  <c:v>0.71066284129619695</c:v>
                </c:pt>
                <c:pt idx="38">
                  <c:v>0.70933845389203598</c:v>
                </c:pt>
                <c:pt idx="39">
                  <c:v>0.70800277640809095</c:v>
                </c:pt>
                <c:pt idx="40">
                  <c:v>0.70785056940656799</c:v>
                </c:pt>
                <c:pt idx="41">
                  <c:v>0.70641934104141602</c:v>
                </c:pt>
                <c:pt idx="42">
                  <c:v>0.705999099182818</c:v>
                </c:pt>
                <c:pt idx="43">
                  <c:v>0.70579154418074197</c:v>
                </c:pt>
                <c:pt idx="44">
                  <c:v>0.69199218882216096</c:v>
                </c:pt>
                <c:pt idx="45">
                  <c:v>0.69171475957032602</c:v>
                </c:pt>
                <c:pt idx="46">
                  <c:v>0.69137891821069197</c:v>
                </c:pt>
                <c:pt idx="47">
                  <c:v>0.69137891821069197</c:v>
                </c:pt>
                <c:pt idx="48">
                  <c:v>0.69054121785223199</c:v>
                </c:pt>
                <c:pt idx="49">
                  <c:v>0.69036559438893697</c:v>
                </c:pt>
                <c:pt idx="50">
                  <c:v>0.68977752188305697</c:v>
                </c:pt>
                <c:pt idx="51">
                  <c:v>0.68977752188305697</c:v>
                </c:pt>
                <c:pt idx="52">
                  <c:v>0.68977752188305697</c:v>
                </c:pt>
                <c:pt idx="53">
                  <c:v>0.68936528770072103</c:v>
                </c:pt>
                <c:pt idx="54">
                  <c:v>0.68911622169823095</c:v>
                </c:pt>
                <c:pt idx="55">
                  <c:v>0.68904412364487799</c:v>
                </c:pt>
                <c:pt idx="56">
                  <c:v>0.68892996839373599</c:v>
                </c:pt>
                <c:pt idx="57">
                  <c:v>0.688829243172141</c:v>
                </c:pt>
                <c:pt idx="58">
                  <c:v>0.70242714808753204</c:v>
                </c:pt>
                <c:pt idx="59">
                  <c:v>0.70229668494337005</c:v>
                </c:pt>
                <c:pt idx="60">
                  <c:v>0.702066916696925</c:v>
                </c:pt>
                <c:pt idx="61">
                  <c:v>0.702066916696925</c:v>
                </c:pt>
                <c:pt idx="62">
                  <c:v>0.70163225440997001</c:v>
                </c:pt>
                <c:pt idx="63">
                  <c:v>0.70153152918837403</c:v>
                </c:pt>
                <c:pt idx="64">
                  <c:v>0.70153152918837403</c:v>
                </c:pt>
                <c:pt idx="65">
                  <c:v>0.70153152918837403</c:v>
                </c:pt>
                <c:pt idx="66">
                  <c:v>0.70153152918837403</c:v>
                </c:pt>
                <c:pt idx="67">
                  <c:v>0.687832899051388</c:v>
                </c:pt>
                <c:pt idx="68">
                  <c:v>0.687832899051388</c:v>
                </c:pt>
                <c:pt idx="69">
                  <c:v>0.687832899051388</c:v>
                </c:pt>
                <c:pt idx="70">
                  <c:v>0.68776766747930695</c:v>
                </c:pt>
                <c:pt idx="71">
                  <c:v>0.68776766747930695</c:v>
                </c:pt>
                <c:pt idx="72">
                  <c:v>0.68770243590722602</c:v>
                </c:pt>
                <c:pt idx="73">
                  <c:v>0.68732191840342105</c:v>
                </c:pt>
                <c:pt idx="74">
                  <c:v>0.68269047678567796</c:v>
                </c:pt>
                <c:pt idx="75">
                  <c:v>0.68269047678567796</c:v>
                </c:pt>
                <c:pt idx="76">
                  <c:v>0.64616079642038105</c:v>
                </c:pt>
                <c:pt idx="77">
                  <c:v>0.65985942655736796</c:v>
                </c:pt>
                <c:pt idx="78">
                  <c:v>0.65980528177421705</c:v>
                </c:pt>
                <c:pt idx="79">
                  <c:v>0.65980528177421705</c:v>
                </c:pt>
                <c:pt idx="80">
                  <c:v>0.65980528177421705</c:v>
                </c:pt>
                <c:pt idx="81">
                  <c:v>0.64610665163723102</c:v>
                </c:pt>
                <c:pt idx="82">
                  <c:v>0.65980528177421705</c:v>
                </c:pt>
                <c:pt idx="83">
                  <c:v>0.64610665163723102</c:v>
                </c:pt>
                <c:pt idx="84">
                  <c:v>0.632408021500245</c:v>
                </c:pt>
                <c:pt idx="85">
                  <c:v>0.61870939136325798</c:v>
                </c:pt>
                <c:pt idx="86">
                  <c:v>0.61870939136325798</c:v>
                </c:pt>
                <c:pt idx="87">
                  <c:v>0.61870939136325798</c:v>
                </c:pt>
                <c:pt idx="88">
                  <c:v>0.60501076122627195</c:v>
                </c:pt>
                <c:pt idx="89">
                  <c:v>0.60501076122627195</c:v>
                </c:pt>
                <c:pt idx="90">
                  <c:v>0.60501076122627195</c:v>
                </c:pt>
                <c:pt idx="91">
                  <c:v>0.60501076122627195</c:v>
                </c:pt>
                <c:pt idx="92">
                  <c:v>0.60501076122627195</c:v>
                </c:pt>
                <c:pt idx="93">
                  <c:v>0.60501076122627195</c:v>
                </c:pt>
                <c:pt idx="94">
                  <c:v>0.60501076122627195</c:v>
                </c:pt>
                <c:pt idx="95">
                  <c:v>0.60501076122627195</c:v>
                </c:pt>
                <c:pt idx="96">
                  <c:v>0.60501076122627195</c:v>
                </c:pt>
                <c:pt idx="97">
                  <c:v>0.60501076122627195</c:v>
                </c:pt>
                <c:pt idx="98">
                  <c:v>0.60501076122627195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0.412365766774896</c:v>
                </c:pt>
                <c:pt idx="1">
                  <c:v>0.46177779611206499</c:v>
                </c:pt>
                <c:pt idx="2">
                  <c:v>0.51706191359183895</c:v>
                </c:pt>
                <c:pt idx="3">
                  <c:v>0.54997788480155796</c:v>
                </c:pt>
                <c:pt idx="4">
                  <c:v>0.61073646876931997</c:v>
                </c:pt>
                <c:pt idx="5">
                  <c:v>0.67551161132535298</c:v>
                </c:pt>
                <c:pt idx="6">
                  <c:v>0.71388809947844301</c:v>
                </c:pt>
                <c:pt idx="7">
                  <c:v>0.71588638749637901</c:v>
                </c:pt>
                <c:pt idx="8">
                  <c:v>0.72052633766483798</c:v>
                </c:pt>
                <c:pt idx="9">
                  <c:v>0.72810228364794705</c:v>
                </c:pt>
                <c:pt idx="10">
                  <c:v>0.73984345423363795</c:v>
                </c:pt>
                <c:pt idx="11">
                  <c:v>0.74469871432740897</c:v>
                </c:pt>
                <c:pt idx="12">
                  <c:v>0.737409609669883</c:v>
                </c:pt>
                <c:pt idx="13">
                  <c:v>0.74626476833668598</c:v>
                </c:pt>
                <c:pt idx="14">
                  <c:v>0.73527090010115603</c:v>
                </c:pt>
                <c:pt idx="15">
                  <c:v>0.72581504013159703</c:v>
                </c:pt>
                <c:pt idx="16">
                  <c:v>0.725896934116112</c:v>
                </c:pt>
                <c:pt idx="17">
                  <c:v>0.71156773211567703</c:v>
                </c:pt>
                <c:pt idx="18">
                  <c:v>0.72070015220700101</c:v>
                </c:pt>
                <c:pt idx="19">
                  <c:v>0.70700152207001499</c:v>
                </c:pt>
                <c:pt idx="20">
                  <c:v>0.69977168949771595</c:v>
                </c:pt>
                <c:pt idx="21">
                  <c:v>0.69882583170254398</c:v>
                </c:pt>
                <c:pt idx="22">
                  <c:v>0.68447488584474803</c:v>
                </c:pt>
                <c:pt idx="23">
                  <c:v>0.69132420091324198</c:v>
                </c:pt>
                <c:pt idx="24">
                  <c:v>0.69132420091324198</c:v>
                </c:pt>
                <c:pt idx="25">
                  <c:v>0.69132420091324198</c:v>
                </c:pt>
                <c:pt idx="26">
                  <c:v>0.69246575342465699</c:v>
                </c:pt>
                <c:pt idx="27">
                  <c:v>0.66506849315068495</c:v>
                </c:pt>
                <c:pt idx="28">
                  <c:v>0.65136986301369804</c:v>
                </c:pt>
                <c:pt idx="29">
                  <c:v>0.62739726027397202</c:v>
                </c:pt>
                <c:pt idx="30">
                  <c:v>0.613698630136986</c:v>
                </c:pt>
                <c:pt idx="31">
                  <c:v>0.613698630136986</c:v>
                </c:pt>
                <c:pt idx="32">
                  <c:v>0.6</c:v>
                </c:pt>
                <c:pt idx="33">
                  <c:v>0.6</c:v>
                </c:pt>
                <c:pt idx="34">
                  <c:v>0.6</c:v>
                </c:pt>
                <c:pt idx="35">
                  <c:v>0.56164383561643805</c:v>
                </c:pt>
                <c:pt idx="36">
                  <c:v>0.54794520547945202</c:v>
                </c:pt>
                <c:pt idx="37">
                  <c:v>0.54794520547945202</c:v>
                </c:pt>
                <c:pt idx="38">
                  <c:v>0.52054794520547898</c:v>
                </c:pt>
                <c:pt idx="39">
                  <c:v>0.50684931506849296</c:v>
                </c:pt>
                <c:pt idx="40">
                  <c:v>0.50684931506849296</c:v>
                </c:pt>
                <c:pt idx="41">
                  <c:v>0.465753424657534</c:v>
                </c:pt>
                <c:pt idx="42">
                  <c:v>0.45205479452054698</c:v>
                </c:pt>
                <c:pt idx="43">
                  <c:v>0.45205479452054698</c:v>
                </c:pt>
                <c:pt idx="44">
                  <c:v>0.43835616438356101</c:v>
                </c:pt>
                <c:pt idx="45">
                  <c:v>0.397260273972602</c:v>
                </c:pt>
                <c:pt idx="46">
                  <c:v>0.38356164383561597</c:v>
                </c:pt>
                <c:pt idx="47">
                  <c:v>0.38356164383561597</c:v>
                </c:pt>
                <c:pt idx="48">
                  <c:v>0.34246575342465702</c:v>
                </c:pt>
                <c:pt idx="49">
                  <c:v>0.32876712328767099</c:v>
                </c:pt>
                <c:pt idx="50">
                  <c:v>0.301369863013698</c:v>
                </c:pt>
                <c:pt idx="51">
                  <c:v>0.301369863013698</c:v>
                </c:pt>
                <c:pt idx="52">
                  <c:v>0.301369863013698</c:v>
                </c:pt>
                <c:pt idx="53">
                  <c:v>0.27397260273972601</c:v>
                </c:pt>
                <c:pt idx="54">
                  <c:v>0.26027397260273899</c:v>
                </c:pt>
                <c:pt idx="55">
                  <c:v>0.24657534246575299</c:v>
                </c:pt>
                <c:pt idx="56">
                  <c:v>0.232876712328767</c:v>
                </c:pt>
                <c:pt idx="57">
                  <c:v>0.232876712328767</c:v>
                </c:pt>
                <c:pt idx="58">
                  <c:v>0.21917808219178</c:v>
                </c:pt>
                <c:pt idx="59">
                  <c:v>0.20547945205479401</c:v>
                </c:pt>
                <c:pt idx="60">
                  <c:v>0.19178082191780799</c:v>
                </c:pt>
                <c:pt idx="61">
                  <c:v>0.19178082191780799</c:v>
                </c:pt>
                <c:pt idx="62">
                  <c:v>0.17808219178082099</c:v>
                </c:pt>
                <c:pt idx="63">
                  <c:v>0.164383561643835</c:v>
                </c:pt>
                <c:pt idx="64">
                  <c:v>0.164383561643835</c:v>
                </c:pt>
                <c:pt idx="65">
                  <c:v>0.164383561643835</c:v>
                </c:pt>
                <c:pt idx="66">
                  <c:v>0.164383561643835</c:v>
                </c:pt>
                <c:pt idx="67">
                  <c:v>0.150684931506849</c:v>
                </c:pt>
                <c:pt idx="68">
                  <c:v>0.150684931506849</c:v>
                </c:pt>
                <c:pt idx="69">
                  <c:v>0.150684931506849</c:v>
                </c:pt>
                <c:pt idx="70">
                  <c:v>0.150684931506849</c:v>
                </c:pt>
                <c:pt idx="71">
                  <c:v>0.150684931506849</c:v>
                </c:pt>
                <c:pt idx="72">
                  <c:v>0.150684931506849</c:v>
                </c:pt>
                <c:pt idx="73">
                  <c:v>0.13698630136986301</c:v>
                </c:pt>
                <c:pt idx="74">
                  <c:v>0.123287671232876</c:v>
                </c:pt>
                <c:pt idx="75">
                  <c:v>0.123287671232876</c:v>
                </c:pt>
                <c:pt idx="76">
                  <c:v>8.2191780821917804E-2</c:v>
                </c:pt>
                <c:pt idx="77">
                  <c:v>8.2191780821917804E-2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0.92739628573441502</c:v>
                </c:pt>
                <c:pt idx="1">
                  <c:v>0.87851583005007094</c:v>
                </c:pt>
                <c:pt idx="2">
                  <c:v>0.83535201852560903</c:v>
                </c:pt>
                <c:pt idx="3">
                  <c:v>0.74746552085193796</c:v>
                </c:pt>
                <c:pt idx="4">
                  <c:v>0.68289692173698302</c:v>
                </c:pt>
                <c:pt idx="5">
                  <c:v>0.64258216307595495</c:v>
                </c:pt>
                <c:pt idx="6">
                  <c:v>0.61445989237809995</c:v>
                </c:pt>
                <c:pt idx="7">
                  <c:v>0.57304979573947401</c:v>
                </c:pt>
                <c:pt idx="8">
                  <c:v>0.53880856838138202</c:v>
                </c:pt>
                <c:pt idx="9">
                  <c:v>0.50297966868043198</c:v>
                </c:pt>
                <c:pt idx="10">
                  <c:v>0.481110574396651</c:v>
                </c:pt>
                <c:pt idx="11">
                  <c:v>0.460108734808298</c:v>
                </c:pt>
                <c:pt idx="12">
                  <c:v>0.42839761111852898</c:v>
                </c:pt>
                <c:pt idx="13">
                  <c:v>0.40661956222977502</c:v>
                </c:pt>
                <c:pt idx="14">
                  <c:v>0.38119482353198902</c:v>
                </c:pt>
                <c:pt idx="15">
                  <c:v>0.36064443967802501</c:v>
                </c:pt>
                <c:pt idx="16">
                  <c:v>0.34811012015214099</c:v>
                </c:pt>
                <c:pt idx="17">
                  <c:v>0.32038559569531599</c:v>
                </c:pt>
                <c:pt idx="18">
                  <c:v>0.31493957617729101</c:v>
                </c:pt>
                <c:pt idx="19">
                  <c:v>0.29833635146188298</c:v>
                </c:pt>
                <c:pt idx="20">
                  <c:v>0.29124604149724198</c:v>
                </c:pt>
                <c:pt idx="21">
                  <c:v>0.28041771677675598</c:v>
                </c:pt>
                <c:pt idx="22">
                  <c:v>0.27557967993142501</c:v>
                </c:pt>
                <c:pt idx="23">
                  <c:v>0.27030615767633098</c:v>
                </c:pt>
                <c:pt idx="24">
                  <c:v>0.26350683677272102</c:v>
                </c:pt>
                <c:pt idx="25">
                  <c:v>0.25942927769024399</c:v>
                </c:pt>
                <c:pt idx="26">
                  <c:v>0.25302963740259599</c:v>
                </c:pt>
                <c:pt idx="27">
                  <c:v>0.24830202753383099</c:v>
                </c:pt>
                <c:pt idx="28">
                  <c:v>0.23208597370061801</c:v>
                </c:pt>
                <c:pt idx="29">
                  <c:v>0.22629855833667301</c:v>
                </c:pt>
                <c:pt idx="30">
                  <c:v>0.22396794872789599</c:v>
                </c:pt>
                <c:pt idx="31">
                  <c:v>0.22101186577099699</c:v>
                </c:pt>
                <c:pt idx="32">
                  <c:v>0.211755099557452</c:v>
                </c:pt>
                <c:pt idx="33">
                  <c:v>0.209475537237168</c:v>
                </c:pt>
                <c:pt idx="34">
                  <c:v>0.20686644137110799</c:v>
                </c:pt>
                <c:pt idx="35">
                  <c:v>0.18677873185670801</c:v>
                </c:pt>
                <c:pt idx="36">
                  <c:v>0.18238302956365901</c:v>
                </c:pt>
                <c:pt idx="37">
                  <c:v>0.17900815401863199</c:v>
                </c:pt>
                <c:pt idx="38">
                  <c:v>0.173833214802597</c:v>
                </c:pt>
                <c:pt idx="39">
                  <c:v>0.165755562528838</c:v>
                </c:pt>
                <c:pt idx="40">
                  <c:v>0.16538305591985</c:v>
                </c:pt>
                <c:pt idx="41">
                  <c:v>0.160035977691909</c:v>
                </c:pt>
                <c:pt idx="42">
                  <c:v>0.15865451795428501</c:v>
                </c:pt>
                <c:pt idx="43">
                  <c:v>0.15818215139783701</c:v>
                </c:pt>
                <c:pt idx="44">
                  <c:v>0.143762540727325</c:v>
                </c:pt>
                <c:pt idx="45">
                  <c:v>0.143099729950764</c:v>
                </c:pt>
                <c:pt idx="46">
                  <c:v>0.14192212841267199</c:v>
                </c:pt>
                <c:pt idx="47">
                  <c:v>0.14192212841267199</c:v>
                </c:pt>
                <c:pt idx="48">
                  <c:v>0.13859016837559299</c:v>
                </c:pt>
                <c:pt idx="49">
                  <c:v>0.138042223170114</c:v>
                </c:pt>
                <c:pt idx="50">
                  <c:v>0.134830130586268</c:v>
                </c:pt>
                <c:pt idx="51">
                  <c:v>0.134830130586268</c:v>
                </c:pt>
                <c:pt idx="52">
                  <c:v>0.134830130586268</c:v>
                </c:pt>
                <c:pt idx="53">
                  <c:v>0.13188860753427301</c:v>
                </c:pt>
                <c:pt idx="54">
                  <c:v>0.129931660371846</c:v>
                </c:pt>
                <c:pt idx="55">
                  <c:v>0.12975141523846501</c:v>
                </c:pt>
                <c:pt idx="56">
                  <c:v>0.129526847531301</c:v>
                </c:pt>
                <c:pt idx="57">
                  <c:v>0.12880586699777499</c:v>
                </c:pt>
                <c:pt idx="58">
                  <c:v>0.12808488646425001</c:v>
                </c:pt>
                <c:pt idx="59">
                  <c:v>0.12775872860384499</c:v>
                </c:pt>
                <c:pt idx="60">
                  <c:v>0.126995940059351</c:v>
                </c:pt>
                <c:pt idx="61">
                  <c:v>0.126995940059351</c:v>
                </c:pt>
                <c:pt idx="62">
                  <c:v>0.12602930285210401</c:v>
                </c:pt>
                <c:pt idx="63">
                  <c:v>0.125821747850028</c:v>
                </c:pt>
                <c:pt idx="64">
                  <c:v>0.125821747850028</c:v>
                </c:pt>
                <c:pt idx="65">
                  <c:v>0.125821747850028</c:v>
                </c:pt>
                <c:pt idx="66">
                  <c:v>0.125821747850028</c:v>
                </c:pt>
                <c:pt idx="67">
                  <c:v>0.11212311771304199</c:v>
                </c:pt>
                <c:pt idx="68">
                  <c:v>0.11212311771304199</c:v>
                </c:pt>
                <c:pt idx="69">
                  <c:v>0.11212311771304199</c:v>
                </c:pt>
                <c:pt idx="70">
                  <c:v>0.111771870786453</c:v>
                </c:pt>
                <c:pt idx="71">
                  <c:v>0.111771870786453</c:v>
                </c:pt>
                <c:pt idx="72">
                  <c:v>0.111420623859863</c:v>
                </c:pt>
                <c:pt idx="73">
                  <c:v>0.110050760846165</c:v>
                </c:pt>
                <c:pt idx="74">
                  <c:v>0.10513330387391299</c:v>
                </c:pt>
                <c:pt idx="75">
                  <c:v>0.10513330387391299</c:v>
                </c:pt>
                <c:pt idx="76">
                  <c:v>6.8603623508616804E-2</c:v>
                </c:pt>
                <c:pt idx="77">
                  <c:v>6.8603623508616804E-2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0.53306672568943603</c:v>
                </c:pt>
                <c:pt idx="1">
                  <c:v>0.56934849138392796</c:v>
                </c:pt>
                <c:pt idx="2">
                  <c:v>0.60763161027502299</c:v>
                </c:pt>
                <c:pt idx="3">
                  <c:v>0.60411479356451103</c:v>
                </c:pt>
                <c:pt idx="4">
                  <c:v>0.61381587846855801</c:v>
                </c:pt>
                <c:pt idx="5">
                  <c:v>0.63005646473799204</c:v>
                </c:pt>
                <c:pt idx="6">
                  <c:v>0.62645235720463699</c:v>
                </c:pt>
                <c:pt idx="7">
                  <c:v>0.60033617368707004</c:v>
                </c:pt>
                <c:pt idx="8">
                  <c:v>0.57789046923163201</c:v>
                </c:pt>
                <c:pt idx="9">
                  <c:v>0.552418679009962</c:v>
                </c:pt>
                <c:pt idx="10">
                  <c:v>0.534753393113645</c:v>
                </c:pt>
                <c:pt idx="11">
                  <c:v>0.51625697021318095</c:v>
                </c:pt>
                <c:pt idx="12">
                  <c:v>0.486185864448759</c:v>
                </c:pt>
                <c:pt idx="13">
                  <c:v>0.470972271797649</c:v>
                </c:pt>
                <c:pt idx="14">
                  <c:v>0.44456722057639297</c:v>
                </c:pt>
                <c:pt idx="15">
                  <c:v>0.42124144497752097</c:v>
                </c:pt>
                <c:pt idx="16">
                  <c:v>0.40704862477939802</c:v>
                </c:pt>
                <c:pt idx="17">
                  <c:v>0.37658401121607399</c:v>
                </c:pt>
                <c:pt idx="18">
                  <c:v>0.376466448497631</c:v>
                </c:pt>
                <c:pt idx="19">
                  <c:v>0.359159307425923</c:v>
                </c:pt>
                <c:pt idx="20">
                  <c:v>0.35006827947466401</c:v>
                </c:pt>
                <c:pt idx="21">
                  <c:v>0.33592690634913902</c:v>
                </c:pt>
                <c:pt idx="22">
                  <c:v>0.32836923171995402</c:v>
                </c:pt>
                <c:pt idx="23">
                  <c:v>0.32306601362473503</c:v>
                </c:pt>
                <c:pt idx="24">
                  <c:v>0.31413711834729802</c:v>
                </c:pt>
                <c:pt idx="25">
                  <c:v>0.309282779756482</c:v>
                </c:pt>
                <c:pt idx="26">
                  <c:v>0.30138232739982002</c:v>
                </c:pt>
                <c:pt idx="27">
                  <c:v>0.29443353764915198</c:v>
                </c:pt>
                <c:pt idx="28">
                  <c:v>0.27673234441625599</c:v>
                </c:pt>
                <c:pt idx="29">
                  <c:v>0.268440560340235</c:v>
                </c:pt>
                <c:pt idx="30">
                  <c:v>0.264272494298953</c:v>
                </c:pt>
                <c:pt idx="31">
                  <c:v>0.25948762594997898</c:v>
                </c:pt>
                <c:pt idx="32">
                  <c:v>0.247676196736899</c:v>
                </c:pt>
                <c:pt idx="33">
                  <c:v>0.244848802545408</c:v>
                </c:pt>
                <c:pt idx="34">
                  <c:v>0.241377064322287</c:v>
                </c:pt>
                <c:pt idx="35">
                  <c:v>0.21755846146314001</c:v>
                </c:pt>
                <c:pt idx="36">
                  <c:v>0.211928441364412</c:v>
                </c:pt>
                <c:pt idx="37">
                  <c:v>0.20717776534487101</c:v>
                </c:pt>
                <c:pt idx="38">
                  <c:v>0.19974127257132199</c:v>
                </c:pt>
                <c:pt idx="39">
                  <c:v>0.18816325531771799</c:v>
                </c:pt>
                <c:pt idx="40">
                  <c:v>0.18747605415565499</c:v>
                </c:pt>
                <c:pt idx="41">
                  <c:v>0.17839498677372201</c:v>
                </c:pt>
                <c:pt idx="42">
                  <c:v>0.17583264286063</c:v>
                </c:pt>
                <c:pt idx="43">
                  <c:v>0.174978319690796</c:v>
                </c:pt>
                <c:pt idx="44">
                  <c:v>0.16025093867395701</c:v>
                </c:pt>
                <c:pt idx="45">
                  <c:v>0.15895830044204001</c:v>
                </c:pt>
                <c:pt idx="46">
                  <c:v>0.15673294140105101</c:v>
                </c:pt>
                <c:pt idx="47">
                  <c:v>0.15673294140105101</c:v>
                </c:pt>
                <c:pt idx="48">
                  <c:v>0.15082688450836099</c:v>
                </c:pt>
                <c:pt idx="49">
                  <c:v>0.14977314372859199</c:v>
                </c:pt>
                <c:pt idx="50">
                  <c:v>0.14429369167379799</c:v>
                </c:pt>
                <c:pt idx="51">
                  <c:v>0.14429369167379799</c:v>
                </c:pt>
                <c:pt idx="52">
                  <c:v>0.14429369167379799</c:v>
                </c:pt>
                <c:pt idx="53">
                  <c:v>0.13911707156216499</c:v>
                </c:pt>
                <c:pt idx="54">
                  <c:v>0.13569241402791901</c:v>
                </c:pt>
                <c:pt idx="55">
                  <c:v>0.135336605452932</c:v>
                </c:pt>
                <c:pt idx="56">
                  <c:v>0.13489471415819099</c:v>
                </c:pt>
                <c:pt idx="57">
                  <c:v>0.13365531428865399</c:v>
                </c:pt>
                <c:pt idx="58">
                  <c:v>0.132285451274955</c:v>
                </c:pt>
                <c:pt idx="59">
                  <c:v>0.13164830568718799</c:v>
                </c:pt>
                <c:pt idx="60">
                  <c:v>0.13019067344539001</c:v>
                </c:pt>
                <c:pt idx="61">
                  <c:v>0.13019067344539001</c:v>
                </c:pt>
                <c:pt idx="62">
                  <c:v>0.128363370834849</c:v>
                </c:pt>
                <c:pt idx="63">
                  <c:v>0.127954456502401</c:v>
                </c:pt>
                <c:pt idx="64">
                  <c:v>0.127954456502401</c:v>
                </c:pt>
                <c:pt idx="65">
                  <c:v>0.127954456502401</c:v>
                </c:pt>
                <c:pt idx="66">
                  <c:v>0.127954456502401</c:v>
                </c:pt>
                <c:pt idx="67">
                  <c:v>0.11425582636541499</c:v>
                </c:pt>
                <c:pt idx="68">
                  <c:v>0.11425582636541499</c:v>
                </c:pt>
                <c:pt idx="69">
                  <c:v>0.11425582636541499</c:v>
                </c:pt>
                <c:pt idx="70">
                  <c:v>0.11363533092366999</c:v>
                </c:pt>
                <c:pt idx="71">
                  <c:v>0.11363533092366999</c:v>
                </c:pt>
                <c:pt idx="72">
                  <c:v>0.112983810709838</c:v>
                </c:pt>
                <c:pt idx="73">
                  <c:v>0.110493150684931</c:v>
                </c:pt>
                <c:pt idx="74">
                  <c:v>0.10706849315068399</c:v>
                </c:pt>
                <c:pt idx="75">
                  <c:v>0.10706849315068399</c:v>
                </c:pt>
                <c:pt idx="76">
                  <c:v>6.8712328767123201E-2</c:v>
                </c:pt>
                <c:pt idx="77">
                  <c:v>6.8712328767123201E-2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931144"/>
        <c:axId val="317929576"/>
      </c:scatterChart>
      <c:valAx>
        <c:axId val="317931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29576"/>
        <c:crosses val="autoZero"/>
        <c:crossBetween val="midCat"/>
      </c:valAx>
      <c:valAx>
        <c:axId val="31792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31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55-tf-idf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0.37446449771648399</c:v>
                </c:pt>
                <c:pt idx="1">
                  <c:v>0.54634288174527501</c:v>
                </c:pt>
                <c:pt idx="2">
                  <c:v>0.687327399844047</c:v>
                </c:pt>
                <c:pt idx="3">
                  <c:v>0.78385286315904601</c:v>
                </c:pt>
                <c:pt idx="4">
                  <c:v>0.82748107285970496</c:v>
                </c:pt>
                <c:pt idx="5">
                  <c:v>0.84292787937537506</c:v>
                </c:pt>
                <c:pt idx="6">
                  <c:v>0.84804156205957804</c:v>
                </c:pt>
                <c:pt idx="7">
                  <c:v>0.846350659566658</c:v>
                </c:pt>
                <c:pt idx="8">
                  <c:v>0.83875939144433198</c:v>
                </c:pt>
                <c:pt idx="9">
                  <c:v>0.83010033405728401</c:v>
                </c:pt>
                <c:pt idx="10">
                  <c:v>0.81954934936487001</c:v>
                </c:pt>
                <c:pt idx="11">
                  <c:v>0.80969356561931805</c:v>
                </c:pt>
                <c:pt idx="12">
                  <c:v>0.80073900818893595</c:v>
                </c:pt>
                <c:pt idx="13">
                  <c:v>0.79367307047378799</c:v>
                </c:pt>
                <c:pt idx="14">
                  <c:v>0.78612471934362504</c:v>
                </c:pt>
                <c:pt idx="15">
                  <c:v>0.78199621086212301</c:v>
                </c:pt>
                <c:pt idx="16">
                  <c:v>0.77722872591028203</c:v>
                </c:pt>
                <c:pt idx="17">
                  <c:v>0.76957989716340303</c:v>
                </c:pt>
                <c:pt idx="18">
                  <c:v>0.76484523049809905</c:v>
                </c:pt>
                <c:pt idx="19">
                  <c:v>0.76258523370795295</c:v>
                </c:pt>
                <c:pt idx="20">
                  <c:v>0.75934342165219204</c:v>
                </c:pt>
                <c:pt idx="21">
                  <c:v>0.75611345736123003</c:v>
                </c:pt>
                <c:pt idx="22">
                  <c:v>0.75316336481711699</c:v>
                </c:pt>
                <c:pt idx="23">
                  <c:v>0.74846277040633602</c:v>
                </c:pt>
                <c:pt idx="24">
                  <c:v>0.74437626387991296</c:v>
                </c:pt>
                <c:pt idx="25">
                  <c:v>0.74210248133274503</c:v>
                </c:pt>
                <c:pt idx="26">
                  <c:v>0.73836064109800603</c:v>
                </c:pt>
                <c:pt idx="27">
                  <c:v>0.73626365505667302</c:v>
                </c:pt>
                <c:pt idx="28">
                  <c:v>0.734900149137794</c:v>
                </c:pt>
                <c:pt idx="29">
                  <c:v>0.73324645258694099</c:v>
                </c:pt>
                <c:pt idx="30">
                  <c:v>0.73068421126899297</c:v>
                </c:pt>
                <c:pt idx="31">
                  <c:v>0.72966805710995397</c:v>
                </c:pt>
                <c:pt idx="32">
                  <c:v>0.728130708758853</c:v>
                </c:pt>
                <c:pt idx="33">
                  <c:v>0.72587030792580298</c:v>
                </c:pt>
                <c:pt idx="34">
                  <c:v>0.72230258290916205</c:v>
                </c:pt>
                <c:pt idx="35">
                  <c:v>0.72017918379476198</c:v>
                </c:pt>
                <c:pt idx="36">
                  <c:v>0.71990485607735999</c:v>
                </c:pt>
                <c:pt idx="37">
                  <c:v>0.71915541040108499</c:v>
                </c:pt>
                <c:pt idx="38">
                  <c:v>0.71867170537635405</c:v>
                </c:pt>
                <c:pt idx="39">
                  <c:v>0.71830047269326502</c:v>
                </c:pt>
                <c:pt idx="40">
                  <c:v>0.71711817634276098</c:v>
                </c:pt>
                <c:pt idx="41">
                  <c:v>0.71639037151873797</c:v>
                </c:pt>
                <c:pt idx="42">
                  <c:v>0.71517788296354701</c:v>
                </c:pt>
                <c:pt idx="43">
                  <c:v>0.71394793643948296</c:v>
                </c:pt>
                <c:pt idx="44">
                  <c:v>0.71348328997483601</c:v>
                </c:pt>
                <c:pt idx="45">
                  <c:v>0.71291504063653299</c:v>
                </c:pt>
                <c:pt idx="46">
                  <c:v>0.71281934685662895</c:v>
                </c:pt>
                <c:pt idx="47">
                  <c:v>0.71153312273762004</c:v>
                </c:pt>
                <c:pt idx="48">
                  <c:v>0.71116194686405099</c:v>
                </c:pt>
                <c:pt idx="49">
                  <c:v>0.71116194686405099</c:v>
                </c:pt>
                <c:pt idx="50">
                  <c:v>0.71088761914665</c:v>
                </c:pt>
                <c:pt idx="51">
                  <c:v>0.70880695768096103</c:v>
                </c:pt>
                <c:pt idx="52">
                  <c:v>0.708706075562341</c:v>
                </c:pt>
                <c:pt idx="53">
                  <c:v>0.708706075562341</c:v>
                </c:pt>
                <c:pt idx="54">
                  <c:v>0.70849154636948397</c:v>
                </c:pt>
                <c:pt idx="55">
                  <c:v>0.70849154636948397</c:v>
                </c:pt>
                <c:pt idx="56">
                  <c:v>0.70842433180037201</c:v>
                </c:pt>
                <c:pt idx="57">
                  <c:v>0.70704226963664096</c:v>
                </c:pt>
                <c:pt idx="58">
                  <c:v>0.70593879794493397</c:v>
                </c:pt>
                <c:pt idx="59">
                  <c:v>0.70593879794493397</c:v>
                </c:pt>
                <c:pt idx="60">
                  <c:v>0.70520064720678399</c:v>
                </c:pt>
                <c:pt idx="61">
                  <c:v>0.705158849923607</c:v>
                </c:pt>
                <c:pt idx="62">
                  <c:v>0.705158849923607</c:v>
                </c:pt>
                <c:pt idx="63">
                  <c:v>0.705080395748935</c:v>
                </c:pt>
                <c:pt idx="64">
                  <c:v>0.70496156033598201</c:v>
                </c:pt>
                <c:pt idx="65">
                  <c:v>0.70496156033598201</c:v>
                </c:pt>
                <c:pt idx="66">
                  <c:v>0.70496156033598201</c:v>
                </c:pt>
                <c:pt idx="67">
                  <c:v>0.70496156033598201</c:v>
                </c:pt>
                <c:pt idx="68">
                  <c:v>0.70493938738697903</c:v>
                </c:pt>
                <c:pt idx="69">
                  <c:v>0.70493938738697903</c:v>
                </c:pt>
                <c:pt idx="70">
                  <c:v>0.70491721443797695</c:v>
                </c:pt>
                <c:pt idx="71">
                  <c:v>0.70491721443797695</c:v>
                </c:pt>
                <c:pt idx="72">
                  <c:v>0.70491721443797695</c:v>
                </c:pt>
                <c:pt idx="73">
                  <c:v>0.70491721443797695</c:v>
                </c:pt>
                <c:pt idx="74">
                  <c:v>0.70491721443797695</c:v>
                </c:pt>
                <c:pt idx="75">
                  <c:v>0.704394338620984</c:v>
                </c:pt>
                <c:pt idx="76">
                  <c:v>0.704394338620984</c:v>
                </c:pt>
                <c:pt idx="77">
                  <c:v>0.704394338620984</c:v>
                </c:pt>
                <c:pt idx="78">
                  <c:v>0.704394338620984</c:v>
                </c:pt>
                <c:pt idx="79">
                  <c:v>0.704394338620984</c:v>
                </c:pt>
                <c:pt idx="80">
                  <c:v>0.704394338620984</c:v>
                </c:pt>
                <c:pt idx="81">
                  <c:v>0.704394338620984</c:v>
                </c:pt>
                <c:pt idx="82">
                  <c:v>0.704394338620984</c:v>
                </c:pt>
                <c:pt idx="83">
                  <c:v>0.704394338620984</c:v>
                </c:pt>
                <c:pt idx="84">
                  <c:v>0.704394338620984</c:v>
                </c:pt>
                <c:pt idx="85">
                  <c:v>0.704394338620984</c:v>
                </c:pt>
                <c:pt idx="86">
                  <c:v>0.704394338620984</c:v>
                </c:pt>
                <c:pt idx="87">
                  <c:v>0.704394338620984</c:v>
                </c:pt>
                <c:pt idx="88">
                  <c:v>0.704394338620984</c:v>
                </c:pt>
                <c:pt idx="89">
                  <c:v>0.704394338620984</c:v>
                </c:pt>
                <c:pt idx="90">
                  <c:v>0.704394338620984</c:v>
                </c:pt>
                <c:pt idx="91">
                  <c:v>0.704394338620984</c:v>
                </c:pt>
                <c:pt idx="92">
                  <c:v>0.704394338620984</c:v>
                </c:pt>
                <c:pt idx="93">
                  <c:v>0.704394338620984</c:v>
                </c:pt>
                <c:pt idx="94">
                  <c:v>0.704394338620984</c:v>
                </c:pt>
                <c:pt idx="95">
                  <c:v>0.704394338620984</c:v>
                </c:pt>
                <c:pt idx="96">
                  <c:v>0.704394338620984</c:v>
                </c:pt>
                <c:pt idx="97">
                  <c:v>0.704394338620984</c:v>
                </c:pt>
                <c:pt idx="98">
                  <c:v>0.704394338620984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0.31921629740635799</c:v>
                </c:pt>
                <c:pt idx="1">
                  <c:v>0.377114539375833</c:v>
                </c:pt>
                <c:pt idx="2">
                  <c:v>0.461542830858093</c:v>
                </c:pt>
                <c:pt idx="3">
                  <c:v>0.56814649019448304</c:v>
                </c:pt>
                <c:pt idx="4">
                  <c:v>0.66641643152191499</c:v>
                </c:pt>
                <c:pt idx="5">
                  <c:v>0.71413051782853998</c:v>
                </c:pt>
                <c:pt idx="6">
                  <c:v>0.77306062533061104</c:v>
                </c:pt>
                <c:pt idx="7">
                  <c:v>0.822568094303604</c:v>
                </c:pt>
                <c:pt idx="8">
                  <c:v>0.84654468960478602</c:v>
                </c:pt>
                <c:pt idx="9">
                  <c:v>0.85764620571468597</c:v>
                </c:pt>
                <c:pt idx="10">
                  <c:v>0.85675641423310001</c:v>
                </c:pt>
                <c:pt idx="11">
                  <c:v>0.85955637913029603</c:v>
                </c:pt>
                <c:pt idx="12">
                  <c:v>0.86427876496529998</c:v>
                </c:pt>
                <c:pt idx="13">
                  <c:v>0.86788991583041897</c:v>
                </c:pt>
                <c:pt idx="14">
                  <c:v>0.87398060818593304</c:v>
                </c:pt>
                <c:pt idx="15">
                  <c:v>0.89221070083332099</c:v>
                </c:pt>
                <c:pt idx="16">
                  <c:v>0.89363286264441499</c:v>
                </c:pt>
                <c:pt idx="17">
                  <c:v>0.87438502673796703</c:v>
                </c:pt>
                <c:pt idx="18">
                  <c:v>0.85454063689357795</c:v>
                </c:pt>
                <c:pt idx="19">
                  <c:v>0.84585688820982896</c:v>
                </c:pt>
                <c:pt idx="20">
                  <c:v>0.84558895405669598</c:v>
                </c:pt>
                <c:pt idx="21">
                  <c:v>0.82702834799608904</c:v>
                </c:pt>
                <c:pt idx="22">
                  <c:v>0.80865800865800797</c:v>
                </c:pt>
                <c:pt idx="23">
                  <c:v>0.77242424242424201</c:v>
                </c:pt>
                <c:pt idx="24">
                  <c:v>0.73599472990777304</c:v>
                </c:pt>
                <c:pt idx="25">
                  <c:v>0.73263157894736797</c:v>
                </c:pt>
                <c:pt idx="26">
                  <c:v>0.71434343434343395</c:v>
                </c:pt>
                <c:pt idx="27">
                  <c:v>0.69604278074866299</c:v>
                </c:pt>
                <c:pt idx="28">
                  <c:v>0.67878787878787805</c:v>
                </c:pt>
                <c:pt idx="29">
                  <c:v>0.67954545454545401</c:v>
                </c:pt>
                <c:pt idx="30">
                  <c:v>0.68863636363636305</c:v>
                </c:pt>
                <c:pt idx="31">
                  <c:v>0.67045454545454497</c:v>
                </c:pt>
                <c:pt idx="32">
                  <c:v>0.67012987012987002</c:v>
                </c:pt>
                <c:pt idx="33">
                  <c:v>0.65454545454545399</c:v>
                </c:pt>
                <c:pt idx="34">
                  <c:v>0.6</c:v>
                </c:pt>
                <c:pt idx="35">
                  <c:v>0.58181818181818101</c:v>
                </c:pt>
                <c:pt idx="36">
                  <c:v>0.58181818181818101</c:v>
                </c:pt>
                <c:pt idx="37">
                  <c:v>0.58181818181818101</c:v>
                </c:pt>
                <c:pt idx="38">
                  <c:v>0.56363636363636305</c:v>
                </c:pt>
                <c:pt idx="39">
                  <c:v>0.54545454545454497</c:v>
                </c:pt>
                <c:pt idx="40">
                  <c:v>0.527272727272727</c:v>
                </c:pt>
                <c:pt idx="41">
                  <c:v>0.50909090909090904</c:v>
                </c:pt>
                <c:pt idx="42">
                  <c:v>0.49090909090909002</c:v>
                </c:pt>
                <c:pt idx="43">
                  <c:v>0.43636363636363601</c:v>
                </c:pt>
                <c:pt idx="44">
                  <c:v>0.41818181818181799</c:v>
                </c:pt>
                <c:pt idx="45">
                  <c:v>0.381818181818181</c:v>
                </c:pt>
                <c:pt idx="46">
                  <c:v>0.381818181818181</c:v>
                </c:pt>
                <c:pt idx="47">
                  <c:v>0.34545454545454501</c:v>
                </c:pt>
                <c:pt idx="48">
                  <c:v>0.32727272727272699</c:v>
                </c:pt>
                <c:pt idx="49">
                  <c:v>0.32727272727272699</c:v>
                </c:pt>
                <c:pt idx="50">
                  <c:v>0.30909090909090903</c:v>
                </c:pt>
                <c:pt idx="51">
                  <c:v>0.27272727272727199</c:v>
                </c:pt>
                <c:pt idx="52">
                  <c:v>0.25454545454545402</c:v>
                </c:pt>
                <c:pt idx="53">
                  <c:v>0.25454545454545402</c:v>
                </c:pt>
                <c:pt idx="54">
                  <c:v>0.236363636363636</c:v>
                </c:pt>
                <c:pt idx="55">
                  <c:v>0.236363636363636</c:v>
                </c:pt>
                <c:pt idx="56">
                  <c:v>0.218181818181818</c:v>
                </c:pt>
                <c:pt idx="57">
                  <c:v>0.18181818181818099</c:v>
                </c:pt>
                <c:pt idx="58">
                  <c:v>0.145454545454545</c:v>
                </c:pt>
                <c:pt idx="59">
                  <c:v>0.145454545454545</c:v>
                </c:pt>
                <c:pt idx="60">
                  <c:v>0.109090909090909</c:v>
                </c:pt>
                <c:pt idx="61">
                  <c:v>0.109090909090909</c:v>
                </c:pt>
                <c:pt idx="62">
                  <c:v>0.109090909090909</c:v>
                </c:pt>
                <c:pt idx="63">
                  <c:v>7.2727272727272696E-2</c:v>
                </c:pt>
                <c:pt idx="64">
                  <c:v>5.4545454545454501E-2</c:v>
                </c:pt>
                <c:pt idx="65">
                  <c:v>5.4545454545454501E-2</c:v>
                </c:pt>
                <c:pt idx="66">
                  <c:v>5.4545454545454501E-2</c:v>
                </c:pt>
                <c:pt idx="67">
                  <c:v>5.4545454545454501E-2</c:v>
                </c:pt>
                <c:pt idx="68">
                  <c:v>5.4545454545454501E-2</c:v>
                </c:pt>
                <c:pt idx="69">
                  <c:v>5.4545454545454501E-2</c:v>
                </c:pt>
                <c:pt idx="70">
                  <c:v>3.6363636363636299E-2</c:v>
                </c:pt>
                <c:pt idx="71">
                  <c:v>3.6363636363636299E-2</c:v>
                </c:pt>
                <c:pt idx="72">
                  <c:v>3.6363636363636299E-2</c:v>
                </c:pt>
                <c:pt idx="73">
                  <c:v>3.6363636363636299E-2</c:v>
                </c:pt>
                <c:pt idx="74">
                  <c:v>3.6363636363636299E-2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0.93708475830044502</c:v>
                </c:pt>
                <c:pt idx="1">
                  <c:v>0.91884253735722798</c:v>
                </c:pt>
                <c:pt idx="2">
                  <c:v>0.84792643441136994</c:v>
                </c:pt>
                <c:pt idx="3">
                  <c:v>0.78965457133313099</c:v>
                </c:pt>
                <c:pt idx="4">
                  <c:v>0.71406117438305206</c:v>
                </c:pt>
                <c:pt idx="5">
                  <c:v>0.64675571877957205</c:v>
                </c:pt>
                <c:pt idx="6">
                  <c:v>0.59402824890891004</c:v>
                </c:pt>
                <c:pt idx="7">
                  <c:v>0.54573060769086801</c:v>
                </c:pt>
                <c:pt idx="8">
                  <c:v>0.50396045244473098</c:v>
                </c:pt>
                <c:pt idx="9">
                  <c:v>0.46909975356690198</c:v>
                </c:pt>
                <c:pt idx="10">
                  <c:v>0.42606833687670098</c:v>
                </c:pt>
                <c:pt idx="11">
                  <c:v>0.39472763966808599</c:v>
                </c:pt>
                <c:pt idx="12">
                  <c:v>0.36558408556921101</c:v>
                </c:pt>
                <c:pt idx="13">
                  <c:v>0.34106423030444599</c:v>
                </c:pt>
                <c:pt idx="14">
                  <c:v>0.312886178497018</c:v>
                </c:pt>
                <c:pt idx="15">
                  <c:v>0.29246424062251902</c:v>
                </c:pt>
                <c:pt idx="16">
                  <c:v>0.27571388405255298</c:v>
                </c:pt>
                <c:pt idx="17">
                  <c:v>0.24948226063596901</c:v>
                </c:pt>
                <c:pt idx="18">
                  <c:v>0.23374618696010699</c:v>
                </c:pt>
                <c:pt idx="19">
                  <c:v>0.22184996335736301</c:v>
                </c:pt>
                <c:pt idx="20">
                  <c:v>0.21086419559464201</c:v>
                </c:pt>
                <c:pt idx="21">
                  <c:v>0.199949865327568</c:v>
                </c:pt>
                <c:pt idx="22">
                  <c:v>0.190372678970091</c:v>
                </c:pt>
                <c:pt idx="23">
                  <c:v>0.172627132788436</c:v>
                </c:pt>
                <c:pt idx="24">
                  <c:v>0.159732695439745</c:v>
                </c:pt>
                <c:pt idx="25">
                  <c:v>0.15194585341449701</c:v>
                </c:pt>
                <c:pt idx="26">
                  <c:v>0.136474114879478</c:v>
                </c:pt>
                <c:pt idx="27">
                  <c:v>0.12979602802604301</c:v>
                </c:pt>
                <c:pt idx="28">
                  <c:v>0.12459639934255699</c:v>
                </c:pt>
                <c:pt idx="29">
                  <c:v>0.120292587280293</c:v>
                </c:pt>
                <c:pt idx="30">
                  <c:v>0.108777744385499</c:v>
                </c:pt>
                <c:pt idx="31">
                  <c:v>0.105673667538563</c:v>
                </c:pt>
                <c:pt idx="32">
                  <c:v>0.100096480168996</c:v>
                </c:pt>
                <c:pt idx="33">
                  <c:v>9.0121807383178598E-2</c:v>
                </c:pt>
                <c:pt idx="34">
                  <c:v>7.6976055573250296E-2</c:v>
                </c:pt>
                <c:pt idx="35">
                  <c:v>7.01882663106842E-2</c:v>
                </c:pt>
                <c:pt idx="36">
                  <c:v>6.9491689090241393E-2</c:v>
                </c:pt>
                <c:pt idx="37">
                  <c:v>6.5988757174288398E-2</c:v>
                </c:pt>
                <c:pt idx="38">
                  <c:v>6.3825121696999595E-2</c:v>
                </c:pt>
                <c:pt idx="39">
                  <c:v>6.2673349311953799E-2</c:v>
                </c:pt>
                <c:pt idx="40">
                  <c:v>5.8636196336609298E-2</c:v>
                </c:pt>
                <c:pt idx="41">
                  <c:v>5.4731030497741799E-2</c:v>
                </c:pt>
                <c:pt idx="42">
                  <c:v>4.9851525581696497E-2</c:v>
                </c:pt>
                <c:pt idx="43">
                  <c:v>4.4701120431291298E-2</c:v>
                </c:pt>
                <c:pt idx="44">
                  <c:v>4.3403855749070901E-2</c:v>
                </c:pt>
                <c:pt idx="45">
                  <c:v>3.2970955316170399E-2</c:v>
                </c:pt>
                <c:pt idx="46">
                  <c:v>3.2419991128842598E-2</c:v>
                </c:pt>
                <c:pt idx="47">
                  <c:v>2.7575802141544099E-2</c:v>
                </c:pt>
                <c:pt idx="48">
                  <c:v>2.52066561360344E-2</c:v>
                </c:pt>
                <c:pt idx="49">
                  <c:v>2.52066561360344E-2</c:v>
                </c:pt>
                <c:pt idx="50">
                  <c:v>2.38990505996453E-2</c:v>
                </c:pt>
                <c:pt idx="51">
                  <c:v>1.6369650238577602E-2</c:v>
                </c:pt>
                <c:pt idx="52">
                  <c:v>1.6007340938076799E-2</c:v>
                </c:pt>
                <c:pt idx="53">
                  <c:v>1.6007340938076799E-2</c:v>
                </c:pt>
                <c:pt idx="54">
                  <c:v>1.5001831296203499E-2</c:v>
                </c:pt>
                <c:pt idx="55">
                  <c:v>1.5001831296203499E-2</c:v>
                </c:pt>
                <c:pt idx="56">
                  <c:v>1.4821634445462899E-2</c:v>
                </c:pt>
                <c:pt idx="57">
                  <c:v>1.09462238132033E-2</c:v>
                </c:pt>
                <c:pt idx="58">
                  <c:v>6.0977389647185196E-3</c:v>
                </c:pt>
                <c:pt idx="59">
                  <c:v>6.0977389647185196E-3</c:v>
                </c:pt>
                <c:pt idx="60">
                  <c:v>3.62961884953958E-3</c:v>
                </c:pt>
                <c:pt idx="61">
                  <c:v>3.46126868118941E-3</c:v>
                </c:pt>
                <c:pt idx="62">
                  <c:v>3.46126868118941E-3</c:v>
                </c:pt>
                <c:pt idx="63">
                  <c:v>3.1924664786855501E-3</c:v>
                </c:pt>
                <c:pt idx="64">
                  <c:v>2.8557661419852201E-3</c:v>
                </c:pt>
                <c:pt idx="65">
                  <c:v>2.8557661419852201E-3</c:v>
                </c:pt>
                <c:pt idx="66">
                  <c:v>2.8557661419852201E-3</c:v>
                </c:pt>
                <c:pt idx="67">
                  <c:v>2.8557661419852201E-3</c:v>
                </c:pt>
                <c:pt idx="68">
                  <c:v>2.7915194346289701E-3</c:v>
                </c:pt>
                <c:pt idx="69">
                  <c:v>2.7915194346289701E-3</c:v>
                </c:pt>
                <c:pt idx="70">
                  <c:v>2.7272727272727201E-3</c:v>
                </c:pt>
                <c:pt idx="71">
                  <c:v>2.7272727272727201E-3</c:v>
                </c:pt>
                <c:pt idx="72">
                  <c:v>2.7272727272727201E-3</c:v>
                </c:pt>
                <c:pt idx="73">
                  <c:v>2.7272727272727201E-3</c:v>
                </c:pt>
                <c:pt idx="74">
                  <c:v>2.7272727272727201E-3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0.46064248011298298</c:v>
                </c:pt>
                <c:pt idx="1">
                  <c:v>0.51767060888732097</c:v>
                </c:pt>
                <c:pt idx="2">
                  <c:v>0.57538404359045503</c:v>
                </c:pt>
                <c:pt idx="3">
                  <c:v>0.64031897965058004</c:v>
                </c:pt>
                <c:pt idx="4">
                  <c:v>0.66711589021650097</c:v>
                </c:pt>
                <c:pt idx="5">
                  <c:v>0.659681318037455</c:v>
                </c:pt>
                <c:pt idx="6">
                  <c:v>0.65340290008134705</c:v>
                </c:pt>
                <c:pt idx="7">
                  <c:v>0.63633194844404495</c:v>
                </c:pt>
                <c:pt idx="8">
                  <c:v>0.609889178116787</c:v>
                </c:pt>
                <c:pt idx="9">
                  <c:v>0.58084230240280699</c:v>
                </c:pt>
                <c:pt idx="10">
                  <c:v>0.53974526593694105</c:v>
                </c:pt>
                <c:pt idx="11">
                  <c:v>0.508941491025793</c:v>
                </c:pt>
                <c:pt idx="12">
                  <c:v>0.48015134749952099</c:v>
                </c:pt>
                <c:pt idx="13">
                  <c:v>0.45491521639182803</c:v>
                </c:pt>
                <c:pt idx="14">
                  <c:v>0.42639038864763701</c:v>
                </c:pt>
                <c:pt idx="15">
                  <c:v>0.40561865385864998</c:v>
                </c:pt>
                <c:pt idx="16">
                  <c:v>0.38863606481607199</c:v>
                </c:pt>
                <c:pt idx="17">
                  <c:v>0.35880944799729397</c:v>
                </c:pt>
                <c:pt idx="18">
                  <c:v>0.338466684271858</c:v>
                </c:pt>
                <c:pt idx="19">
                  <c:v>0.32568209472801801</c:v>
                </c:pt>
                <c:pt idx="20">
                  <c:v>0.31028499867480702</c:v>
                </c:pt>
                <c:pt idx="21">
                  <c:v>0.29632136753849703</c:v>
                </c:pt>
                <c:pt idx="22">
                  <c:v>0.28230916293674402</c:v>
                </c:pt>
                <c:pt idx="23">
                  <c:v>0.257003397426806</c:v>
                </c:pt>
                <c:pt idx="24">
                  <c:v>0.238723426137918</c:v>
                </c:pt>
                <c:pt idx="25">
                  <c:v>0.22755500425862701</c:v>
                </c:pt>
                <c:pt idx="26">
                  <c:v>0.209552891847371</c:v>
                </c:pt>
                <c:pt idx="27">
                  <c:v>0.199140772713434</c:v>
                </c:pt>
                <c:pt idx="28">
                  <c:v>0.19178130542774699</c:v>
                </c:pt>
                <c:pt idx="29">
                  <c:v>0.18503250921324699</c:v>
                </c:pt>
                <c:pt idx="30">
                  <c:v>0.17208915686579501</c:v>
                </c:pt>
                <c:pt idx="31">
                  <c:v>0.16732702085561801</c:v>
                </c:pt>
                <c:pt idx="32">
                  <c:v>0.160573926916002</c:v>
                </c:pt>
                <c:pt idx="33">
                  <c:v>0.14592706514387399</c:v>
                </c:pt>
                <c:pt idx="34">
                  <c:v>0.12562349778739601</c:v>
                </c:pt>
                <c:pt idx="35">
                  <c:v>0.11504349798257001</c:v>
                </c:pt>
                <c:pt idx="36">
                  <c:v>0.11377291940626801</c:v>
                </c:pt>
                <c:pt idx="37">
                  <c:v>0.10816498675882701</c:v>
                </c:pt>
                <c:pt idx="38">
                  <c:v>0.10466500532256701</c:v>
                </c:pt>
                <c:pt idx="39">
                  <c:v>0.10250032937564001</c:v>
                </c:pt>
                <c:pt idx="40">
                  <c:v>9.5756823215316103E-2</c:v>
                </c:pt>
                <c:pt idx="41">
                  <c:v>8.9205377697309698E-2</c:v>
                </c:pt>
                <c:pt idx="42">
                  <c:v>8.0599845689197397E-2</c:v>
                </c:pt>
                <c:pt idx="43">
                  <c:v>7.1134610431150297E-2</c:v>
                </c:pt>
                <c:pt idx="44">
                  <c:v>6.8682141197149299E-2</c:v>
                </c:pt>
                <c:pt idx="45">
                  <c:v>5.4397740057338599E-2</c:v>
                </c:pt>
                <c:pt idx="46">
                  <c:v>5.34453591049577E-2</c:v>
                </c:pt>
                <c:pt idx="47">
                  <c:v>4.5348749575315997E-2</c:v>
                </c:pt>
                <c:pt idx="48">
                  <c:v>4.1034561090004501E-2</c:v>
                </c:pt>
                <c:pt idx="49">
                  <c:v>4.1034561090004501E-2</c:v>
                </c:pt>
                <c:pt idx="50">
                  <c:v>3.8817397535342503E-2</c:v>
                </c:pt>
                <c:pt idx="51">
                  <c:v>2.90586974540618E-2</c:v>
                </c:pt>
                <c:pt idx="52">
                  <c:v>2.8346813672297501E-2</c:v>
                </c:pt>
                <c:pt idx="53">
                  <c:v>2.8346813672297501E-2</c:v>
                </c:pt>
                <c:pt idx="54">
                  <c:v>2.64718988014866E-2</c:v>
                </c:pt>
                <c:pt idx="55">
                  <c:v>2.64718988014866E-2</c:v>
                </c:pt>
                <c:pt idx="56">
                  <c:v>2.61176370449583E-2</c:v>
                </c:pt>
                <c:pt idx="57">
                  <c:v>1.98228145993346E-2</c:v>
                </c:pt>
                <c:pt idx="58">
                  <c:v>1.13222242805624E-2</c:v>
                </c:pt>
                <c:pt idx="59">
                  <c:v>1.13222242805624E-2</c:v>
                </c:pt>
                <c:pt idx="60">
                  <c:v>6.7046196629578503E-3</c:v>
                </c:pt>
                <c:pt idx="61">
                  <c:v>6.3770739809501202E-3</c:v>
                </c:pt>
                <c:pt idx="62">
                  <c:v>6.3770739809501202E-3</c:v>
                </c:pt>
                <c:pt idx="63">
                  <c:v>5.8436624383642697E-3</c:v>
                </c:pt>
                <c:pt idx="64">
                  <c:v>5.1825054135708802E-3</c:v>
                </c:pt>
                <c:pt idx="65">
                  <c:v>5.1825054135708802E-3</c:v>
                </c:pt>
                <c:pt idx="66">
                  <c:v>5.1825054135708802E-3</c:v>
                </c:pt>
                <c:pt idx="67">
                  <c:v>5.1825054135708802E-3</c:v>
                </c:pt>
                <c:pt idx="68">
                  <c:v>5.0553629736041199E-3</c:v>
                </c:pt>
                <c:pt idx="69">
                  <c:v>5.0553629736041199E-3</c:v>
                </c:pt>
                <c:pt idx="70">
                  <c:v>4.9273220004927296E-3</c:v>
                </c:pt>
                <c:pt idx="71">
                  <c:v>4.9273220004927296E-3</c:v>
                </c:pt>
                <c:pt idx="72">
                  <c:v>4.9273220004927296E-3</c:v>
                </c:pt>
                <c:pt idx="73">
                  <c:v>4.9273220004927296E-3</c:v>
                </c:pt>
                <c:pt idx="74">
                  <c:v>4.9273220004927296E-3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71720"/>
        <c:axId val="399979560"/>
      </c:scatterChart>
      <c:valAx>
        <c:axId val="399971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79560"/>
        <c:crosses val="autoZero"/>
        <c:crossBetween val="midCat"/>
      </c:valAx>
      <c:valAx>
        <c:axId val="39997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71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55-tf-pdf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0.49115757200733301</c:v>
                </c:pt>
                <c:pt idx="1">
                  <c:v>0.50147903652000503</c:v>
                </c:pt>
                <c:pt idx="2">
                  <c:v>0.51037642826612095</c:v>
                </c:pt>
                <c:pt idx="3">
                  <c:v>0.52574317981694196</c:v>
                </c:pt>
                <c:pt idx="4">
                  <c:v>0.52867418191836801</c:v>
                </c:pt>
                <c:pt idx="5">
                  <c:v>0.53391875286502599</c:v>
                </c:pt>
                <c:pt idx="6">
                  <c:v>0.537917974288183</c:v>
                </c:pt>
                <c:pt idx="7">
                  <c:v>0.53895460837755504</c:v>
                </c:pt>
                <c:pt idx="8">
                  <c:v>0.545345062986485</c:v>
                </c:pt>
                <c:pt idx="9">
                  <c:v>0.54688859956136904</c:v>
                </c:pt>
                <c:pt idx="10">
                  <c:v>0.54939065455695602</c:v>
                </c:pt>
                <c:pt idx="11">
                  <c:v>0.55022934048806404</c:v>
                </c:pt>
                <c:pt idx="12">
                  <c:v>0.55077471015108104</c:v>
                </c:pt>
                <c:pt idx="13">
                  <c:v>0.55343037296717201</c:v>
                </c:pt>
                <c:pt idx="14">
                  <c:v>0.55502488956168805</c:v>
                </c:pt>
                <c:pt idx="15">
                  <c:v>0.552711026953708</c:v>
                </c:pt>
                <c:pt idx="16">
                  <c:v>0.55161264820827105</c:v>
                </c:pt>
                <c:pt idx="17">
                  <c:v>0.55171981960347405</c:v>
                </c:pt>
                <c:pt idx="18">
                  <c:v>0.55275199004741005</c:v>
                </c:pt>
                <c:pt idx="19">
                  <c:v>0.55365107600458097</c:v>
                </c:pt>
                <c:pt idx="20">
                  <c:v>0.555124430236556</c:v>
                </c:pt>
                <c:pt idx="21">
                  <c:v>0.55540963522764397</c:v>
                </c:pt>
                <c:pt idx="22">
                  <c:v>0.55476792399769703</c:v>
                </c:pt>
                <c:pt idx="23">
                  <c:v>0.55596201500923204</c:v>
                </c:pt>
                <c:pt idx="24">
                  <c:v>0.55611055927542397</c:v>
                </c:pt>
                <c:pt idx="25">
                  <c:v>0.55461598443399296</c:v>
                </c:pt>
                <c:pt idx="26">
                  <c:v>0.55391994844383896</c:v>
                </c:pt>
                <c:pt idx="27">
                  <c:v>0.553443757967649</c:v>
                </c:pt>
                <c:pt idx="28">
                  <c:v>0.55519097806781004</c:v>
                </c:pt>
                <c:pt idx="29">
                  <c:v>0.55472327583540204</c:v>
                </c:pt>
                <c:pt idx="30">
                  <c:v>0.55431329366071402</c:v>
                </c:pt>
                <c:pt idx="31">
                  <c:v>0.55395383663326403</c:v>
                </c:pt>
                <c:pt idx="32">
                  <c:v>0.553480655625323</c:v>
                </c:pt>
                <c:pt idx="33">
                  <c:v>0.55414312446961</c:v>
                </c:pt>
                <c:pt idx="34">
                  <c:v>0.55360933740106399</c:v>
                </c:pt>
                <c:pt idx="35">
                  <c:v>0.55352574283471101</c:v>
                </c:pt>
                <c:pt idx="36">
                  <c:v>0.55684726979260102</c:v>
                </c:pt>
                <c:pt idx="37">
                  <c:v>0.55688347601062604</c:v>
                </c:pt>
                <c:pt idx="38">
                  <c:v>0.55833878540711201</c:v>
                </c:pt>
                <c:pt idx="39">
                  <c:v>0.55780402604882295</c:v>
                </c:pt>
                <c:pt idx="40">
                  <c:v>0.55773531757369699</c:v>
                </c:pt>
                <c:pt idx="41">
                  <c:v>0.55536236409209605</c:v>
                </c:pt>
                <c:pt idx="42">
                  <c:v>0.555525292073206</c:v>
                </c:pt>
                <c:pt idx="43">
                  <c:v>0.55754680591290195</c:v>
                </c:pt>
                <c:pt idx="44">
                  <c:v>0.55825863003649101</c:v>
                </c:pt>
                <c:pt idx="45">
                  <c:v>0.55665481495673996</c:v>
                </c:pt>
                <c:pt idx="46">
                  <c:v>0.55807031448988598</c:v>
                </c:pt>
                <c:pt idx="47">
                  <c:v>0.55755083397040595</c:v>
                </c:pt>
                <c:pt idx="48">
                  <c:v>0.55757549617688595</c:v>
                </c:pt>
                <c:pt idx="49">
                  <c:v>0.55590467027076595</c:v>
                </c:pt>
                <c:pt idx="50">
                  <c:v>0.55590568886002001</c:v>
                </c:pt>
                <c:pt idx="51">
                  <c:v>0.55616542911975997</c:v>
                </c:pt>
                <c:pt idx="52">
                  <c:v>0.558182745137076</c:v>
                </c:pt>
                <c:pt idx="53">
                  <c:v>0.55883209578642701</c:v>
                </c:pt>
                <c:pt idx="54">
                  <c:v>0.55794444501033802</c:v>
                </c:pt>
                <c:pt idx="55">
                  <c:v>0.55865491101492204</c:v>
                </c:pt>
                <c:pt idx="56">
                  <c:v>0.56016836488131705</c:v>
                </c:pt>
                <c:pt idx="57">
                  <c:v>0.56208911555073104</c:v>
                </c:pt>
                <c:pt idx="58">
                  <c:v>0.56190090377889301</c:v>
                </c:pt>
                <c:pt idx="59">
                  <c:v>0.56202148314011502</c:v>
                </c:pt>
                <c:pt idx="60">
                  <c:v>0.56239005500678896</c:v>
                </c:pt>
                <c:pt idx="61">
                  <c:v>0.56078139628583101</c:v>
                </c:pt>
                <c:pt idx="62">
                  <c:v>0.55998316184053698</c:v>
                </c:pt>
                <c:pt idx="63">
                  <c:v>0.56050381765531099</c:v>
                </c:pt>
                <c:pt idx="64">
                  <c:v>0.56066599055696598</c:v>
                </c:pt>
                <c:pt idx="65">
                  <c:v>0.56065177713910097</c:v>
                </c:pt>
                <c:pt idx="66">
                  <c:v>0.56119529987734995</c:v>
                </c:pt>
                <c:pt idx="67">
                  <c:v>0.56149332983313405</c:v>
                </c:pt>
                <c:pt idx="68">
                  <c:v>0.56147940911333105</c:v>
                </c:pt>
                <c:pt idx="69">
                  <c:v>0.55879963542747202</c:v>
                </c:pt>
                <c:pt idx="70">
                  <c:v>0.55974518720190103</c:v>
                </c:pt>
                <c:pt idx="71">
                  <c:v>0.55797059211640798</c:v>
                </c:pt>
                <c:pt idx="72">
                  <c:v>0.55923742391799902</c:v>
                </c:pt>
                <c:pt idx="73">
                  <c:v>0.55880333513096903</c:v>
                </c:pt>
                <c:pt idx="74">
                  <c:v>0.55877157712521097</c:v>
                </c:pt>
                <c:pt idx="75">
                  <c:v>0.561595615831603</c:v>
                </c:pt>
                <c:pt idx="76">
                  <c:v>0.56224347372084005</c:v>
                </c:pt>
                <c:pt idx="77">
                  <c:v>0.56444397256839796</c:v>
                </c:pt>
                <c:pt idx="78">
                  <c:v>0.57191550701669802</c:v>
                </c:pt>
                <c:pt idx="79">
                  <c:v>0.57161378853316103</c:v>
                </c:pt>
                <c:pt idx="80">
                  <c:v>0.57232683533637896</c:v>
                </c:pt>
                <c:pt idx="81">
                  <c:v>0.569965682628371</c:v>
                </c:pt>
                <c:pt idx="82">
                  <c:v>0.57031737877372302</c:v>
                </c:pt>
                <c:pt idx="83">
                  <c:v>0.57243100334244701</c:v>
                </c:pt>
                <c:pt idx="84">
                  <c:v>0.57038051061358597</c:v>
                </c:pt>
                <c:pt idx="85">
                  <c:v>0.57031324859906196</c:v>
                </c:pt>
                <c:pt idx="86">
                  <c:v>0.57020317625904304</c:v>
                </c:pt>
                <c:pt idx="87">
                  <c:v>0.57015076441371204</c:v>
                </c:pt>
                <c:pt idx="88">
                  <c:v>0.57542274583856101</c:v>
                </c:pt>
                <c:pt idx="89">
                  <c:v>0.57803512632794696</c:v>
                </c:pt>
                <c:pt idx="90">
                  <c:v>0.58069502395280903</c:v>
                </c:pt>
                <c:pt idx="91">
                  <c:v>0.58223576526120602</c:v>
                </c:pt>
                <c:pt idx="92">
                  <c:v>0.58471292137491104</c:v>
                </c:pt>
                <c:pt idx="93">
                  <c:v>0.58758744969863697</c:v>
                </c:pt>
                <c:pt idx="94">
                  <c:v>0.58920402641386704</c:v>
                </c:pt>
                <c:pt idx="95">
                  <c:v>0.59854519527430605</c:v>
                </c:pt>
                <c:pt idx="96">
                  <c:v>0.60205392126874102</c:v>
                </c:pt>
                <c:pt idx="97">
                  <c:v>0.60209580370044402</c:v>
                </c:pt>
                <c:pt idx="98">
                  <c:v>0.611068240079366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0.379142068186748</c:v>
                </c:pt>
                <c:pt idx="1">
                  <c:v>0.38286749116626101</c:v>
                </c:pt>
                <c:pt idx="2">
                  <c:v>0.38771046555807398</c:v>
                </c:pt>
                <c:pt idx="3">
                  <c:v>0.399601026761011</c:v>
                </c:pt>
                <c:pt idx="4">
                  <c:v>0.40071860159942502</c:v>
                </c:pt>
                <c:pt idx="5">
                  <c:v>0.40233179346296999</c:v>
                </c:pt>
                <c:pt idx="6">
                  <c:v>0.40619530179987201</c:v>
                </c:pt>
                <c:pt idx="7">
                  <c:v>0.40679667028313299</c:v>
                </c:pt>
                <c:pt idx="8">
                  <c:v>0.40772102850823</c:v>
                </c:pt>
                <c:pt idx="9">
                  <c:v>0.40829098937003999</c:v>
                </c:pt>
                <c:pt idx="10">
                  <c:v>0.41057516894815599</c:v>
                </c:pt>
                <c:pt idx="11">
                  <c:v>0.41222236614128399</c:v>
                </c:pt>
                <c:pt idx="12">
                  <c:v>0.41270803393363398</c:v>
                </c:pt>
                <c:pt idx="13">
                  <c:v>0.413018827770393</c:v>
                </c:pt>
                <c:pt idx="14">
                  <c:v>0.41413422407544398</c:v>
                </c:pt>
                <c:pt idx="15">
                  <c:v>0.413481205030024</c:v>
                </c:pt>
                <c:pt idx="16">
                  <c:v>0.41283184576040999</c:v>
                </c:pt>
                <c:pt idx="17">
                  <c:v>0.41287235766615299</c:v>
                </c:pt>
                <c:pt idx="18">
                  <c:v>0.41624047588056001</c:v>
                </c:pt>
                <c:pt idx="19">
                  <c:v>0.41678772141620601</c:v>
                </c:pt>
                <c:pt idx="20">
                  <c:v>0.41837186060255599</c:v>
                </c:pt>
                <c:pt idx="21">
                  <c:v>0.41924795216046601</c:v>
                </c:pt>
                <c:pt idx="22">
                  <c:v>0.41875438933618297</c:v>
                </c:pt>
                <c:pt idx="23">
                  <c:v>0.41943213254618</c:v>
                </c:pt>
                <c:pt idx="24">
                  <c:v>0.42004361618443098</c:v>
                </c:pt>
                <c:pt idx="25">
                  <c:v>0.421252384738657</c:v>
                </c:pt>
                <c:pt idx="26">
                  <c:v>0.42026264771598798</c:v>
                </c:pt>
                <c:pt idx="27">
                  <c:v>0.41974635978969099</c:v>
                </c:pt>
                <c:pt idx="28">
                  <c:v>0.42080381611615503</c:v>
                </c:pt>
                <c:pt idx="29">
                  <c:v>0.42050009155376</c:v>
                </c:pt>
                <c:pt idx="30">
                  <c:v>0.420152184336132</c:v>
                </c:pt>
                <c:pt idx="31">
                  <c:v>0.41987846420073199</c:v>
                </c:pt>
                <c:pt idx="32">
                  <c:v>0.4194312250144</c:v>
                </c:pt>
                <c:pt idx="33">
                  <c:v>0.42016995850932798</c:v>
                </c:pt>
                <c:pt idx="34">
                  <c:v>0.41965316091711602</c:v>
                </c:pt>
                <c:pt idx="35">
                  <c:v>0.41957253201165301</c:v>
                </c:pt>
                <c:pt idx="36">
                  <c:v>0.421030703004805</c:v>
                </c:pt>
                <c:pt idx="37">
                  <c:v>0.42133734488036201</c:v>
                </c:pt>
                <c:pt idx="38">
                  <c:v>0.42269865657988898</c:v>
                </c:pt>
                <c:pt idx="39">
                  <c:v>0.42262791621498402</c:v>
                </c:pt>
                <c:pt idx="40">
                  <c:v>0.42278989925427801</c:v>
                </c:pt>
                <c:pt idx="41">
                  <c:v>0.42048408512316499</c:v>
                </c:pt>
                <c:pt idx="42">
                  <c:v>0.42057389656579902</c:v>
                </c:pt>
                <c:pt idx="43">
                  <c:v>0.42070058883613098</c:v>
                </c:pt>
                <c:pt idx="44">
                  <c:v>0.421051850307058</c:v>
                </c:pt>
                <c:pt idx="45">
                  <c:v>0.41934660829355802</c:v>
                </c:pt>
                <c:pt idx="46">
                  <c:v>0.42197611604179402</c:v>
                </c:pt>
                <c:pt idx="47">
                  <c:v>0.42116606602051399</c:v>
                </c:pt>
                <c:pt idx="48">
                  <c:v>0.42168919706218499</c:v>
                </c:pt>
                <c:pt idx="49">
                  <c:v>0.42151441727392203</c:v>
                </c:pt>
                <c:pt idx="50">
                  <c:v>0.42159907816079401</c:v>
                </c:pt>
                <c:pt idx="51">
                  <c:v>0.42377801033972601</c:v>
                </c:pt>
                <c:pt idx="52">
                  <c:v>0.42937497406890301</c:v>
                </c:pt>
                <c:pt idx="53">
                  <c:v>0.42977457446850398</c:v>
                </c:pt>
                <c:pt idx="54">
                  <c:v>0.42876695878418503</c:v>
                </c:pt>
                <c:pt idx="55">
                  <c:v>0.42940600475828</c:v>
                </c:pt>
                <c:pt idx="56">
                  <c:v>0.431893517957255</c:v>
                </c:pt>
                <c:pt idx="57">
                  <c:v>0.43391429407793602</c:v>
                </c:pt>
                <c:pt idx="58">
                  <c:v>0.43382432365705897</c:v>
                </c:pt>
                <c:pt idx="59">
                  <c:v>0.43366205698320098</c:v>
                </c:pt>
                <c:pt idx="60">
                  <c:v>0.43387490633196302</c:v>
                </c:pt>
                <c:pt idx="61">
                  <c:v>0.43111127478688999</c:v>
                </c:pt>
                <c:pt idx="62">
                  <c:v>0.42992667495998899</c:v>
                </c:pt>
                <c:pt idx="63">
                  <c:v>0.431115492353011</c:v>
                </c:pt>
                <c:pt idx="64">
                  <c:v>0.43197188894622301</c:v>
                </c:pt>
                <c:pt idx="65">
                  <c:v>0.43241095108569799</c:v>
                </c:pt>
                <c:pt idx="66">
                  <c:v>0.434059432082053</c:v>
                </c:pt>
                <c:pt idx="67">
                  <c:v>0.43446145948213599</c:v>
                </c:pt>
                <c:pt idx="68">
                  <c:v>0.43396563533965998</c:v>
                </c:pt>
                <c:pt idx="69">
                  <c:v>0.43393912008579699</c:v>
                </c:pt>
                <c:pt idx="70">
                  <c:v>0.43513692502246298</c:v>
                </c:pt>
                <c:pt idx="71">
                  <c:v>0.41721878891700598</c:v>
                </c:pt>
                <c:pt idx="72">
                  <c:v>0.41935186033693</c:v>
                </c:pt>
                <c:pt idx="73">
                  <c:v>0.41915883147636301</c:v>
                </c:pt>
                <c:pt idx="74">
                  <c:v>0.41888733463495798</c:v>
                </c:pt>
                <c:pt idx="75">
                  <c:v>0.42515643491245197</c:v>
                </c:pt>
                <c:pt idx="76">
                  <c:v>0.42543829477858403</c:v>
                </c:pt>
                <c:pt idx="77">
                  <c:v>0.426477509527948</c:v>
                </c:pt>
                <c:pt idx="78">
                  <c:v>0.428547872850633</c:v>
                </c:pt>
                <c:pt idx="79">
                  <c:v>0.42807742777290803</c:v>
                </c:pt>
                <c:pt idx="80">
                  <c:v>0.41045851208816497</c:v>
                </c:pt>
                <c:pt idx="81">
                  <c:v>0.40890528049979602</c:v>
                </c:pt>
                <c:pt idx="82">
                  <c:v>0.40865335196112301</c:v>
                </c:pt>
                <c:pt idx="83">
                  <c:v>0.41182191123254802</c:v>
                </c:pt>
                <c:pt idx="84">
                  <c:v>0.40956776544636397</c:v>
                </c:pt>
                <c:pt idx="85">
                  <c:v>0.41257422281557499</c:v>
                </c:pt>
                <c:pt idx="86">
                  <c:v>0.41776509984787902</c:v>
                </c:pt>
                <c:pt idx="87">
                  <c:v>0.41714408986947898</c:v>
                </c:pt>
                <c:pt idx="88">
                  <c:v>0.42090357294144298</c:v>
                </c:pt>
                <c:pt idx="89">
                  <c:v>0.427377629746934</c:v>
                </c:pt>
                <c:pt idx="90">
                  <c:v>0.42890655676392803</c:v>
                </c:pt>
                <c:pt idx="91">
                  <c:v>0.43231887715560002</c:v>
                </c:pt>
                <c:pt idx="92">
                  <c:v>0.43158500062322103</c:v>
                </c:pt>
                <c:pt idx="93">
                  <c:v>0.43169920805670198</c:v>
                </c:pt>
                <c:pt idx="94">
                  <c:v>0.43483632793801802</c:v>
                </c:pt>
                <c:pt idx="95">
                  <c:v>0.42735777531199598</c:v>
                </c:pt>
                <c:pt idx="96">
                  <c:v>0.42741297521308702</c:v>
                </c:pt>
                <c:pt idx="97">
                  <c:v>0.40951622569523</c:v>
                </c:pt>
                <c:pt idx="98">
                  <c:v>0.41367800828505202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0.89709171042964897</c:v>
                </c:pt>
                <c:pt idx="1">
                  <c:v>0.88413236299976306</c:v>
                </c:pt>
                <c:pt idx="2">
                  <c:v>0.87319372005033702</c:v>
                </c:pt>
                <c:pt idx="3">
                  <c:v>0.86517822016815904</c:v>
                </c:pt>
                <c:pt idx="4">
                  <c:v>0.85267575633950898</c:v>
                </c:pt>
                <c:pt idx="5">
                  <c:v>0.845475848629341</c:v>
                </c:pt>
                <c:pt idx="6">
                  <c:v>0.836058798962663</c:v>
                </c:pt>
                <c:pt idx="7">
                  <c:v>0.831447189219089</c:v>
                </c:pt>
                <c:pt idx="8">
                  <c:v>0.824352011669366</c:v>
                </c:pt>
                <c:pt idx="9">
                  <c:v>0.822176240350737</c:v>
                </c:pt>
                <c:pt idx="10">
                  <c:v>0.81953823625612998</c:v>
                </c:pt>
                <c:pt idx="11">
                  <c:v>0.81630388108807395</c:v>
                </c:pt>
                <c:pt idx="12">
                  <c:v>0.81427790706209902</c:v>
                </c:pt>
                <c:pt idx="13">
                  <c:v>0.81274370293049303</c:v>
                </c:pt>
                <c:pt idx="14">
                  <c:v>0.81237264541657805</c:v>
                </c:pt>
                <c:pt idx="15">
                  <c:v>0.80115340565455795</c:v>
                </c:pt>
                <c:pt idx="16">
                  <c:v>0.79843654002860098</c:v>
                </c:pt>
                <c:pt idx="17">
                  <c:v>0.79410504324255904</c:v>
                </c:pt>
                <c:pt idx="18">
                  <c:v>0.79156073810085104</c:v>
                </c:pt>
                <c:pt idx="19">
                  <c:v>0.78896824005380795</c:v>
                </c:pt>
                <c:pt idx="20">
                  <c:v>0.78766352624909397</c:v>
                </c:pt>
                <c:pt idx="21">
                  <c:v>0.78583202441759203</c:v>
                </c:pt>
                <c:pt idx="22">
                  <c:v>0.78327308931394801</c:v>
                </c:pt>
                <c:pt idx="23">
                  <c:v>0.78310473914559697</c:v>
                </c:pt>
                <c:pt idx="24">
                  <c:v>0.78178439282525103</c:v>
                </c:pt>
                <c:pt idx="25">
                  <c:v>0.77192388296474101</c:v>
                </c:pt>
                <c:pt idx="26">
                  <c:v>0.76884719774519905</c:v>
                </c:pt>
                <c:pt idx="27">
                  <c:v>0.76702159477673904</c:v>
                </c:pt>
                <c:pt idx="28">
                  <c:v>0.76585844815904702</c:v>
                </c:pt>
                <c:pt idx="29">
                  <c:v>0.76368520053125399</c:v>
                </c:pt>
                <c:pt idx="30">
                  <c:v>0.76248769673634698</c:v>
                </c:pt>
                <c:pt idx="31">
                  <c:v>0.76044688040981701</c:v>
                </c:pt>
                <c:pt idx="32">
                  <c:v>0.75877712159720101</c:v>
                </c:pt>
                <c:pt idx="33">
                  <c:v>0.75840606408328604</c:v>
                </c:pt>
                <c:pt idx="34">
                  <c:v>0.75657540422481295</c:v>
                </c:pt>
                <c:pt idx="35">
                  <c:v>0.75623870388811298</c:v>
                </c:pt>
                <c:pt idx="36">
                  <c:v>0.75263120028060904</c:v>
                </c:pt>
                <c:pt idx="37">
                  <c:v>0.751938340674981</c:v>
                </c:pt>
                <c:pt idx="38">
                  <c:v>0.751938340674981</c:v>
                </c:pt>
                <c:pt idx="39">
                  <c:v>0.75048937240573599</c:v>
                </c:pt>
                <c:pt idx="40">
                  <c:v>0.74760719859389702</c:v>
                </c:pt>
                <c:pt idx="41">
                  <c:v>0.74199140870303304</c:v>
                </c:pt>
                <c:pt idx="42">
                  <c:v>0.74103384092518898</c:v>
                </c:pt>
                <c:pt idx="43">
                  <c:v>0.74007627314734403</c:v>
                </c:pt>
                <c:pt idx="44">
                  <c:v>0.73931924691519801</c:v>
                </c:pt>
                <c:pt idx="45">
                  <c:v>0.73391295921382904</c:v>
                </c:pt>
                <c:pt idx="46">
                  <c:v>0.73168286900861901</c:v>
                </c:pt>
                <c:pt idx="47">
                  <c:v>0.726849001577349</c:v>
                </c:pt>
                <c:pt idx="48">
                  <c:v>0.72474534437821003</c:v>
                </c:pt>
                <c:pt idx="49">
                  <c:v>0.71881381842297198</c:v>
                </c:pt>
                <c:pt idx="50">
                  <c:v>0.71849201633125803</c:v>
                </c:pt>
                <c:pt idx="51">
                  <c:v>0.71589461373385599</c:v>
                </c:pt>
                <c:pt idx="52">
                  <c:v>0.71573371268799901</c:v>
                </c:pt>
                <c:pt idx="53">
                  <c:v>0.71573371268799901</c:v>
                </c:pt>
                <c:pt idx="54">
                  <c:v>0.71132001430061598</c:v>
                </c:pt>
                <c:pt idx="55">
                  <c:v>0.71132001430061598</c:v>
                </c:pt>
                <c:pt idx="56">
                  <c:v>0.70914032264724103</c:v>
                </c:pt>
                <c:pt idx="57">
                  <c:v>0.70881852055552697</c:v>
                </c:pt>
                <c:pt idx="58">
                  <c:v>0.70698776783981898</c:v>
                </c:pt>
                <c:pt idx="59">
                  <c:v>0.70641042164067502</c:v>
                </c:pt>
                <c:pt idx="60">
                  <c:v>0.70455100367277401</c:v>
                </c:pt>
                <c:pt idx="61">
                  <c:v>0.69796603479788899</c:v>
                </c:pt>
                <c:pt idx="62">
                  <c:v>0.694871030817929</c:v>
                </c:pt>
                <c:pt idx="63">
                  <c:v>0.69343045458743702</c:v>
                </c:pt>
                <c:pt idx="64">
                  <c:v>0.69189557632377496</c:v>
                </c:pt>
                <c:pt idx="65">
                  <c:v>0.68977186536056301</c:v>
                </c:pt>
                <c:pt idx="66">
                  <c:v>0.68863703171868595</c:v>
                </c:pt>
                <c:pt idx="67">
                  <c:v>0.68681372812547004</c:v>
                </c:pt>
                <c:pt idx="68">
                  <c:v>0.68368436696829604</c:v>
                </c:pt>
                <c:pt idx="69">
                  <c:v>0.67673246805509801</c:v>
                </c:pt>
                <c:pt idx="70">
                  <c:v>0.67542430445185297</c:v>
                </c:pt>
                <c:pt idx="71">
                  <c:v>0.66462671718440203</c:v>
                </c:pt>
                <c:pt idx="72">
                  <c:v>0.66397582705982805</c:v>
                </c:pt>
                <c:pt idx="73">
                  <c:v>0.66280482500386995</c:v>
                </c:pt>
                <c:pt idx="74">
                  <c:v>0.66029475196598397</c:v>
                </c:pt>
                <c:pt idx="75">
                  <c:v>0.65915838832962004</c:v>
                </c:pt>
                <c:pt idx="76">
                  <c:v>0.65899748728376395</c:v>
                </c:pt>
                <c:pt idx="77">
                  <c:v>0.658066985468306</c:v>
                </c:pt>
                <c:pt idx="78">
                  <c:v>0.656392720440658</c:v>
                </c:pt>
                <c:pt idx="79">
                  <c:v>0.65486310274562698</c:v>
                </c:pt>
                <c:pt idx="80">
                  <c:v>0.65163620994615001</c:v>
                </c:pt>
                <c:pt idx="81">
                  <c:v>0.63843848292860705</c:v>
                </c:pt>
                <c:pt idx="82">
                  <c:v>0.63682840823098297</c:v>
                </c:pt>
                <c:pt idx="83">
                  <c:v>0.63389915167423005</c:v>
                </c:pt>
                <c:pt idx="84">
                  <c:v>0.62604265861202602</c:v>
                </c:pt>
                <c:pt idx="85">
                  <c:v>0.62232465886440702</c:v>
                </c:pt>
                <c:pt idx="86">
                  <c:v>0.61878445497034795</c:v>
                </c:pt>
                <c:pt idx="87">
                  <c:v>0.61256601586695303</c:v>
                </c:pt>
                <c:pt idx="88">
                  <c:v>0.610230390877606</c:v>
                </c:pt>
                <c:pt idx="89">
                  <c:v>0.60904419933277498</c:v>
                </c:pt>
                <c:pt idx="90">
                  <c:v>0.60003015265788096</c:v>
                </c:pt>
                <c:pt idx="91">
                  <c:v>0.59104374847538199</c:v>
                </c:pt>
                <c:pt idx="92">
                  <c:v>0.58248365936687097</c:v>
                </c:pt>
                <c:pt idx="93">
                  <c:v>0.56732750971374901</c:v>
                </c:pt>
                <c:pt idx="94">
                  <c:v>0.553707804167069</c:v>
                </c:pt>
                <c:pt idx="95">
                  <c:v>0.54298737123247298</c:v>
                </c:pt>
                <c:pt idx="96">
                  <c:v>0.52413898640906398</c:v>
                </c:pt>
                <c:pt idx="97">
                  <c:v>0.479626278526669</c:v>
                </c:pt>
                <c:pt idx="98">
                  <c:v>0.42845128915161701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0.50306335200633201</c:v>
                </c:pt>
                <c:pt idx="1">
                  <c:v>0.50457563019165297</c:v>
                </c:pt>
                <c:pt idx="2">
                  <c:v>0.50657826818384399</c:v>
                </c:pt>
                <c:pt idx="3">
                  <c:v>0.513967450863277</c:v>
                </c:pt>
                <c:pt idx="4">
                  <c:v>0.51218248991548199</c:v>
                </c:pt>
                <c:pt idx="5">
                  <c:v>0.51250152071282096</c:v>
                </c:pt>
                <c:pt idx="6">
                  <c:v>0.51336484008081895</c:v>
                </c:pt>
                <c:pt idx="7">
                  <c:v>0.51250248022914402</c:v>
                </c:pt>
                <c:pt idx="8">
                  <c:v>0.512717053251452</c:v>
                </c:pt>
                <c:pt idx="9">
                  <c:v>0.51277467555326595</c:v>
                </c:pt>
                <c:pt idx="10">
                  <c:v>0.51456655947892804</c:v>
                </c:pt>
                <c:pt idx="11">
                  <c:v>0.51406056325816296</c:v>
                </c:pt>
                <c:pt idx="12">
                  <c:v>0.51407194402100798</c:v>
                </c:pt>
                <c:pt idx="13">
                  <c:v>0.51409347670197902</c:v>
                </c:pt>
                <c:pt idx="14">
                  <c:v>0.51494254792157801</c:v>
                </c:pt>
                <c:pt idx="15">
                  <c:v>0.51019895942420401</c:v>
                </c:pt>
                <c:pt idx="16">
                  <c:v>0.508688201415473</c:v>
                </c:pt>
                <c:pt idx="17">
                  <c:v>0.50759926326262805</c:v>
                </c:pt>
                <c:pt idx="18">
                  <c:v>0.509242574609863</c:v>
                </c:pt>
                <c:pt idx="19">
                  <c:v>0.50876902028247395</c:v>
                </c:pt>
                <c:pt idx="20">
                  <c:v>0.509605888047163</c:v>
                </c:pt>
                <c:pt idx="21">
                  <c:v>0.50893725734051398</c:v>
                </c:pt>
                <c:pt idx="22">
                  <c:v>0.50761770186856503</c:v>
                </c:pt>
                <c:pt idx="23">
                  <c:v>0.50820001826688099</c:v>
                </c:pt>
                <c:pt idx="24">
                  <c:v>0.50787847038995204</c:v>
                </c:pt>
                <c:pt idx="25">
                  <c:v>0.50246857619866203</c:v>
                </c:pt>
                <c:pt idx="26">
                  <c:v>0.50092040207626498</c:v>
                </c:pt>
                <c:pt idx="27">
                  <c:v>0.50006914748225495</c:v>
                </c:pt>
                <c:pt idx="28">
                  <c:v>0.50029330890338697</c:v>
                </c:pt>
                <c:pt idx="29">
                  <c:v>0.499009247389538</c:v>
                </c:pt>
                <c:pt idx="30">
                  <c:v>0.49809918834952999</c:v>
                </c:pt>
                <c:pt idx="31">
                  <c:v>0.49729586331011899</c:v>
                </c:pt>
                <c:pt idx="32">
                  <c:v>0.49650540602334098</c:v>
                </c:pt>
                <c:pt idx="33">
                  <c:v>0.496808551741316</c:v>
                </c:pt>
                <c:pt idx="34">
                  <c:v>0.49591863496620298</c:v>
                </c:pt>
                <c:pt idx="35">
                  <c:v>0.49578610443276799</c:v>
                </c:pt>
                <c:pt idx="36">
                  <c:v>0.496415381853899</c:v>
                </c:pt>
                <c:pt idx="37">
                  <c:v>0.496300905144755</c:v>
                </c:pt>
                <c:pt idx="38">
                  <c:v>0.49725963883647001</c:v>
                </c:pt>
                <c:pt idx="39">
                  <c:v>0.49659878388659301</c:v>
                </c:pt>
                <c:pt idx="40">
                  <c:v>0.495404412081273</c:v>
                </c:pt>
                <c:pt idx="41">
                  <c:v>0.49168270251448998</c:v>
                </c:pt>
                <c:pt idx="42">
                  <c:v>0.49134754596369801</c:v>
                </c:pt>
                <c:pt idx="43">
                  <c:v>0.49123033256168502</c:v>
                </c:pt>
                <c:pt idx="44">
                  <c:v>0.49130194596899501</c:v>
                </c:pt>
                <c:pt idx="45">
                  <c:v>0.48835897493307701</c:v>
                </c:pt>
                <c:pt idx="46">
                  <c:v>0.48879353251556101</c:v>
                </c:pt>
                <c:pt idx="47">
                  <c:v>0.48679914199535701</c:v>
                </c:pt>
                <c:pt idx="48">
                  <c:v>0.48647355804276798</c:v>
                </c:pt>
                <c:pt idx="49">
                  <c:v>0.48216357404983701</c:v>
                </c:pt>
                <c:pt idx="50">
                  <c:v>0.48213599075102498</c:v>
                </c:pt>
                <c:pt idx="51">
                  <c:v>0.48103639735312897</c:v>
                </c:pt>
                <c:pt idx="52">
                  <c:v>0.48208735027843402</c:v>
                </c:pt>
                <c:pt idx="53">
                  <c:v>0.48251265596689802</c:v>
                </c:pt>
                <c:pt idx="54">
                  <c:v>0.480412632083216</c:v>
                </c:pt>
                <c:pt idx="55">
                  <c:v>0.48100426200195701</c:v>
                </c:pt>
                <c:pt idx="56">
                  <c:v>0.482169191499</c:v>
                </c:pt>
                <c:pt idx="57">
                  <c:v>0.48353270689974798</c:v>
                </c:pt>
                <c:pt idx="58">
                  <c:v>0.48297309660446702</c:v>
                </c:pt>
                <c:pt idx="59">
                  <c:v>0.48269942807467597</c:v>
                </c:pt>
                <c:pt idx="60">
                  <c:v>0.48205676727714297</c:v>
                </c:pt>
                <c:pt idx="61">
                  <c:v>0.478078352590459</c:v>
                </c:pt>
                <c:pt idx="62">
                  <c:v>0.47609962977475601</c:v>
                </c:pt>
                <c:pt idx="63">
                  <c:v>0.476490428765315</c:v>
                </c:pt>
                <c:pt idx="64">
                  <c:v>0.47632996027008401</c:v>
                </c:pt>
                <c:pt idx="65">
                  <c:v>0.47479169976239899</c:v>
                </c:pt>
                <c:pt idx="66">
                  <c:v>0.47544264592799501</c:v>
                </c:pt>
                <c:pt idx="67">
                  <c:v>0.47508000621278901</c:v>
                </c:pt>
                <c:pt idx="68">
                  <c:v>0.47329034679257997</c:v>
                </c:pt>
                <c:pt idx="69">
                  <c:v>0.466317066827933</c:v>
                </c:pt>
                <c:pt idx="70">
                  <c:v>0.46657001383770103</c:v>
                </c:pt>
                <c:pt idx="71">
                  <c:v>0.45795550598676898</c:v>
                </c:pt>
                <c:pt idx="72">
                  <c:v>0.45860902707229101</c:v>
                </c:pt>
                <c:pt idx="73">
                  <c:v>0.45792238224804099</c:v>
                </c:pt>
                <c:pt idx="74">
                  <c:v>0.45663390068547</c:v>
                </c:pt>
                <c:pt idx="75">
                  <c:v>0.45905806072483701</c:v>
                </c:pt>
                <c:pt idx="76">
                  <c:v>0.45928488836686998</c:v>
                </c:pt>
                <c:pt idx="77">
                  <c:v>0.45983643254172302</c:v>
                </c:pt>
                <c:pt idx="78">
                  <c:v>0.46182397870924602</c:v>
                </c:pt>
                <c:pt idx="79">
                  <c:v>0.46071680271701898</c:v>
                </c:pt>
                <c:pt idx="80">
                  <c:v>0.45866108270397099</c:v>
                </c:pt>
                <c:pt idx="81">
                  <c:v>0.45341229316535497</c:v>
                </c:pt>
                <c:pt idx="82">
                  <c:v>0.452703766249065</c:v>
                </c:pt>
                <c:pt idx="83">
                  <c:v>0.45303103508342302</c:v>
                </c:pt>
                <c:pt idx="84">
                  <c:v>0.44757713317478398</c:v>
                </c:pt>
                <c:pt idx="85">
                  <c:v>0.44607786307944203</c:v>
                </c:pt>
                <c:pt idx="86">
                  <c:v>0.44505846244618003</c:v>
                </c:pt>
                <c:pt idx="87">
                  <c:v>0.44226301651093503</c:v>
                </c:pt>
                <c:pt idx="88">
                  <c:v>0.443704199437151</c:v>
                </c:pt>
                <c:pt idx="89">
                  <c:v>0.44595466386605398</c:v>
                </c:pt>
                <c:pt idx="90">
                  <c:v>0.44261572480939299</c:v>
                </c:pt>
                <c:pt idx="91">
                  <c:v>0.43826929361963501</c:v>
                </c:pt>
                <c:pt idx="92">
                  <c:v>0.43399400763631002</c:v>
                </c:pt>
                <c:pt idx="93">
                  <c:v>0.42553516700990202</c:v>
                </c:pt>
                <c:pt idx="94">
                  <c:v>0.42023501499636901</c:v>
                </c:pt>
                <c:pt idx="95">
                  <c:v>0.411721829760191</c:v>
                </c:pt>
                <c:pt idx="96">
                  <c:v>0.40233224457744299</c:v>
                </c:pt>
                <c:pt idx="97">
                  <c:v>0.372007260957955</c:v>
                </c:pt>
                <c:pt idx="98">
                  <c:v>0.34095990655553698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366384"/>
        <c:axId val="510369912"/>
      </c:scatterChart>
      <c:valAx>
        <c:axId val="51036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69912"/>
        <c:crosses val="autoZero"/>
        <c:crossBetween val="midCat"/>
      </c:valAx>
      <c:valAx>
        <c:axId val="51036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66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59-cos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0.34526922543418898</c:v>
                </c:pt>
                <c:pt idx="1">
                  <c:v>0.35028954195738898</c:v>
                </c:pt>
                <c:pt idx="2">
                  <c:v>0.36345670114113299</c:v>
                </c:pt>
                <c:pt idx="3">
                  <c:v>0.37904994300801198</c:v>
                </c:pt>
                <c:pt idx="4">
                  <c:v>0.408951782863749</c:v>
                </c:pt>
                <c:pt idx="5">
                  <c:v>0.445592165876809</c:v>
                </c:pt>
                <c:pt idx="6">
                  <c:v>0.47275535038771899</c:v>
                </c:pt>
                <c:pt idx="7">
                  <c:v>0.52280005932457696</c:v>
                </c:pt>
                <c:pt idx="8">
                  <c:v>0.562979701836686</c:v>
                </c:pt>
                <c:pt idx="9">
                  <c:v>0.60239751774038097</c:v>
                </c:pt>
                <c:pt idx="10">
                  <c:v>0.63397731365953203</c:v>
                </c:pt>
                <c:pt idx="11">
                  <c:v>0.65246599271872596</c:v>
                </c:pt>
                <c:pt idx="12">
                  <c:v>0.68417404280307403</c:v>
                </c:pt>
                <c:pt idx="13">
                  <c:v>0.717350070490407</c:v>
                </c:pt>
                <c:pt idx="14">
                  <c:v>0.74903017684134299</c:v>
                </c:pt>
                <c:pt idx="15">
                  <c:v>0.76769096023515704</c:v>
                </c:pt>
                <c:pt idx="16">
                  <c:v>0.789698127241517</c:v>
                </c:pt>
                <c:pt idx="17">
                  <c:v>0.80754454804630704</c:v>
                </c:pt>
                <c:pt idx="18">
                  <c:v>0.822674076915626</c:v>
                </c:pt>
                <c:pt idx="19">
                  <c:v>0.84683292603069704</c:v>
                </c:pt>
                <c:pt idx="20">
                  <c:v>0.85313323328466095</c:v>
                </c:pt>
                <c:pt idx="21">
                  <c:v>0.85684242329249405</c:v>
                </c:pt>
                <c:pt idx="22">
                  <c:v>0.85656298958768096</c:v>
                </c:pt>
                <c:pt idx="23">
                  <c:v>0.86217900576274598</c:v>
                </c:pt>
                <c:pt idx="24">
                  <c:v>0.859951332620569</c:v>
                </c:pt>
                <c:pt idx="25">
                  <c:v>0.85534165427549702</c:v>
                </c:pt>
                <c:pt idx="26">
                  <c:v>0.85118142179977996</c:v>
                </c:pt>
                <c:pt idx="27">
                  <c:v>0.84672303290614903</c:v>
                </c:pt>
                <c:pt idx="28">
                  <c:v>0.84125328572386404</c:v>
                </c:pt>
                <c:pt idx="29">
                  <c:v>0.83667946339989097</c:v>
                </c:pt>
                <c:pt idx="30">
                  <c:v>0.826315441298766</c:v>
                </c:pt>
                <c:pt idx="31">
                  <c:v>0.81992174409561402</c:v>
                </c:pt>
                <c:pt idx="32">
                  <c:v>0.81189131523427704</c:v>
                </c:pt>
                <c:pt idx="33">
                  <c:v>0.80715259704641795</c:v>
                </c:pt>
                <c:pt idx="34">
                  <c:v>0.80059096968379295</c:v>
                </c:pt>
                <c:pt idx="35">
                  <c:v>0.79038344815350403</c:v>
                </c:pt>
                <c:pt idx="36">
                  <c:v>0.78323715686443696</c:v>
                </c:pt>
                <c:pt idx="37">
                  <c:v>0.77894139814579</c:v>
                </c:pt>
                <c:pt idx="38">
                  <c:v>0.77377866732569101</c:v>
                </c:pt>
                <c:pt idx="39">
                  <c:v>0.76819276460366803</c:v>
                </c:pt>
                <c:pt idx="40">
                  <c:v>0.76484650191659498</c:v>
                </c:pt>
                <c:pt idx="41">
                  <c:v>0.759508048296615</c:v>
                </c:pt>
                <c:pt idx="42">
                  <c:v>0.75219445314884803</c:v>
                </c:pt>
                <c:pt idx="43">
                  <c:v>0.74422313351556402</c:v>
                </c:pt>
                <c:pt idx="44">
                  <c:v>0.73924709603523697</c:v>
                </c:pt>
                <c:pt idx="45">
                  <c:v>0.72958854233540604</c:v>
                </c:pt>
                <c:pt idx="46">
                  <c:v>0.72497109736547105</c:v>
                </c:pt>
                <c:pt idx="47">
                  <c:v>0.72208028992101303</c:v>
                </c:pt>
                <c:pt idx="48">
                  <c:v>0.71860851467745701</c:v>
                </c:pt>
                <c:pt idx="49">
                  <c:v>0.71397459859874801</c:v>
                </c:pt>
                <c:pt idx="50">
                  <c:v>0.71205803537769696</c:v>
                </c:pt>
                <c:pt idx="51">
                  <c:v>0.70887161309104796</c:v>
                </c:pt>
                <c:pt idx="52">
                  <c:v>0.70671851390051199</c:v>
                </c:pt>
                <c:pt idx="53">
                  <c:v>0.70465420084924102</c:v>
                </c:pt>
                <c:pt idx="54">
                  <c:v>0.70286757281166001</c:v>
                </c:pt>
                <c:pt idx="55">
                  <c:v>0.70063547730713804</c:v>
                </c:pt>
                <c:pt idx="56">
                  <c:v>0.69865377558740605</c:v>
                </c:pt>
                <c:pt idx="57">
                  <c:v>0.69436910505366001</c:v>
                </c:pt>
                <c:pt idx="58">
                  <c:v>0.69218871078800304</c:v>
                </c:pt>
                <c:pt idx="59">
                  <c:v>0.68681595630273395</c:v>
                </c:pt>
                <c:pt idx="60">
                  <c:v>0.682695432952655</c:v>
                </c:pt>
                <c:pt idx="61">
                  <c:v>0.68133324386010896</c:v>
                </c:pt>
                <c:pt idx="62">
                  <c:v>0.67850523079426095</c:v>
                </c:pt>
                <c:pt idx="63">
                  <c:v>0.67770214210844903</c:v>
                </c:pt>
                <c:pt idx="64">
                  <c:v>0.67704743954946001</c:v>
                </c:pt>
                <c:pt idx="65">
                  <c:v>0.67595750696676105</c:v>
                </c:pt>
                <c:pt idx="66">
                  <c:v>0.67475592520461702</c:v>
                </c:pt>
                <c:pt idx="67">
                  <c:v>0.67399971859040597</c:v>
                </c:pt>
                <c:pt idx="68">
                  <c:v>0.673271158529265</c:v>
                </c:pt>
                <c:pt idx="69">
                  <c:v>0.67307818905060401</c:v>
                </c:pt>
                <c:pt idx="70">
                  <c:v>0.67279595494484101</c:v>
                </c:pt>
                <c:pt idx="71">
                  <c:v>0.67117131657117501</c:v>
                </c:pt>
                <c:pt idx="72">
                  <c:v>0.66804689184229005</c:v>
                </c:pt>
                <c:pt idx="73">
                  <c:v>0.66719943421517103</c:v>
                </c:pt>
                <c:pt idx="74">
                  <c:v>0.66672862442232705</c:v>
                </c:pt>
                <c:pt idx="75">
                  <c:v>0.66622364295097103</c:v>
                </c:pt>
                <c:pt idx="76">
                  <c:v>0.66618947127245798</c:v>
                </c:pt>
                <c:pt idx="77">
                  <c:v>0.66618947127245798</c:v>
                </c:pt>
                <c:pt idx="78">
                  <c:v>0.66581282343818304</c:v>
                </c:pt>
                <c:pt idx="79">
                  <c:v>0.66581282343818304</c:v>
                </c:pt>
                <c:pt idx="80">
                  <c:v>0.66465266754223495</c:v>
                </c:pt>
                <c:pt idx="81">
                  <c:v>0.66352272403941004</c:v>
                </c:pt>
                <c:pt idx="82">
                  <c:v>0.66352272403941004</c:v>
                </c:pt>
                <c:pt idx="83">
                  <c:v>0.66178072780588804</c:v>
                </c:pt>
                <c:pt idx="84">
                  <c:v>0.66130991801304395</c:v>
                </c:pt>
                <c:pt idx="85">
                  <c:v>0.66083910822020098</c:v>
                </c:pt>
                <c:pt idx="86">
                  <c:v>0.66083910822020098</c:v>
                </c:pt>
                <c:pt idx="87">
                  <c:v>0.66083910822020098</c:v>
                </c:pt>
                <c:pt idx="88">
                  <c:v>0.66083910822020098</c:v>
                </c:pt>
                <c:pt idx="89">
                  <c:v>0.66046246038592604</c:v>
                </c:pt>
                <c:pt idx="90">
                  <c:v>0.66046246038592604</c:v>
                </c:pt>
                <c:pt idx="91">
                  <c:v>0.66046246038592604</c:v>
                </c:pt>
                <c:pt idx="92">
                  <c:v>0.66046246038592604</c:v>
                </c:pt>
                <c:pt idx="93">
                  <c:v>0.66046246038592604</c:v>
                </c:pt>
                <c:pt idx="94">
                  <c:v>0.66046246038592604</c:v>
                </c:pt>
                <c:pt idx="95">
                  <c:v>0.66046246038592604</c:v>
                </c:pt>
                <c:pt idx="96">
                  <c:v>0.66046246038592604</c:v>
                </c:pt>
                <c:pt idx="97">
                  <c:v>0.66046246038592604</c:v>
                </c:pt>
                <c:pt idx="98">
                  <c:v>0.66046246038592604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0.340693031807276</c:v>
                </c:pt>
                <c:pt idx="1">
                  <c:v>0.34164755060182</c:v>
                </c:pt>
                <c:pt idx="2">
                  <c:v>0.34463031242138698</c:v>
                </c:pt>
                <c:pt idx="3">
                  <c:v>0.34886692748460602</c:v>
                </c:pt>
                <c:pt idx="4">
                  <c:v>0.36092843210943798</c:v>
                </c:pt>
                <c:pt idx="5">
                  <c:v>0.375990099225538</c:v>
                </c:pt>
                <c:pt idx="6">
                  <c:v>0.38688988533177199</c:v>
                </c:pt>
                <c:pt idx="7">
                  <c:v>0.405945022198061</c:v>
                </c:pt>
                <c:pt idx="8">
                  <c:v>0.42632603484263798</c:v>
                </c:pt>
                <c:pt idx="9">
                  <c:v>0.45113640508411201</c:v>
                </c:pt>
                <c:pt idx="10">
                  <c:v>0.46994506201252401</c:v>
                </c:pt>
                <c:pt idx="11">
                  <c:v>0.48511605727135898</c:v>
                </c:pt>
                <c:pt idx="12">
                  <c:v>0.50954950188971104</c:v>
                </c:pt>
                <c:pt idx="13">
                  <c:v>0.53800333573989201</c:v>
                </c:pt>
                <c:pt idx="14">
                  <c:v>0.56535853071037201</c:v>
                </c:pt>
                <c:pt idx="15">
                  <c:v>0.58827480824150502</c:v>
                </c:pt>
                <c:pt idx="16">
                  <c:v>0.62862528212263302</c:v>
                </c:pt>
                <c:pt idx="17">
                  <c:v>0.67095338256946002</c:v>
                </c:pt>
                <c:pt idx="18">
                  <c:v>0.69694899714653602</c:v>
                </c:pt>
                <c:pt idx="19">
                  <c:v>0.74757838091200302</c:v>
                </c:pt>
                <c:pt idx="20">
                  <c:v>0.77283655693169195</c:v>
                </c:pt>
                <c:pt idx="21">
                  <c:v>0.79698838118125404</c:v>
                </c:pt>
                <c:pt idx="22">
                  <c:v>0.81533379825979702</c:v>
                </c:pt>
                <c:pt idx="23">
                  <c:v>0.85759618562745399</c:v>
                </c:pt>
                <c:pt idx="24">
                  <c:v>0.86847702453623499</c:v>
                </c:pt>
                <c:pt idx="25">
                  <c:v>0.88060086697241602</c:v>
                </c:pt>
                <c:pt idx="26">
                  <c:v>0.86825438160750101</c:v>
                </c:pt>
                <c:pt idx="27">
                  <c:v>0.85718056621606797</c:v>
                </c:pt>
                <c:pt idx="28">
                  <c:v>0.87375066118163502</c:v>
                </c:pt>
                <c:pt idx="29">
                  <c:v>0.87052654953782105</c:v>
                </c:pt>
                <c:pt idx="30">
                  <c:v>0.87427548175802905</c:v>
                </c:pt>
                <c:pt idx="31">
                  <c:v>0.87863002550431002</c:v>
                </c:pt>
                <c:pt idx="32">
                  <c:v>0.87518152670110505</c:v>
                </c:pt>
                <c:pt idx="33">
                  <c:v>0.87727301952093595</c:v>
                </c:pt>
                <c:pt idx="34">
                  <c:v>0.87771391035004398</c:v>
                </c:pt>
                <c:pt idx="35">
                  <c:v>0.861083096466294</c:v>
                </c:pt>
                <c:pt idx="36">
                  <c:v>0.84386579699692099</c:v>
                </c:pt>
                <c:pt idx="37">
                  <c:v>0.82749243850938703</c:v>
                </c:pt>
                <c:pt idx="38">
                  <c:v>0.82701314073972398</c:v>
                </c:pt>
                <c:pt idx="39">
                  <c:v>0.82762517046561401</c:v>
                </c:pt>
                <c:pt idx="40">
                  <c:v>0.82762517046561401</c:v>
                </c:pt>
                <c:pt idx="41">
                  <c:v>0.82788539144471296</c:v>
                </c:pt>
                <c:pt idx="42">
                  <c:v>0.82751369950299403</c:v>
                </c:pt>
                <c:pt idx="43">
                  <c:v>0.79539951573849799</c:v>
                </c:pt>
                <c:pt idx="44">
                  <c:v>0.79530638852672697</c:v>
                </c:pt>
                <c:pt idx="45">
                  <c:v>0.76271186440677896</c:v>
                </c:pt>
                <c:pt idx="46">
                  <c:v>0.76271186440677896</c:v>
                </c:pt>
                <c:pt idx="47">
                  <c:v>0.76271186440677896</c:v>
                </c:pt>
                <c:pt idx="48">
                  <c:v>0.76271186440677896</c:v>
                </c:pt>
                <c:pt idx="49">
                  <c:v>0.72881355932203296</c:v>
                </c:pt>
                <c:pt idx="50">
                  <c:v>0.72881355932203296</c:v>
                </c:pt>
                <c:pt idx="51">
                  <c:v>0.71186440677966101</c:v>
                </c:pt>
                <c:pt idx="52">
                  <c:v>0.69491525423728795</c:v>
                </c:pt>
                <c:pt idx="53">
                  <c:v>0.677966101694915</c:v>
                </c:pt>
                <c:pt idx="54">
                  <c:v>0.677966101694915</c:v>
                </c:pt>
                <c:pt idx="55">
                  <c:v>0.66101694915254205</c:v>
                </c:pt>
                <c:pt idx="56">
                  <c:v>0.644067796610169</c:v>
                </c:pt>
                <c:pt idx="57">
                  <c:v>0.61016949152542299</c:v>
                </c:pt>
                <c:pt idx="58">
                  <c:v>0.59322033898305004</c:v>
                </c:pt>
                <c:pt idx="59">
                  <c:v>0.55932203389830504</c:v>
                </c:pt>
                <c:pt idx="60">
                  <c:v>0.54237288135593198</c:v>
                </c:pt>
                <c:pt idx="61">
                  <c:v>0.52542372881355903</c:v>
                </c:pt>
                <c:pt idx="62">
                  <c:v>0.47457627118644002</c:v>
                </c:pt>
                <c:pt idx="63">
                  <c:v>0.47457627118644002</c:v>
                </c:pt>
                <c:pt idx="64">
                  <c:v>0.44067796610169402</c:v>
                </c:pt>
                <c:pt idx="65">
                  <c:v>0.40677966101694901</c:v>
                </c:pt>
                <c:pt idx="66">
                  <c:v>0.38983050847457601</c:v>
                </c:pt>
                <c:pt idx="67">
                  <c:v>0.37288135593220301</c:v>
                </c:pt>
                <c:pt idx="68">
                  <c:v>0.322033898305084</c:v>
                </c:pt>
                <c:pt idx="69">
                  <c:v>0.322033898305084</c:v>
                </c:pt>
                <c:pt idx="70">
                  <c:v>0.322033898305084</c:v>
                </c:pt>
                <c:pt idx="71">
                  <c:v>0.305084745762711</c:v>
                </c:pt>
                <c:pt idx="72">
                  <c:v>0.20338983050847401</c:v>
                </c:pt>
                <c:pt idx="73">
                  <c:v>0.13559322033898299</c:v>
                </c:pt>
                <c:pt idx="74">
                  <c:v>0.13559322033898299</c:v>
                </c:pt>
                <c:pt idx="75">
                  <c:v>0.11864406779661001</c:v>
                </c:pt>
                <c:pt idx="76">
                  <c:v>0.101694915254237</c:v>
                </c:pt>
                <c:pt idx="77">
                  <c:v>0.101694915254237</c:v>
                </c:pt>
                <c:pt idx="78">
                  <c:v>8.4745762711864403E-2</c:v>
                </c:pt>
                <c:pt idx="79">
                  <c:v>8.4745762711864403E-2</c:v>
                </c:pt>
                <c:pt idx="80">
                  <c:v>6.7796610169491497E-2</c:v>
                </c:pt>
                <c:pt idx="81">
                  <c:v>6.7796610169491497E-2</c:v>
                </c:pt>
                <c:pt idx="82">
                  <c:v>6.7796610169491497E-2</c:v>
                </c:pt>
                <c:pt idx="83">
                  <c:v>3.38983050847457E-2</c:v>
                </c:pt>
                <c:pt idx="84">
                  <c:v>3.38983050847457E-2</c:v>
                </c:pt>
                <c:pt idx="85">
                  <c:v>1.6949152542372801E-2</c:v>
                </c:pt>
                <c:pt idx="86">
                  <c:v>1.6949152542372801E-2</c:v>
                </c:pt>
                <c:pt idx="87">
                  <c:v>1.6949152542372801E-2</c:v>
                </c:pt>
                <c:pt idx="88">
                  <c:v>1.6949152542372801E-2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0.98037281088128503</c:v>
                </c:pt>
                <c:pt idx="1">
                  <c:v>0.97861094471263899</c:v>
                </c:pt>
                <c:pt idx="2">
                  <c:v>0.97600338278304299</c:v>
                </c:pt>
                <c:pt idx="3">
                  <c:v>0.97480935741563601</c:v>
                </c:pt>
                <c:pt idx="4">
                  <c:v>0.969015664228141</c:v>
                </c:pt>
                <c:pt idx="5">
                  <c:v>0.96833329889383002</c:v>
                </c:pt>
                <c:pt idx="6">
                  <c:v>0.96543885076737301</c:v>
                </c:pt>
                <c:pt idx="7">
                  <c:v>0.95870998372515803</c:v>
                </c:pt>
                <c:pt idx="8">
                  <c:v>0.95129012952383196</c:v>
                </c:pt>
                <c:pt idx="9">
                  <c:v>0.94175351253750395</c:v>
                </c:pt>
                <c:pt idx="10">
                  <c:v>0.92916537013623801</c:v>
                </c:pt>
                <c:pt idx="11">
                  <c:v>0.90112038378499704</c:v>
                </c:pt>
                <c:pt idx="12">
                  <c:v>0.89016391385485005</c:v>
                </c:pt>
                <c:pt idx="13">
                  <c:v>0.86514980419084098</c:v>
                </c:pt>
                <c:pt idx="14">
                  <c:v>0.84140393490330201</c:v>
                </c:pt>
                <c:pt idx="15">
                  <c:v>0.82009883159470998</c:v>
                </c:pt>
                <c:pt idx="16">
                  <c:v>0.803748615322879</c:v>
                </c:pt>
                <c:pt idx="17">
                  <c:v>0.79288295616924798</c:v>
                </c:pt>
                <c:pt idx="18">
                  <c:v>0.77026582966532797</c:v>
                </c:pt>
                <c:pt idx="19">
                  <c:v>0.75552992220227999</c:v>
                </c:pt>
                <c:pt idx="20">
                  <c:v>0.73204615553026298</c:v>
                </c:pt>
                <c:pt idx="21">
                  <c:v>0.71378790376113299</c:v>
                </c:pt>
                <c:pt idx="22">
                  <c:v>0.68338882064978901</c:v>
                </c:pt>
                <c:pt idx="23">
                  <c:v>0.67089203025027</c:v>
                </c:pt>
                <c:pt idx="24">
                  <c:v>0.65480453700626795</c:v>
                </c:pt>
                <c:pt idx="25">
                  <c:v>0.63045038195837799</c:v>
                </c:pt>
                <c:pt idx="26">
                  <c:v>0.59841648868180197</c:v>
                </c:pt>
                <c:pt idx="27">
                  <c:v>0.57731939516336195</c:v>
                </c:pt>
                <c:pt idx="28">
                  <c:v>0.55216654640076701</c:v>
                </c:pt>
                <c:pt idx="29">
                  <c:v>0.52737652838215399</c:v>
                </c:pt>
                <c:pt idx="30">
                  <c:v>0.4999874870953</c:v>
                </c:pt>
                <c:pt idx="31">
                  <c:v>0.48182048997397198</c:v>
                </c:pt>
                <c:pt idx="32">
                  <c:v>0.44486802532942799</c:v>
                </c:pt>
                <c:pt idx="33">
                  <c:v>0.43134332683842602</c:v>
                </c:pt>
                <c:pt idx="34">
                  <c:v>0.41442881446415197</c:v>
                </c:pt>
                <c:pt idx="35">
                  <c:v>0.38140165702439999</c:v>
                </c:pt>
                <c:pt idx="36">
                  <c:v>0.364900451794059</c:v>
                </c:pt>
                <c:pt idx="37">
                  <c:v>0.35207981294646501</c:v>
                </c:pt>
                <c:pt idx="38">
                  <c:v>0.34009306787218202</c:v>
                </c:pt>
                <c:pt idx="39">
                  <c:v>0.32671292067529401</c:v>
                </c:pt>
                <c:pt idx="40">
                  <c:v>0.317558340584423</c:v>
                </c:pt>
                <c:pt idx="41">
                  <c:v>0.30076715955098199</c:v>
                </c:pt>
                <c:pt idx="42">
                  <c:v>0.28149110584276099</c:v>
                </c:pt>
                <c:pt idx="43">
                  <c:v>0.260866000235907</c:v>
                </c:pt>
                <c:pt idx="44">
                  <c:v>0.249518618466157</c:v>
                </c:pt>
                <c:pt idx="45">
                  <c:v>0.227492032633792</c:v>
                </c:pt>
                <c:pt idx="46">
                  <c:v>0.21498620550676101</c:v>
                </c:pt>
                <c:pt idx="47">
                  <c:v>0.20529621675983001</c:v>
                </c:pt>
                <c:pt idx="48">
                  <c:v>0.195381701617933</c:v>
                </c:pt>
                <c:pt idx="49">
                  <c:v>0.169843737812022</c:v>
                </c:pt>
                <c:pt idx="50">
                  <c:v>0.16406642693220599</c:v>
                </c:pt>
                <c:pt idx="51">
                  <c:v>0.141108991977316</c:v>
                </c:pt>
                <c:pt idx="52">
                  <c:v>0.135290940229362</c:v>
                </c:pt>
                <c:pt idx="53">
                  <c:v>0.120855495907187</c:v>
                </c:pt>
                <c:pt idx="54">
                  <c:v>0.117511472970137</c:v>
                </c:pt>
                <c:pt idx="55">
                  <c:v>0.109897033891613</c:v>
                </c:pt>
                <c:pt idx="56">
                  <c:v>0.103804673438781</c:v>
                </c:pt>
                <c:pt idx="57">
                  <c:v>9.0710217918355901E-2</c:v>
                </c:pt>
                <c:pt idx="58">
                  <c:v>8.6051539442345407E-2</c:v>
                </c:pt>
                <c:pt idx="59">
                  <c:v>7.2376910872197095E-2</c:v>
                </c:pt>
                <c:pt idx="60">
                  <c:v>6.3287698920595895E-2</c:v>
                </c:pt>
                <c:pt idx="61">
                  <c:v>6.0174162394921897E-2</c:v>
                </c:pt>
                <c:pt idx="62">
                  <c:v>5.3315260117949702E-2</c:v>
                </c:pt>
                <c:pt idx="63">
                  <c:v>5.2118013629319601E-2</c:v>
                </c:pt>
                <c:pt idx="64">
                  <c:v>5.0069214970351501E-2</c:v>
                </c:pt>
                <c:pt idx="65">
                  <c:v>4.7013994330141202E-2</c:v>
                </c:pt>
                <c:pt idx="66">
                  <c:v>4.5367333084570402E-2</c:v>
                </c:pt>
                <c:pt idx="67">
                  <c:v>4.32641119745166E-2</c:v>
                </c:pt>
                <c:pt idx="68">
                  <c:v>4.0312236993409301E-2</c:v>
                </c:pt>
                <c:pt idx="69">
                  <c:v>3.9885050293236898E-2</c:v>
                </c:pt>
                <c:pt idx="70">
                  <c:v>3.8966675709873999E-2</c:v>
                </c:pt>
                <c:pt idx="71">
                  <c:v>3.6159172996636901E-2</c:v>
                </c:pt>
                <c:pt idx="72">
                  <c:v>2.8448534383386199E-2</c:v>
                </c:pt>
                <c:pt idx="73">
                  <c:v>2.5371839102533301E-2</c:v>
                </c:pt>
                <c:pt idx="74">
                  <c:v>2.4901029309689598E-2</c:v>
                </c:pt>
                <c:pt idx="75">
                  <c:v>2.4355553646615201E-2</c:v>
                </c:pt>
                <c:pt idx="76">
                  <c:v>2.4280887776384499E-2</c:v>
                </c:pt>
                <c:pt idx="77">
                  <c:v>2.4280887776384499E-2</c:v>
                </c:pt>
                <c:pt idx="78">
                  <c:v>2.34737852743667E-2</c:v>
                </c:pt>
                <c:pt idx="79">
                  <c:v>2.34737852743667E-2</c:v>
                </c:pt>
                <c:pt idx="80">
                  <c:v>1.77531508039982E-2</c:v>
                </c:pt>
                <c:pt idx="81">
                  <c:v>1.2103433289873899E-2</c:v>
                </c:pt>
                <c:pt idx="82">
                  <c:v>1.2103433289873899E-2</c:v>
                </c:pt>
                <c:pt idx="83">
                  <c:v>4.7262059973924297E-3</c:v>
                </c:pt>
                <c:pt idx="84">
                  <c:v>3.4224250325945202E-3</c:v>
                </c:pt>
                <c:pt idx="85">
                  <c:v>2.1186440677966102E-3</c:v>
                </c:pt>
                <c:pt idx="86">
                  <c:v>2.1186440677966102E-3</c:v>
                </c:pt>
                <c:pt idx="87">
                  <c:v>2.1186440677966102E-3</c:v>
                </c:pt>
                <c:pt idx="88">
                  <c:v>2.1186440677966102E-3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0.47894513493650498</c:v>
                </c:pt>
                <c:pt idx="1">
                  <c:v>0.47986020580850303</c:v>
                </c:pt>
                <c:pt idx="2">
                  <c:v>0.48342197941704301</c:v>
                </c:pt>
                <c:pt idx="3">
                  <c:v>0.48827878593028301</c:v>
                </c:pt>
                <c:pt idx="4">
                  <c:v>0.49934201711756099</c:v>
                </c:pt>
                <c:pt idx="5">
                  <c:v>0.51535529545632497</c:v>
                </c:pt>
                <c:pt idx="6">
                  <c:v>0.52594260512178104</c:v>
                </c:pt>
                <c:pt idx="7">
                  <c:v>0.54337174854204495</c:v>
                </c:pt>
                <c:pt idx="8">
                  <c:v>0.56216177696607805</c:v>
                </c:pt>
                <c:pt idx="9">
                  <c:v>0.582269570226568</c:v>
                </c:pt>
                <c:pt idx="10">
                  <c:v>0.596474390903735</c:v>
                </c:pt>
                <c:pt idx="11">
                  <c:v>0.60269954977043205</c:v>
                </c:pt>
                <c:pt idx="12">
                  <c:v>0.62213715745771003</c:v>
                </c:pt>
                <c:pt idx="13">
                  <c:v>0.63922803444542298</c:v>
                </c:pt>
                <c:pt idx="14">
                  <c:v>0.65351513939510097</c:v>
                </c:pt>
                <c:pt idx="15">
                  <c:v>0.66339751538401603</c:v>
                </c:pt>
                <c:pt idx="16">
                  <c:v>0.68535495444838901</c:v>
                </c:pt>
                <c:pt idx="17">
                  <c:v>0.70366494880484798</c:v>
                </c:pt>
                <c:pt idx="18">
                  <c:v>0.71042187242185695</c:v>
                </c:pt>
                <c:pt idx="19">
                  <c:v>0.73401233204590199</c:v>
                </c:pt>
                <c:pt idx="20">
                  <c:v>0.73488783929335699</c:v>
                </c:pt>
                <c:pt idx="21">
                  <c:v>0.73496045326553106</c:v>
                </c:pt>
                <c:pt idx="22">
                  <c:v>0.72800796307027404</c:v>
                </c:pt>
                <c:pt idx="23">
                  <c:v>0.73912557507911003</c:v>
                </c:pt>
                <c:pt idx="24">
                  <c:v>0.73293585021058905</c:v>
                </c:pt>
                <c:pt idx="25">
                  <c:v>0.717207223259408</c:v>
                </c:pt>
                <c:pt idx="26">
                  <c:v>0.69073426213032096</c:v>
                </c:pt>
                <c:pt idx="27">
                  <c:v>0.67144453909757895</c:v>
                </c:pt>
                <c:pt idx="28">
                  <c:v>0.65419703723491596</c:v>
                </c:pt>
                <c:pt idx="29">
                  <c:v>0.63070378636926405</c:v>
                </c:pt>
                <c:pt idx="30">
                  <c:v>0.60815721174539294</c:v>
                </c:pt>
                <c:pt idx="31">
                  <c:v>0.59289094549045696</c:v>
                </c:pt>
                <c:pt idx="32">
                  <c:v>0.56031896420263205</c:v>
                </c:pt>
                <c:pt idx="33">
                  <c:v>0.546215670231744</c:v>
                </c:pt>
                <c:pt idx="34">
                  <c:v>0.528367466681544</c:v>
                </c:pt>
                <c:pt idx="35">
                  <c:v>0.49250417886242698</c:v>
                </c:pt>
                <c:pt idx="36">
                  <c:v>0.47486043140262102</c:v>
                </c:pt>
                <c:pt idx="37">
                  <c:v>0.46084746932561099</c:v>
                </c:pt>
                <c:pt idx="38">
                  <c:v>0.44806279669688698</c:v>
                </c:pt>
                <c:pt idx="39">
                  <c:v>0.43229812498192399</c:v>
                </c:pt>
                <c:pt idx="40">
                  <c:v>0.42244527777006702</c:v>
                </c:pt>
                <c:pt idx="41">
                  <c:v>0.402798559715555</c:v>
                </c:pt>
                <c:pt idx="42">
                  <c:v>0.38366077667957499</c:v>
                </c:pt>
                <c:pt idx="43">
                  <c:v>0.35853814235046599</c:v>
                </c:pt>
                <c:pt idx="44">
                  <c:v>0.34425669360738198</c:v>
                </c:pt>
                <c:pt idx="45">
                  <c:v>0.315627066574166</c:v>
                </c:pt>
                <c:pt idx="46">
                  <c:v>0.29944491911509302</c:v>
                </c:pt>
                <c:pt idx="47">
                  <c:v>0.28770055366199399</c:v>
                </c:pt>
                <c:pt idx="48">
                  <c:v>0.27460511162651402</c:v>
                </c:pt>
                <c:pt idx="49">
                  <c:v>0.24481124735129201</c:v>
                </c:pt>
                <c:pt idx="50">
                  <c:v>0.23801661092023199</c:v>
                </c:pt>
                <c:pt idx="51">
                  <c:v>0.21191451379727</c:v>
                </c:pt>
                <c:pt idx="52">
                  <c:v>0.20257613636793201</c:v>
                </c:pt>
                <c:pt idx="53">
                  <c:v>0.18265323975157699</c:v>
                </c:pt>
                <c:pt idx="54">
                  <c:v>0.17774212340051301</c:v>
                </c:pt>
                <c:pt idx="55">
                  <c:v>0.167246280680659</c:v>
                </c:pt>
                <c:pt idx="56">
                  <c:v>0.158170578108246</c:v>
                </c:pt>
                <c:pt idx="57">
                  <c:v>0.13754691725905999</c:v>
                </c:pt>
                <c:pt idx="58">
                  <c:v>0.129980954274237</c:v>
                </c:pt>
                <c:pt idx="59">
                  <c:v>0.112935631885956</c:v>
                </c:pt>
                <c:pt idx="60">
                  <c:v>9.8596412192899996E-2</c:v>
                </c:pt>
                <c:pt idx="61">
                  <c:v>9.3274487957132501E-2</c:v>
                </c:pt>
                <c:pt idx="62">
                  <c:v>8.1815122888525799E-2</c:v>
                </c:pt>
                <c:pt idx="63">
                  <c:v>7.9866104974789895E-2</c:v>
                </c:pt>
                <c:pt idx="64">
                  <c:v>7.6070968644649906E-2</c:v>
                </c:pt>
                <c:pt idx="65">
                  <c:v>7.0703076307557094E-2</c:v>
                </c:pt>
                <c:pt idx="66">
                  <c:v>6.7930155077415205E-2</c:v>
                </c:pt>
                <c:pt idx="67">
                  <c:v>6.3989892283390595E-2</c:v>
                </c:pt>
                <c:pt idx="68">
                  <c:v>5.8722117948669897E-2</c:v>
                </c:pt>
                <c:pt idx="69">
                  <c:v>5.7906794045845401E-2</c:v>
                </c:pt>
                <c:pt idx="70">
                  <c:v>5.6262640103971202E-2</c:v>
                </c:pt>
                <c:pt idx="71">
                  <c:v>5.1183200775087603E-2</c:v>
                </c:pt>
                <c:pt idx="72">
                  <c:v>3.75104874517002E-2</c:v>
                </c:pt>
                <c:pt idx="73">
                  <c:v>3.1660602391060298E-2</c:v>
                </c:pt>
                <c:pt idx="74">
                  <c:v>3.0792651478506301E-2</c:v>
                </c:pt>
                <c:pt idx="75">
                  <c:v>2.9729102781255599E-2</c:v>
                </c:pt>
                <c:pt idx="76">
                  <c:v>2.95804260045682E-2</c:v>
                </c:pt>
                <c:pt idx="77">
                  <c:v>2.95804260045682E-2</c:v>
                </c:pt>
                <c:pt idx="78">
                  <c:v>2.80395939552615E-2</c:v>
                </c:pt>
                <c:pt idx="79">
                  <c:v>2.80395939552615E-2</c:v>
                </c:pt>
                <c:pt idx="80">
                  <c:v>2.4508520508933901E-2</c:v>
                </c:pt>
                <c:pt idx="81">
                  <c:v>1.9423774746221999E-2</c:v>
                </c:pt>
                <c:pt idx="82">
                  <c:v>1.9423774746221999E-2</c:v>
                </c:pt>
                <c:pt idx="83">
                  <c:v>8.2862523540489594E-3</c:v>
                </c:pt>
                <c:pt idx="84">
                  <c:v>6.1877858488027897E-3</c:v>
                </c:pt>
                <c:pt idx="85">
                  <c:v>3.7664783427495199E-3</c:v>
                </c:pt>
                <c:pt idx="86">
                  <c:v>3.7664783427495199E-3</c:v>
                </c:pt>
                <c:pt idx="87">
                  <c:v>3.7664783427495199E-3</c:v>
                </c:pt>
                <c:pt idx="88">
                  <c:v>3.7664783427495199E-3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502888"/>
        <c:axId val="401566640"/>
      </c:scatterChart>
      <c:valAx>
        <c:axId val="402502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1566640"/>
        <c:crosses val="autoZero"/>
        <c:crossBetween val="midCat"/>
      </c:valAx>
      <c:valAx>
        <c:axId val="40156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502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59-tf-idf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0.41960974830578401</c:v>
                </c:pt>
                <c:pt idx="1">
                  <c:v>0.55080433084217995</c:v>
                </c:pt>
                <c:pt idx="2">
                  <c:v>0.67201225799769904</c:v>
                </c:pt>
                <c:pt idx="3">
                  <c:v>0.77158858645255701</c:v>
                </c:pt>
                <c:pt idx="4">
                  <c:v>0.80525589875168002</c:v>
                </c:pt>
                <c:pt idx="5">
                  <c:v>0.82729211725940999</c:v>
                </c:pt>
                <c:pt idx="6">
                  <c:v>0.82157080789633596</c:v>
                </c:pt>
                <c:pt idx="7">
                  <c:v>0.81819369345676396</c:v>
                </c:pt>
                <c:pt idx="8">
                  <c:v>0.81380149771218502</c:v>
                </c:pt>
                <c:pt idx="9">
                  <c:v>0.79797277666970801</c:v>
                </c:pt>
                <c:pt idx="10">
                  <c:v>0.78795481366599696</c:v>
                </c:pt>
                <c:pt idx="11">
                  <c:v>0.77786183290243305</c:v>
                </c:pt>
                <c:pt idx="12">
                  <c:v>0.76586449723236705</c:v>
                </c:pt>
                <c:pt idx="13">
                  <c:v>0.75673788521913099</c:v>
                </c:pt>
                <c:pt idx="14">
                  <c:v>0.74996079494197598</c:v>
                </c:pt>
                <c:pt idx="15">
                  <c:v>0.74629929899921799</c:v>
                </c:pt>
                <c:pt idx="16">
                  <c:v>0.740651343705508</c:v>
                </c:pt>
                <c:pt idx="17">
                  <c:v>0.73661930627136596</c:v>
                </c:pt>
                <c:pt idx="18">
                  <c:v>0.73175916277221698</c:v>
                </c:pt>
                <c:pt idx="19">
                  <c:v>0.72695307006490895</c:v>
                </c:pt>
                <c:pt idx="20">
                  <c:v>0.72435725747329105</c:v>
                </c:pt>
                <c:pt idx="21">
                  <c:v>0.72137986507821195</c:v>
                </c:pt>
                <c:pt idx="22">
                  <c:v>0.72079106258288494</c:v>
                </c:pt>
                <c:pt idx="23">
                  <c:v>0.71892425069035804</c:v>
                </c:pt>
                <c:pt idx="24">
                  <c:v>0.71569067964796895</c:v>
                </c:pt>
                <c:pt idx="25">
                  <c:v>0.71421051917478795</c:v>
                </c:pt>
                <c:pt idx="26">
                  <c:v>0.71186978265600698</c:v>
                </c:pt>
                <c:pt idx="27">
                  <c:v>0.70974090442117199</c:v>
                </c:pt>
                <c:pt idx="28">
                  <c:v>0.70806649253103704</c:v>
                </c:pt>
                <c:pt idx="29">
                  <c:v>0.70693494358127695</c:v>
                </c:pt>
                <c:pt idx="30">
                  <c:v>0.70107053533972596</c:v>
                </c:pt>
                <c:pt idx="31">
                  <c:v>0.699383026414655</c:v>
                </c:pt>
                <c:pt idx="32">
                  <c:v>0.69843982894235002</c:v>
                </c:pt>
                <c:pt idx="33">
                  <c:v>0.69718282793958597</c:v>
                </c:pt>
                <c:pt idx="34">
                  <c:v>0.69606054284862795</c:v>
                </c:pt>
                <c:pt idx="35">
                  <c:v>0.69519519548148201</c:v>
                </c:pt>
                <c:pt idx="36">
                  <c:v>0.69394440991234696</c:v>
                </c:pt>
                <c:pt idx="37">
                  <c:v>0.69125737500198203</c:v>
                </c:pt>
                <c:pt idx="38">
                  <c:v>0.69095100404827903</c:v>
                </c:pt>
                <c:pt idx="39">
                  <c:v>0.69064860645406101</c:v>
                </c:pt>
                <c:pt idx="40">
                  <c:v>0.69044057974055095</c:v>
                </c:pt>
                <c:pt idx="41">
                  <c:v>0.69017100316561597</c:v>
                </c:pt>
                <c:pt idx="42">
                  <c:v>0.68978855680371698</c:v>
                </c:pt>
                <c:pt idx="43">
                  <c:v>0.68913970969425198</c:v>
                </c:pt>
                <c:pt idx="44">
                  <c:v>0.68707043442826199</c:v>
                </c:pt>
                <c:pt idx="45">
                  <c:v>0.68515174604895601</c:v>
                </c:pt>
                <c:pt idx="46">
                  <c:v>0.68504096727416897</c:v>
                </c:pt>
                <c:pt idx="47">
                  <c:v>0.68418887708010501</c:v>
                </c:pt>
                <c:pt idx="48">
                  <c:v>0.68395347218368296</c:v>
                </c:pt>
                <c:pt idx="49">
                  <c:v>0.68352032717426703</c:v>
                </c:pt>
                <c:pt idx="50">
                  <c:v>0.68227960489665496</c:v>
                </c:pt>
                <c:pt idx="51">
                  <c:v>0.68190347467636203</c:v>
                </c:pt>
                <c:pt idx="52">
                  <c:v>0.68174205417595801</c:v>
                </c:pt>
                <c:pt idx="53">
                  <c:v>0.68101323742650799</c:v>
                </c:pt>
                <c:pt idx="54">
                  <c:v>0.68087199448865499</c:v>
                </c:pt>
                <c:pt idx="55">
                  <c:v>0.68087199448865499</c:v>
                </c:pt>
                <c:pt idx="56">
                  <c:v>0.68047750695558296</c:v>
                </c:pt>
                <c:pt idx="57">
                  <c:v>0.67941126124826001</c:v>
                </c:pt>
                <c:pt idx="58">
                  <c:v>0.67899411442034596</c:v>
                </c:pt>
                <c:pt idx="59">
                  <c:v>0.67899411442034596</c:v>
                </c:pt>
                <c:pt idx="60">
                  <c:v>0.67848913294898905</c:v>
                </c:pt>
                <c:pt idx="61">
                  <c:v>0.67848913294898905</c:v>
                </c:pt>
                <c:pt idx="62">
                  <c:v>0.678141458025043</c:v>
                </c:pt>
                <c:pt idx="63">
                  <c:v>0.678141458025043</c:v>
                </c:pt>
                <c:pt idx="64">
                  <c:v>0.67798992848667405</c:v>
                </c:pt>
                <c:pt idx="65">
                  <c:v>0.67798992848667405</c:v>
                </c:pt>
                <c:pt idx="66">
                  <c:v>0.67798992848667405</c:v>
                </c:pt>
                <c:pt idx="67">
                  <c:v>0.67798992848667405</c:v>
                </c:pt>
                <c:pt idx="68">
                  <c:v>0.67795971609354999</c:v>
                </c:pt>
                <c:pt idx="69">
                  <c:v>0.67795971609354999</c:v>
                </c:pt>
                <c:pt idx="70">
                  <c:v>0.67795971609354999</c:v>
                </c:pt>
                <c:pt idx="71">
                  <c:v>0.67795971609354999</c:v>
                </c:pt>
                <c:pt idx="72">
                  <c:v>0.67795971609354999</c:v>
                </c:pt>
                <c:pt idx="73">
                  <c:v>0.67795971609354999</c:v>
                </c:pt>
                <c:pt idx="74">
                  <c:v>0.660633915716902</c:v>
                </c:pt>
                <c:pt idx="75">
                  <c:v>0.66049267277904899</c:v>
                </c:pt>
                <c:pt idx="76">
                  <c:v>0.66049267277904899</c:v>
                </c:pt>
                <c:pt idx="77">
                  <c:v>0.66049267277904899</c:v>
                </c:pt>
                <c:pt idx="78">
                  <c:v>0.66049267277904899</c:v>
                </c:pt>
                <c:pt idx="79">
                  <c:v>0.66046246038592604</c:v>
                </c:pt>
                <c:pt idx="80">
                  <c:v>0.66046246038592604</c:v>
                </c:pt>
                <c:pt idx="81">
                  <c:v>0.66046246038592604</c:v>
                </c:pt>
                <c:pt idx="82">
                  <c:v>0.66046246038592604</c:v>
                </c:pt>
                <c:pt idx="83">
                  <c:v>0.66046246038592604</c:v>
                </c:pt>
                <c:pt idx="84">
                  <c:v>0.66046246038592604</c:v>
                </c:pt>
                <c:pt idx="85">
                  <c:v>0.66046246038592604</c:v>
                </c:pt>
                <c:pt idx="86">
                  <c:v>0.66046246038592604</c:v>
                </c:pt>
                <c:pt idx="87">
                  <c:v>0.66046246038592604</c:v>
                </c:pt>
                <c:pt idx="88">
                  <c:v>0.66046246038592604</c:v>
                </c:pt>
                <c:pt idx="89">
                  <c:v>0.66046246038592604</c:v>
                </c:pt>
                <c:pt idx="90">
                  <c:v>0.66046246038592604</c:v>
                </c:pt>
                <c:pt idx="91">
                  <c:v>0.66046246038592604</c:v>
                </c:pt>
                <c:pt idx="92">
                  <c:v>0.66046246038592604</c:v>
                </c:pt>
                <c:pt idx="93">
                  <c:v>0.66046246038592604</c:v>
                </c:pt>
                <c:pt idx="94">
                  <c:v>0.66046246038592604</c:v>
                </c:pt>
                <c:pt idx="95">
                  <c:v>0.66046246038592604</c:v>
                </c:pt>
                <c:pt idx="96">
                  <c:v>0.66046246038592604</c:v>
                </c:pt>
                <c:pt idx="97">
                  <c:v>0.66046246038592604</c:v>
                </c:pt>
                <c:pt idx="98">
                  <c:v>0.66046246038592604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0.36899130507030597</c:v>
                </c:pt>
                <c:pt idx="1">
                  <c:v>0.42493015182236898</c:v>
                </c:pt>
                <c:pt idx="2">
                  <c:v>0.51695472742037596</c:v>
                </c:pt>
                <c:pt idx="3">
                  <c:v>0.65095995580011501</c:v>
                </c:pt>
                <c:pt idx="4">
                  <c:v>0.71521232508100596</c:v>
                </c:pt>
                <c:pt idx="5">
                  <c:v>0.77441558348287798</c:v>
                </c:pt>
                <c:pt idx="6">
                  <c:v>0.81361988477532998</c:v>
                </c:pt>
                <c:pt idx="7">
                  <c:v>0.86117060874318097</c:v>
                </c:pt>
                <c:pt idx="8">
                  <c:v>0.87393067413828296</c:v>
                </c:pt>
                <c:pt idx="9">
                  <c:v>0.870551907424153</c:v>
                </c:pt>
                <c:pt idx="10">
                  <c:v>0.86648263077173104</c:v>
                </c:pt>
                <c:pt idx="11">
                  <c:v>0.86173945100913996</c:v>
                </c:pt>
                <c:pt idx="12">
                  <c:v>0.84934459030919596</c:v>
                </c:pt>
                <c:pt idx="13">
                  <c:v>0.83337380218199597</c:v>
                </c:pt>
                <c:pt idx="14">
                  <c:v>0.83786395650802403</c:v>
                </c:pt>
                <c:pt idx="15">
                  <c:v>0.84300237905947095</c:v>
                </c:pt>
                <c:pt idx="16">
                  <c:v>0.84324100597846796</c:v>
                </c:pt>
                <c:pt idx="17">
                  <c:v>0.84333884349836497</c:v>
                </c:pt>
                <c:pt idx="18">
                  <c:v>0.82633766695659905</c:v>
                </c:pt>
                <c:pt idx="19">
                  <c:v>0.79936399315761197</c:v>
                </c:pt>
                <c:pt idx="20">
                  <c:v>0.78205480959718199</c:v>
                </c:pt>
                <c:pt idx="21">
                  <c:v>0.74928136834916503</c:v>
                </c:pt>
                <c:pt idx="22">
                  <c:v>0.75317874216179304</c:v>
                </c:pt>
                <c:pt idx="23">
                  <c:v>0.75393504800284405</c:v>
                </c:pt>
                <c:pt idx="24">
                  <c:v>0.75352276503821802</c:v>
                </c:pt>
                <c:pt idx="25">
                  <c:v>0.71892655367231595</c:v>
                </c:pt>
                <c:pt idx="26">
                  <c:v>0.71822033898305004</c:v>
                </c:pt>
                <c:pt idx="27">
                  <c:v>0.70749871597329195</c:v>
                </c:pt>
                <c:pt idx="28">
                  <c:v>0.70734463276836101</c:v>
                </c:pt>
                <c:pt idx="29">
                  <c:v>0.69091337099811601</c:v>
                </c:pt>
                <c:pt idx="30">
                  <c:v>0.60616760828625205</c:v>
                </c:pt>
                <c:pt idx="31">
                  <c:v>0.57226930320150604</c:v>
                </c:pt>
                <c:pt idx="32">
                  <c:v>0.57196663976324902</c:v>
                </c:pt>
                <c:pt idx="33">
                  <c:v>0.57132768361581898</c:v>
                </c:pt>
                <c:pt idx="34">
                  <c:v>0.55932203389830504</c:v>
                </c:pt>
                <c:pt idx="35">
                  <c:v>0.54237288135593198</c:v>
                </c:pt>
                <c:pt idx="36">
                  <c:v>0.52542372881355903</c:v>
                </c:pt>
                <c:pt idx="37">
                  <c:v>0.50847457627118597</c:v>
                </c:pt>
                <c:pt idx="38">
                  <c:v>0.50847457627118597</c:v>
                </c:pt>
                <c:pt idx="39">
                  <c:v>0.50847457627118597</c:v>
                </c:pt>
                <c:pt idx="40">
                  <c:v>0.50847457627118597</c:v>
                </c:pt>
                <c:pt idx="41">
                  <c:v>0.49152542372881303</c:v>
                </c:pt>
                <c:pt idx="42">
                  <c:v>0.49152542372881303</c:v>
                </c:pt>
                <c:pt idx="43">
                  <c:v>0.47457627118644002</c:v>
                </c:pt>
                <c:pt idx="44">
                  <c:v>0.42372881355932202</c:v>
                </c:pt>
                <c:pt idx="45">
                  <c:v>0.38983050847457601</c:v>
                </c:pt>
                <c:pt idx="46">
                  <c:v>0.38983050847457601</c:v>
                </c:pt>
                <c:pt idx="47">
                  <c:v>0.37288135593220301</c:v>
                </c:pt>
                <c:pt idx="48">
                  <c:v>0.37288135593220301</c:v>
                </c:pt>
                <c:pt idx="49">
                  <c:v>0.338983050847457</c:v>
                </c:pt>
                <c:pt idx="50">
                  <c:v>0.322033898305084</c:v>
                </c:pt>
                <c:pt idx="51">
                  <c:v>0.305084745762711</c:v>
                </c:pt>
                <c:pt idx="52">
                  <c:v>0.28813559322033899</c:v>
                </c:pt>
                <c:pt idx="53">
                  <c:v>0.23728813559322001</c:v>
                </c:pt>
                <c:pt idx="54">
                  <c:v>0.23728813559322001</c:v>
                </c:pt>
                <c:pt idx="55">
                  <c:v>0.23728813559322001</c:v>
                </c:pt>
                <c:pt idx="56">
                  <c:v>0.22033898305084701</c:v>
                </c:pt>
                <c:pt idx="57">
                  <c:v>0.22033898305084701</c:v>
                </c:pt>
                <c:pt idx="58">
                  <c:v>0.169491525423728</c:v>
                </c:pt>
                <c:pt idx="59">
                  <c:v>0.169491525423728</c:v>
                </c:pt>
                <c:pt idx="60">
                  <c:v>0.13559322033898299</c:v>
                </c:pt>
                <c:pt idx="61">
                  <c:v>0.13559322033898299</c:v>
                </c:pt>
                <c:pt idx="62">
                  <c:v>0.101694915254237</c:v>
                </c:pt>
                <c:pt idx="63">
                  <c:v>0.101694915254237</c:v>
                </c:pt>
                <c:pt idx="64">
                  <c:v>6.7796610169491497E-2</c:v>
                </c:pt>
                <c:pt idx="65">
                  <c:v>6.7796610169491497E-2</c:v>
                </c:pt>
                <c:pt idx="66">
                  <c:v>6.7796610169491497E-2</c:v>
                </c:pt>
                <c:pt idx="67">
                  <c:v>6.7796610169491497E-2</c:v>
                </c:pt>
                <c:pt idx="68">
                  <c:v>6.7796610169491497E-2</c:v>
                </c:pt>
                <c:pt idx="69">
                  <c:v>6.7796610169491497E-2</c:v>
                </c:pt>
                <c:pt idx="70">
                  <c:v>6.7796610169491497E-2</c:v>
                </c:pt>
                <c:pt idx="71">
                  <c:v>6.7796610169491497E-2</c:v>
                </c:pt>
                <c:pt idx="72">
                  <c:v>6.7796610169491497E-2</c:v>
                </c:pt>
                <c:pt idx="73">
                  <c:v>6.7796610169491497E-2</c:v>
                </c:pt>
                <c:pt idx="74">
                  <c:v>3.38983050847457E-2</c:v>
                </c:pt>
                <c:pt idx="75">
                  <c:v>1.6949152542372801E-2</c:v>
                </c:pt>
                <c:pt idx="76">
                  <c:v>1.6949152542372801E-2</c:v>
                </c:pt>
                <c:pt idx="77">
                  <c:v>1.6949152542372801E-2</c:v>
                </c:pt>
                <c:pt idx="78">
                  <c:v>1.6949152542372801E-2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0.97430707409822703</c:v>
                </c:pt>
                <c:pt idx="1">
                  <c:v>0.93166823430430701</c:v>
                </c:pt>
                <c:pt idx="2">
                  <c:v>0.86933367708769504</c:v>
                </c:pt>
                <c:pt idx="3">
                  <c:v>0.82013531763806802</c:v>
                </c:pt>
                <c:pt idx="4">
                  <c:v>0.74500072540294404</c:v>
                </c:pt>
                <c:pt idx="5">
                  <c:v>0.68522519339441001</c:v>
                </c:pt>
                <c:pt idx="6">
                  <c:v>0.62223127267632505</c:v>
                </c:pt>
                <c:pt idx="7">
                  <c:v>0.57169664969026901</c:v>
                </c:pt>
                <c:pt idx="8">
                  <c:v>0.53206061857304299</c:v>
                </c:pt>
                <c:pt idx="9">
                  <c:v>0.476706888130562</c:v>
                </c:pt>
                <c:pt idx="10">
                  <c:v>0.43823063245927601</c:v>
                </c:pt>
                <c:pt idx="11">
                  <c:v>0.40247257573110601</c:v>
                </c:pt>
                <c:pt idx="12">
                  <c:v>0.36703186118651299</c:v>
                </c:pt>
                <c:pt idx="13">
                  <c:v>0.34126552843607499</c:v>
                </c:pt>
                <c:pt idx="14">
                  <c:v>0.31282642212630402</c:v>
                </c:pt>
                <c:pt idx="15">
                  <c:v>0.29810157061743803</c:v>
                </c:pt>
                <c:pt idx="16">
                  <c:v>0.28242689364504597</c:v>
                </c:pt>
                <c:pt idx="17">
                  <c:v>0.26454110003375098</c:v>
                </c:pt>
                <c:pt idx="18">
                  <c:v>0.247569156501462</c:v>
                </c:pt>
                <c:pt idx="19">
                  <c:v>0.23270642961778601</c:v>
                </c:pt>
                <c:pt idx="20">
                  <c:v>0.224886714898169</c:v>
                </c:pt>
                <c:pt idx="21">
                  <c:v>0.215425321274228</c:v>
                </c:pt>
                <c:pt idx="22">
                  <c:v>0.21243212982766899</c:v>
                </c:pt>
                <c:pt idx="23">
                  <c:v>0.20705298650122</c:v>
                </c:pt>
                <c:pt idx="24">
                  <c:v>0.195556955317473</c:v>
                </c:pt>
                <c:pt idx="25">
                  <c:v>0.19083955755347701</c:v>
                </c:pt>
                <c:pt idx="26">
                  <c:v>0.18319731856320801</c:v>
                </c:pt>
                <c:pt idx="27">
                  <c:v>0.17464221648039699</c:v>
                </c:pt>
                <c:pt idx="28">
                  <c:v>0.16941635264916399</c:v>
                </c:pt>
                <c:pt idx="29">
                  <c:v>0.16454924682817201</c:v>
                </c:pt>
                <c:pt idx="30">
                  <c:v>0.123874599944533</c:v>
                </c:pt>
                <c:pt idx="31">
                  <c:v>0.11513171829154301</c:v>
                </c:pt>
                <c:pt idx="32">
                  <c:v>0.11129682979996799</c:v>
                </c:pt>
                <c:pt idx="33">
                  <c:v>0.105076796673943</c:v>
                </c:pt>
                <c:pt idx="34">
                  <c:v>9.9125999798232597E-2</c:v>
                </c:pt>
                <c:pt idx="35">
                  <c:v>9.6770307298217395E-2</c:v>
                </c:pt>
                <c:pt idx="36">
                  <c:v>9.1738413303212696E-2</c:v>
                </c:pt>
                <c:pt idx="37">
                  <c:v>8.0443267028137797E-2</c:v>
                </c:pt>
                <c:pt idx="38">
                  <c:v>7.9611942562265503E-2</c:v>
                </c:pt>
                <c:pt idx="39">
                  <c:v>7.8018298128870206E-2</c:v>
                </c:pt>
                <c:pt idx="40">
                  <c:v>7.74803144643645E-2</c:v>
                </c:pt>
                <c:pt idx="41">
                  <c:v>7.6535889450511999E-2</c:v>
                </c:pt>
                <c:pt idx="42">
                  <c:v>7.5082439849701199E-2</c:v>
                </c:pt>
                <c:pt idx="43">
                  <c:v>7.3022000289261702E-2</c:v>
                </c:pt>
                <c:pt idx="44">
                  <c:v>6.4462465859968093E-2</c:v>
                </c:pt>
                <c:pt idx="45">
                  <c:v>4.82712136093938E-2</c:v>
                </c:pt>
                <c:pt idx="46">
                  <c:v>4.7847484795834498E-2</c:v>
                </c:pt>
                <c:pt idx="47">
                  <c:v>4.3175603005308601E-2</c:v>
                </c:pt>
                <c:pt idx="48">
                  <c:v>4.18598135316244E-2</c:v>
                </c:pt>
                <c:pt idx="49">
                  <c:v>4.0365897842793499E-2</c:v>
                </c:pt>
                <c:pt idx="50">
                  <c:v>3.4292451515109797E-2</c:v>
                </c:pt>
                <c:pt idx="51">
                  <c:v>3.3005584792665001E-2</c:v>
                </c:pt>
                <c:pt idx="52">
                  <c:v>3.26974183828036E-2</c:v>
                </c:pt>
                <c:pt idx="53">
                  <c:v>2.9828764391615602E-2</c:v>
                </c:pt>
                <c:pt idx="54">
                  <c:v>2.94050355780563E-2</c:v>
                </c:pt>
                <c:pt idx="55">
                  <c:v>2.94050355780563E-2</c:v>
                </c:pt>
                <c:pt idx="56">
                  <c:v>2.78515251137781E-2</c:v>
                </c:pt>
                <c:pt idx="57">
                  <c:v>2.43519025240574E-2</c:v>
                </c:pt>
                <c:pt idx="58">
                  <c:v>2.2616881517597401E-2</c:v>
                </c:pt>
                <c:pt idx="59">
                  <c:v>2.2616881517597401E-2</c:v>
                </c:pt>
                <c:pt idx="60">
                  <c:v>2.1238434682568801E-2</c:v>
                </c:pt>
                <c:pt idx="61">
                  <c:v>2.1238434682568801E-2</c:v>
                </c:pt>
                <c:pt idx="62">
                  <c:v>2.0037869710817301E-2</c:v>
                </c:pt>
                <c:pt idx="63">
                  <c:v>2.0037869710817301E-2</c:v>
                </c:pt>
                <c:pt idx="64">
                  <c:v>1.9633359336217199E-2</c:v>
                </c:pt>
                <c:pt idx="65">
                  <c:v>1.9633359336217199E-2</c:v>
                </c:pt>
                <c:pt idx="66">
                  <c:v>1.9633359336217199E-2</c:v>
                </c:pt>
                <c:pt idx="67">
                  <c:v>1.9633359336217199E-2</c:v>
                </c:pt>
                <c:pt idx="68">
                  <c:v>1.9562442379973E-2</c:v>
                </c:pt>
                <c:pt idx="69">
                  <c:v>1.9562442379973E-2</c:v>
                </c:pt>
                <c:pt idx="70">
                  <c:v>1.9562442379973E-2</c:v>
                </c:pt>
                <c:pt idx="71">
                  <c:v>1.9562442379973E-2</c:v>
                </c:pt>
                <c:pt idx="72">
                  <c:v>1.9562442379973E-2</c:v>
                </c:pt>
                <c:pt idx="73">
                  <c:v>1.9562442379973E-2</c:v>
                </c:pt>
                <c:pt idx="74">
                  <c:v>4.9464576980356003E-4</c:v>
                </c:pt>
                <c:pt idx="75" formatCode="0.00E+00">
                  <c:v>7.0916956244237897E-5</c:v>
                </c:pt>
                <c:pt idx="76" formatCode="0.00E+00">
                  <c:v>7.0916956244237897E-5</c:v>
                </c:pt>
                <c:pt idx="77" formatCode="0.00E+00">
                  <c:v>7.0916956244237897E-5</c:v>
                </c:pt>
                <c:pt idx="78" formatCode="0.00E+00">
                  <c:v>7.0916956244237897E-5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0.50690703114215896</c:v>
                </c:pt>
                <c:pt idx="1">
                  <c:v>0.55395649334068797</c:v>
                </c:pt>
                <c:pt idx="2">
                  <c:v>0.61663188567528704</c:v>
                </c:pt>
                <c:pt idx="3">
                  <c:v>0.69402344821287898</c:v>
                </c:pt>
                <c:pt idx="4">
                  <c:v>0.70132191412438005</c:v>
                </c:pt>
                <c:pt idx="5">
                  <c:v>0.70183076750430295</c:v>
                </c:pt>
                <c:pt idx="6">
                  <c:v>0.68059096564064203</c:v>
                </c:pt>
                <c:pt idx="7">
                  <c:v>0.65801149777476498</c:v>
                </c:pt>
                <c:pt idx="8">
                  <c:v>0.62931956523743604</c:v>
                </c:pt>
                <c:pt idx="9">
                  <c:v>0.58135574155539904</c:v>
                </c:pt>
                <c:pt idx="10">
                  <c:v>0.54403603195392702</c:v>
                </c:pt>
                <c:pt idx="11">
                  <c:v>0.50614203451481599</c:v>
                </c:pt>
                <c:pt idx="12">
                  <c:v>0.46994179908329098</c:v>
                </c:pt>
                <c:pt idx="13">
                  <c:v>0.440108646750001</c:v>
                </c:pt>
                <c:pt idx="14">
                  <c:v>0.41299291732332599</c:v>
                </c:pt>
                <c:pt idx="15">
                  <c:v>0.39614968115938498</c:v>
                </c:pt>
                <c:pt idx="16">
                  <c:v>0.37676213136193598</c:v>
                </c:pt>
                <c:pt idx="17">
                  <c:v>0.35849038920145399</c:v>
                </c:pt>
                <c:pt idx="18">
                  <c:v>0.33657756525432098</c:v>
                </c:pt>
                <c:pt idx="19">
                  <c:v>0.31682226455122797</c:v>
                </c:pt>
                <c:pt idx="20">
                  <c:v>0.30645757898407999</c:v>
                </c:pt>
                <c:pt idx="21">
                  <c:v>0.29280900703927998</c:v>
                </c:pt>
                <c:pt idx="22">
                  <c:v>0.28912504647140802</c:v>
                </c:pt>
                <c:pt idx="23">
                  <c:v>0.28091130895208299</c:v>
                </c:pt>
                <c:pt idx="24">
                  <c:v>0.26449323189192497</c:v>
                </c:pt>
                <c:pt idx="25">
                  <c:v>0.25724342800759398</c:v>
                </c:pt>
                <c:pt idx="26">
                  <c:v>0.24813009312367099</c:v>
                </c:pt>
                <c:pt idx="27">
                  <c:v>0.23572560362084999</c:v>
                </c:pt>
                <c:pt idx="28">
                  <c:v>0.227939391067497</c:v>
                </c:pt>
                <c:pt idx="29">
                  <c:v>0.220932787369645</c:v>
                </c:pt>
                <c:pt idx="30">
                  <c:v>0.17672037714446201</c:v>
                </c:pt>
                <c:pt idx="31">
                  <c:v>0.163439321502793</c:v>
                </c:pt>
                <c:pt idx="32">
                  <c:v>0.15798779327083801</c:v>
                </c:pt>
                <c:pt idx="33">
                  <c:v>0.15035992069672</c:v>
                </c:pt>
                <c:pt idx="34">
                  <c:v>0.14135105977971299</c:v>
                </c:pt>
                <c:pt idx="35">
                  <c:v>0.13735833962805499</c:v>
                </c:pt>
                <c:pt idx="36">
                  <c:v>0.12904775384021999</c:v>
                </c:pt>
                <c:pt idx="37">
                  <c:v>0.11209766647166899</c:v>
                </c:pt>
                <c:pt idx="38">
                  <c:v>0.110654960024118</c:v>
                </c:pt>
                <c:pt idx="39">
                  <c:v>0.10837900098417701</c:v>
                </c:pt>
                <c:pt idx="40">
                  <c:v>0.107355889588318</c:v>
                </c:pt>
                <c:pt idx="41">
                  <c:v>0.105684284277115</c:v>
                </c:pt>
                <c:pt idx="42">
                  <c:v>0.103094668535871</c:v>
                </c:pt>
                <c:pt idx="43">
                  <c:v>9.92567315980976E-2</c:v>
                </c:pt>
                <c:pt idx="44">
                  <c:v>9.0759204835282103E-2</c:v>
                </c:pt>
                <c:pt idx="45">
                  <c:v>7.0717453457380106E-2</c:v>
                </c:pt>
                <c:pt idx="46">
                  <c:v>7.0032639213243902E-2</c:v>
                </c:pt>
                <c:pt idx="47">
                  <c:v>6.24150081403122E-2</c:v>
                </c:pt>
                <c:pt idx="48">
                  <c:v>6.02701289753306E-2</c:v>
                </c:pt>
                <c:pt idx="49">
                  <c:v>5.7428653402050403E-2</c:v>
                </c:pt>
                <c:pt idx="50">
                  <c:v>4.8166660055724703E-2</c:v>
                </c:pt>
                <c:pt idx="51">
                  <c:v>4.57472436672672E-2</c:v>
                </c:pt>
                <c:pt idx="52">
                  <c:v>4.5141916790753897E-2</c:v>
                </c:pt>
                <c:pt idx="53">
                  <c:v>4.0022255015937799E-2</c:v>
                </c:pt>
                <c:pt idx="54">
                  <c:v>3.92348379407986E-2</c:v>
                </c:pt>
                <c:pt idx="55">
                  <c:v>3.92348379407986E-2</c:v>
                </c:pt>
                <c:pt idx="56">
                  <c:v>3.6311796448763901E-2</c:v>
                </c:pt>
                <c:pt idx="57">
                  <c:v>3.0843676997593598E-2</c:v>
                </c:pt>
                <c:pt idx="58">
                  <c:v>2.74963669336768E-2</c:v>
                </c:pt>
                <c:pt idx="59">
                  <c:v>2.74963669336768E-2</c:v>
                </c:pt>
                <c:pt idx="60">
                  <c:v>2.4926382650936E-2</c:v>
                </c:pt>
                <c:pt idx="61">
                  <c:v>2.4926382650936E-2</c:v>
                </c:pt>
                <c:pt idx="62">
                  <c:v>2.26203755023139E-2</c:v>
                </c:pt>
                <c:pt idx="63">
                  <c:v>2.26203755023139E-2</c:v>
                </c:pt>
                <c:pt idx="64">
                  <c:v>2.1823732549161701E-2</c:v>
                </c:pt>
                <c:pt idx="65">
                  <c:v>2.1823732549161701E-2</c:v>
                </c:pt>
                <c:pt idx="66">
                  <c:v>2.1823732549161701E-2</c:v>
                </c:pt>
                <c:pt idx="67">
                  <c:v>2.1823732549161701E-2</c:v>
                </c:pt>
                <c:pt idx="68">
                  <c:v>2.16836617518717E-2</c:v>
                </c:pt>
                <c:pt idx="69">
                  <c:v>2.16836617518717E-2</c:v>
                </c:pt>
                <c:pt idx="70">
                  <c:v>2.16836617518717E-2</c:v>
                </c:pt>
                <c:pt idx="71">
                  <c:v>2.16836617518717E-2</c:v>
                </c:pt>
                <c:pt idx="72">
                  <c:v>2.16836617518717E-2</c:v>
                </c:pt>
                <c:pt idx="73">
                  <c:v>2.16836617518717E-2</c:v>
                </c:pt>
                <c:pt idx="74">
                  <c:v>9.6803086674934497E-4</c:v>
                </c:pt>
                <c:pt idx="75">
                  <c:v>1.41242937853107E-4</c:v>
                </c:pt>
                <c:pt idx="76">
                  <c:v>1.41242937853107E-4</c:v>
                </c:pt>
                <c:pt idx="77">
                  <c:v>1.41242937853107E-4</c:v>
                </c:pt>
                <c:pt idx="78">
                  <c:v>1.41242937853107E-4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557624"/>
        <c:axId val="401559584"/>
      </c:scatterChart>
      <c:valAx>
        <c:axId val="401557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1559584"/>
        <c:crosses val="autoZero"/>
        <c:crossBetween val="midCat"/>
      </c:valAx>
      <c:valAx>
        <c:axId val="4015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1557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59-tf-pdf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0.49748355940295103</c:v>
                </c:pt>
                <c:pt idx="1">
                  <c:v>0.49110648926989098</c:v>
                </c:pt>
                <c:pt idx="2">
                  <c:v>0.49355327542966498</c:v>
                </c:pt>
                <c:pt idx="3">
                  <c:v>0.49884295229582298</c:v>
                </c:pt>
                <c:pt idx="4">
                  <c:v>0.50273322162266398</c:v>
                </c:pt>
                <c:pt idx="5">
                  <c:v>0.50734709176247095</c:v>
                </c:pt>
                <c:pt idx="6">
                  <c:v>0.50851727131547197</c:v>
                </c:pt>
                <c:pt idx="7">
                  <c:v>0.51023412709809302</c:v>
                </c:pt>
                <c:pt idx="8">
                  <c:v>0.52152550089187899</c:v>
                </c:pt>
                <c:pt idx="9">
                  <c:v>0.52307615964548304</c:v>
                </c:pt>
                <c:pt idx="10">
                  <c:v>0.521828941819373</c:v>
                </c:pt>
                <c:pt idx="11">
                  <c:v>0.52508733093864102</c:v>
                </c:pt>
                <c:pt idx="12">
                  <c:v>0.52574047067654195</c:v>
                </c:pt>
                <c:pt idx="13">
                  <c:v>0.53019490236427402</c:v>
                </c:pt>
                <c:pt idx="14">
                  <c:v>0.53124854020754297</c:v>
                </c:pt>
                <c:pt idx="15">
                  <c:v>0.53298440306286998</c:v>
                </c:pt>
                <c:pt idx="16">
                  <c:v>0.53439202444765699</c:v>
                </c:pt>
                <c:pt idx="17">
                  <c:v>0.53660671504089996</c:v>
                </c:pt>
                <c:pt idx="18">
                  <c:v>0.53780159813355799</c:v>
                </c:pt>
                <c:pt idx="19">
                  <c:v>0.53888617767277303</c:v>
                </c:pt>
                <c:pt idx="20">
                  <c:v>0.54119314565770704</c:v>
                </c:pt>
                <c:pt idx="21">
                  <c:v>0.54214649606270304</c:v>
                </c:pt>
                <c:pt idx="22">
                  <c:v>0.541713351053287</c:v>
                </c:pt>
                <c:pt idx="23">
                  <c:v>0.54201038425161596</c:v>
                </c:pt>
                <c:pt idx="24">
                  <c:v>0.54439638863163797</c:v>
                </c:pt>
                <c:pt idx="25">
                  <c:v>0.54612176804894197</c:v>
                </c:pt>
                <c:pt idx="26">
                  <c:v>0.54620872938715004</c:v>
                </c:pt>
                <c:pt idx="27">
                  <c:v>0.54672455066568304</c:v>
                </c:pt>
                <c:pt idx="28">
                  <c:v>0.54887578925759894</c:v>
                </c:pt>
                <c:pt idx="29">
                  <c:v>0.54901703219545195</c:v>
                </c:pt>
                <c:pt idx="30">
                  <c:v>0.54929127846974202</c:v>
                </c:pt>
                <c:pt idx="31">
                  <c:v>0.54888416647240101</c:v>
                </c:pt>
                <c:pt idx="32">
                  <c:v>0.54946971142484502</c:v>
                </c:pt>
                <c:pt idx="33">
                  <c:v>0.54933397145859697</c:v>
                </c:pt>
                <c:pt idx="34">
                  <c:v>0.54978240969367498</c:v>
                </c:pt>
                <c:pt idx="35">
                  <c:v>0.54978611720912096</c:v>
                </c:pt>
                <c:pt idx="36">
                  <c:v>0.55417645380284797</c:v>
                </c:pt>
                <c:pt idx="37">
                  <c:v>0.55457878217127798</c:v>
                </c:pt>
                <c:pt idx="38">
                  <c:v>0.55617953546694598</c:v>
                </c:pt>
                <c:pt idx="39">
                  <c:v>0.556526657184232</c:v>
                </c:pt>
                <c:pt idx="40">
                  <c:v>0.55793250435011599</c:v>
                </c:pt>
                <c:pt idx="41">
                  <c:v>0.55930683313250895</c:v>
                </c:pt>
                <c:pt idx="42">
                  <c:v>0.55932965327056094</c:v>
                </c:pt>
                <c:pt idx="43">
                  <c:v>0.56197954314529497</c:v>
                </c:pt>
                <c:pt idx="44">
                  <c:v>0.56372153937881697</c:v>
                </c:pt>
                <c:pt idx="45">
                  <c:v>0.56383925153764902</c:v>
                </c:pt>
                <c:pt idx="46">
                  <c:v>0.56485128397395801</c:v>
                </c:pt>
                <c:pt idx="47">
                  <c:v>0.56503385591624999</c:v>
                </c:pt>
                <c:pt idx="48">
                  <c:v>0.56584180502928405</c:v>
                </c:pt>
                <c:pt idx="49">
                  <c:v>0.56689743179805896</c:v>
                </c:pt>
                <c:pt idx="50">
                  <c:v>0.56802406632449398</c:v>
                </c:pt>
                <c:pt idx="51">
                  <c:v>0.56812658136003302</c:v>
                </c:pt>
                <c:pt idx="52">
                  <c:v>0.56781719206759296</c:v>
                </c:pt>
                <c:pt idx="53">
                  <c:v>0.56734638227474898</c:v>
                </c:pt>
                <c:pt idx="54">
                  <c:v>0.56793650287223896</c:v>
                </c:pt>
                <c:pt idx="55">
                  <c:v>0.56859247147436898</c:v>
                </c:pt>
                <c:pt idx="56">
                  <c:v>0.56646548504911998</c:v>
                </c:pt>
                <c:pt idx="57">
                  <c:v>0.56681573300654697</c:v>
                </c:pt>
                <c:pt idx="58">
                  <c:v>0.56652296053032403</c:v>
                </c:pt>
                <c:pt idx="59">
                  <c:v>0.56387291827352404</c:v>
                </c:pt>
                <c:pt idx="60">
                  <c:v>0.56478275877704798</c:v>
                </c:pt>
                <c:pt idx="61">
                  <c:v>0.56497741290988801</c:v>
                </c:pt>
                <c:pt idx="62">
                  <c:v>0.56430065783003802</c:v>
                </c:pt>
                <c:pt idx="63">
                  <c:v>0.56697326770603695</c:v>
                </c:pt>
                <c:pt idx="64">
                  <c:v>0.56702914403310001</c:v>
                </c:pt>
                <c:pt idx="65">
                  <c:v>0.56720550087858002</c:v>
                </c:pt>
                <c:pt idx="66">
                  <c:v>0.56764213899291105</c:v>
                </c:pt>
                <c:pt idx="67">
                  <c:v>0.56685590524794505</c:v>
                </c:pt>
                <c:pt idx="68">
                  <c:v>0.567726832813787</c:v>
                </c:pt>
                <c:pt idx="69">
                  <c:v>0.56918343222594203</c:v>
                </c:pt>
                <c:pt idx="70">
                  <c:v>0.56974337147907494</c:v>
                </c:pt>
                <c:pt idx="71">
                  <c:v>0.57174979518612301</c:v>
                </c:pt>
                <c:pt idx="72">
                  <c:v>0.57245992449191696</c:v>
                </c:pt>
                <c:pt idx="73">
                  <c:v>0.57126022664086895</c:v>
                </c:pt>
                <c:pt idx="74">
                  <c:v>0.56930124850281905</c:v>
                </c:pt>
                <c:pt idx="75">
                  <c:v>0.56738555542799496</c:v>
                </c:pt>
                <c:pt idx="76">
                  <c:v>0.56605402395428095</c:v>
                </c:pt>
                <c:pt idx="77">
                  <c:v>0.56724216228100399</c:v>
                </c:pt>
                <c:pt idx="78">
                  <c:v>0.56685160522934697</c:v>
                </c:pt>
                <c:pt idx="79">
                  <c:v>0.566625955324911</c:v>
                </c:pt>
                <c:pt idx="80">
                  <c:v>0.56811344433014099</c:v>
                </c:pt>
                <c:pt idx="81">
                  <c:v>0.56646969333386898</c:v>
                </c:pt>
                <c:pt idx="82">
                  <c:v>0.56885774889602803</c:v>
                </c:pt>
                <c:pt idx="83">
                  <c:v>0.57194873251810396</c:v>
                </c:pt>
                <c:pt idx="84">
                  <c:v>0.57169230808515603</c:v>
                </c:pt>
                <c:pt idx="85">
                  <c:v>0.570053636273815</c:v>
                </c:pt>
                <c:pt idx="86">
                  <c:v>0.57046508309277799</c:v>
                </c:pt>
                <c:pt idx="87">
                  <c:v>0.57253706908517998</c:v>
                </c:pt>
                <c:pt idx="88">
                  <c:v>0.57351644777324595</c:v>
                </c:pt>
                <c:pt idx="89">
                  <c:v>0.57358909999416896</c:v>
                </c:pt>
                <c:pt idx="90">
                  <c:v>0.57446377313993202</c:v>
                </c:pt>
                <c:pt idx="91">
                  <c:v>0.57767140579691001</c:v>
                </c:pt>
                <c:pt idx="92">
                  <c:v>0.57579753517357202</c:v>
                </c:pt>
                <c:pt idx="93">
                  <c:v>0.577173266804209</c:v>
                </c:pt>
                <c:pt idx="94">
                  <c:v>0.57637438450758605</c:v>
                </c:pt>
                <c:pt idx="95">
                  <c:v>0.57283175301923395</c:v>
                </c:pt>
                <c:pt idx="96">
                  <c:v>0.57608993389271002</c:v>
                </c:pt>
                <c:pt idx="97">
                  <c:v>0.57492498564555805</c:v>
                </c:pt>
                <c:pt idx="98">
                  <c:v>0.57037720891653099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0.41960267526853401</c:v>
                </c:pt>
                <c:pt idx="1">
                  <c:v>0.41381557899058702</c:v>
                </c:pt>
                <c:pt idx="2">
                  <c:v>0.41325393910000802</c:v>
                </c:pt>
                <c:pt idx="3">
                  <c:v>0.41804806468580102</c:v>
                </c:pt>
                <c:pt idx="4">
                  <c:v>0.42127531981824201</c:v>
                </c:pt>
                <c:pt idx="5">
                  <c:v>0.42245498514151603</c:v>
                </c:pt>
                <c:pt idx="6">
                  <c:v>0.42307790754033398</c:v>
                </c:pt>
                <c:pt idx="7">
                  <c:v>0.42411096091253497</c:v>
                </c:pt>
                <c:pt idx="8">
                  <c:v>0.429198462419212</c:v>
                </c:pt>
                <c:pt idx="9">
                  <c:v>0.43006506388661397</c:v>
                </c:pt>
                <c:pt idx="10">
                  <c:v>0.43012443422834401</c:v>
                </c:pt>
                <c:pt idx="11">
                  <c:v>0.432397928416483</c:v>
                </c:pt>
                <c:pt idx="12">
                  <c:v>0.43308602232799198</c:v>
                </c:pt>
                <c:pt idx="13">
                  <c:v>0.43545286880828599</c:v>
                </c:pt>
                <c:pt idx="14">
                  <c:v>0.436197900036913</c:v>
                </c:pt>
                <c:pt idx="15">
                  <c:v>0.43726722256542799</c:v>
                </c:pt>
                <c:pt idx="16">
                  <c:v>0.438341401583559</c:v>
                </c:pt>
                <c:pt idx="17">
                  <c:v>0.43923968573946898</c:v>
                </c:pt>
                <c:pt idx="18">
                  <c:v>0.44010207084261599</c:v>
                </c:pt>
                <c:pt idx="19">
                  <c:v>0.44127367033991299</c:v>
                </c:pt>
                <c:pt idx="20">
                  <c:v>0.44435745130291798</c:v>
                </c:pt>
                <c:pt idx="21">
                  <c:v>0.44550656231049202</c:v>
                </c:pt>
                <c:pt idx="22">
                  <c:v>0.44510294365720399</c:v>
                </c:pt>
                <c:pt idx="23">
                  <c:v>0.44595762914242398</c:v>
                </c:pt>
                <c:pt idx="24">
                  <c:v>0.44748054803251902</c:v>
                </c:pt>
                <c:pt idx="25">
                  <c:v>0.44866706619195001</c:v>
                </c:pt>
                <c:pt idx="26">
                  <c:v>0.44857614071209101</c:v>
                </c:pt>
                <c:pt idx="27">
                  <c:v>0.44910971208497502</c:v>
                </c:pt>
                <c:pt idx="28">
                  <c:v>0.450910760674605</c:v>
                </c:pt>
                <c:pt idx="29">
                  <c:v>0.45096878480042601</c:v>
                </c:pt>
                <c:pt idx="30">
                  <c:v>0.45139726566843802</c:v>
                </c:pt>
                <c:pt idx="31">
                  <c:v>0.45131148258215997</c:v>
                </c:pt>
                <c:pt idx="32">
                  <c:v>0.451827195530773</c:v>
                </c:pt>
                <c:pt idx="33">
                  <c:v>0.45192091556217201</c:v>
                </c:pt>
                <c:pt idx="34">
                  <c:v>0.45234412068881702</c:v>
                </c:pt>
                <c:pt idx="35">
                  <c:v>0.45242156884544799</c:v>
                </c:pt>
                <c:pt idx="36">
                  <c:v>0.45653842653048399</c:v>
                </c:pt>
                <c:pt idx="37">
                  <c:v>0.45728978526220498</c:v>
                </c:pt>
                <c:pt idx="38">
                  <c:v>0.45809055754852102</c:v>
                </c:pt>
                <c:pt idx="39">
                  <c:v>0.45937663840764498</c:v>
                </c:pt>
                <c:pt idx="40">
                  <c:v>0.460951901559637</c:v>
                </c:pt>
                <c:pt idx="41">
                  <c:v>0.46130366034918002</c:v>
                </c:pt>
                <c:pt idx="42">
                  <c:v>0.46134902249912302</c:v>
                </c:pt>
                <c:pt idx="43">
                  <c:v>0.46187622759202701</c:v>
                </c:pt>
                <c:pt idx="44">
                  <c:v>0.462509368977646</c:v>
                </c:pt>
                <c:pt idx="45">
                  <c:v>0.46279914527713201</c:v>
                </c:pt>
                <c:pt idx="46">
                  <c:v>0.46348585627549399</c:v>
                </c:pt>
                <c:pt idx="47">
                  <c:v>0.46371978207488901</c:v>
                </c:pt>
                <c:pt idx="48">
                  <c:v>0.46477900537212702</c:v>
                </c:pt>
                <c:pt idx="49">
                  <c:v>0.46588499382029103</c:v>
                </c:pt>
                <c:pt idx="50">
                  <c:v>0.468416225605085</c:v>
                </c:pt>
                <c:pt idx="51">
                  <c:v>0.46858763510464502</c:v>
                </c:pt>
                <c:pt idx="52">
                  <c:v>0.46853386155419802</c:v>
                </c:pt>
                <c:pt idx="53">
                  <c:v>0.46853386155419802</c:v>
                </c:pt>
                <c:pt idx="54">
                  <c:v>0.46927139632266102</c:v>
                </c:pt>
                <c:pt idx="55">
                  <c:v>0.46999576816754202</c:v>
                </c:pt>
                <c:pt idx="56">
                  <c:v>0.46815822551604402</c:v>
                </c:pt>
                <c:pt idx="57">
                  <c:v>0.46969264823671902</c:v>
                </c:pt>
                <c:pt idx="58">
                  <c:v>0.46978378552482503</c:v>
                </c:pt>
                <c:pt idx="59">
                  <c:v>0.468769385315769</c:v>
                </c:pt>
                <c:pt idx="60">
                  <c:v>0.46976289016216199</c:v>
                </c:pt>
                <c:pt idx="61">
                  <c:v>0.47029356634830999</c:v>
                </c:pt>
                <c:pt idx="62">
                  <c:v>0.46943808437178702</c:v>
                </c:pt>
                <c:pt idx="63">
                  <c:v>0.47107415815090498</c:v>
                </c:pt>
                <c:pt idx="64">
                  <c:v>0.47136265861860099</c:v>
                </c:pt>
                <c:pt idx="65">
                  <c:v>0.47173582392105901</c:v>
                </c:pt>
                <c:pt idx="66">
                  <c:v>0.47162293506033498</c:v>
                </c:pt>
                <c:pt idx="67">
                  <c:v>0.47089205636652798</c:v>
                </c:pt>
                <c:pt idx="68">
                  <c:v>0.471858011025307</c:v>
                </c:pt>
                <c:pt idx="69">
                  <c:v>0.472194278488477</c:v>
                </c:pt>
                <c:pt idx="70">
                  <c:v>0.47216301046607501</c:v>
                </c:pt>
                <c:pt idx="71">
                  <c:v>0.47371313643747398</c:v>
                </c:pt>
                <c:pt idx="72">
                  <c:v>0.47420897820024499</c:v>
                </c:pt>
                <c:pt idx="73">
                  <c:v>0.47375737460490303</c:v>
                </c:pt>
                <c:pt idx="74">
                  <c:v>0.470113309682682</c:v>
                </c:pt>
                <c:pt idx="75">
                  <c:v>0.46192903555630199</c:v>
                </c:pt>
                <c:pt idx="76">
                  <c:v>0.45927898587524002</c:v>
                </c:pt>
                <c:pt idx="77">
                  <c:v>0.46180062098895702</c:v>
                </c:pt>
                <c:pt idx="78">
                  <c:v>0.46199408319617802</c:v>
                </c:pt>
                <c:pt idx="79">
                  <c:v>0.46134297718934802</c:v>
                </c:pt>
                <c:pt idx="80">
                  <c:v>0.46335760808256898</c:v>
                </c:pt>
                <c:pt idx="81">
                  <c:v>0.46285860199098799</c:v>
                </c:pt>
                <c:pt idx="82">
                  <c:v>0.46214854022380503</c:v>
                </c:pt>
                <c:pt idx="83">
                  <c:v>0.46400465173977701</c:v>
                </c:pt>
                <c:pt idx="84">
                  <c:v>0.46536704574432203</c:v>
                </c:pt>
                <c:pt idx="85">
                  <c:v>0.46468058748932001</c:v>
                </c:pt>
                <c:pt idx="86">
                  <c:v>0.46635332932176599</c:v>
                </c:pt>
                <c:pt idx="87">
                  <c:v>0.46689964339236101</c:v>
                </c:pt>
                <c:pt idx="88">
                  <c:v>0.46893569132854701</c:v>
                </c:pt>
                <c:pt idx="89">
                  <c:v>0.468808348303347</c:v>
                </c:pt>
                <c:pt idx="90">
                  <c:v>0.47056066436754501</c:v>
                </c:pt>
                <c:pt idx="91">
                  <c:v>0.47193365054332598</c:v>
                </c:pt>
                <c:pt idx="92">
                  <c:v>0.47098889978791297</c:v>
                </c:pt>
                <c:pt idx="93">
                  <c:v>0.47344831536659499</c:v>
                </c:pt>
                <c:pt idx="94">
                  <c:v>0.48104283522557301</c:v>
                </c:pt>
                <c:pt idx="95">
                  <c:v>0.48276129404587798</c:v>
                </c:pt>
                <c:pt idx="96">
                  <c:v>0.48714102393377201</c:v>
                </c:pt>
                <c:pt idx="97">
                  <c:v>0.48788230803390997</c:v>
                </c:pt>
                <c:pt idx="98">
                  <c:v>0.48756306319687198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0.90234992729695696</c:v>
                </c:pt>
                <c:pt idx="1">
                  <c:v>0.86633838167853905</c:v>
                </c:pt>
                <c:pt idx="2">
                  <c:v>0.852210363078587</c:v>
                </c:pt>
                <c:pt idx="3">
                  <c:v>0.84653210317333605</c:v>
                </c:pt>
                <c:pt idx="4">
                  <c:v>0.84251044560783706</c:v>
                </c:pt>
                <c:pt idx="5">
                  <c:v>0.83479689392794199</c:v>
                </c:pt>
                <c:pt idx="6">
                  <c:v>0.83462740240251798</c:v>
                </c:pt>
                <c:pt idx="7">
                  <c:v>0.83350761276987995</c:v>
                </c:pt>
                <c:pt idx="8">
                  <c:v>0.83131284426155205</c:v>
                </c:pt>
                <c:pt idx="9">
                  <c:v>0.83041836829772897</c:v>
                </c:pt>
                <c:pt idx="10">
                  <c:v>0.82427400501380199</c:v>
                </c:pt>
                <c:pt idx="11">
                  <c:v>0.82001539289536696</c:v>
                </c:pt>
                <c:pt idx="12">
                  <c:v>0.81774541710844195</c:v>
                </c:pt>
                <c:pt idx="13">
                  <c:v>0.81474276683305602</c:v>
                </c:pt>
                <c:pt idx="14">
                  <c:v>0.81310125384962795</c:v>
                </c:pt>
                <c:pt idx="15">
                  <c:v>0.80962288193905296</c:v>
                </c:pt>
                <c:pt idx="16">
                  <c:v>0.80962288193905296</c:v>
                </c:pt>
                <c:pt idx="17">
                  <c:v>0.80919915312549395</c:v>
                </c:pt>
                <c:pt idx="18">
                  <c:v>0.80802597198863202</c:v>
                </c:pt>
                <c:pt idx="19">
                  <c:v>0.80699484400835197</c:v>
                </c:pt>
                <c:pt idx="20">
                  <c:v>0.80593552197445295</c:v>
                </c:pt>
                <c:pt idx="21">
                  <c:v>0.80422818975864696</c:v>
                </c:pt>
                <c:pt idx="22">
                  <c:v>0.80299937619932504</c:v>
                </c:pt>
                <c:pt idx="23">
                  <c:v>0.80145854415001805</c:v>
                </c:pt>
                <c:pt idx="24">
                  <c:v>0.80065144164799995</c:v>
                </c:pt>
                <c:pt idx="25">
                  <c:v>0.80024789039699096</c:v>
                </c:pt>
                <c:pt idx="26">
                  <c:v>0.79384872055956501</c:v>
                </c:pt>
                <c:pt idx="27">
                  <c:v>0.79350281948727197</c:v>
                </c:pt>
                <c:pt idx="28">
                  <c:v>0.79273240346261797</c:v>
                </c:pt>
                <c:pt idx="29">
                  <c:v>0.79273240346261797</c:v>
                </c:pt>
                <c:pt idx="30">
                  <c:v>0.79161608636567204</c:v>
                </c:pt>
                <c:pt idx="31">
                  <c:v>0.78973013938287195</c:v>
                </c:pt>
                <c:pt idx="32">
                  <c:v>0.78811305186990099</c:v>
                </c:pt>
                <c:pt idx="33">
                  <c:v>0.78711308331545304</c:v>
                </c:pt>
                <c:pt idx="34">
                  <c:v>0.78711308331545304</c:v>
                </c:pt>
                <c:pt idx="35">
                  <c:v>0.78668935450189403</c:v>
                </c:pt>
                <c:pt idx="36">
                  <c:v>0.78569234552881295</c:v>
                </c:pt>
                <c:pt idx="37">
                  <c:v>0.78492271564296001</c:v>
                </c:pt>
                <c:pt idx="38">
                  <c:v>0.78415229961830701</c:v>
                </c:pt>
                <c:pt idx="39">
                  <c:v>0.78237783767240099</c:v>
                </c:pt>
                <c:pt idx="40">
                  <c:v>0.78237783767240099</c:v>
                </c:pt>
                <c:pt idx="41">
                  <c:v>0.78031368357844899</c:v>
                </c:pt>
                <c:pt idx="42">
                  <c:v>0.77942103564995002</c:v>
                </c:pt>
                <c:pt idx="43">
                  <c:v>0.77837705600232299</c:v>
                </c:pt>
                <c:pt idx="44">
                  <c:v>0.77837705600232299</c:v>
                </c:pt>
                <c:pt idx="45">
                  <c:v>0.77822572428319503</c:v>
                </c:pt>
                <c:pt idx="46">
                  <c:v>0.77707576506992504</c:v>
                </c:pt>
                <c:pt idx="47">
                  <c:v>0.77630613518407299</c:v>
                </c:pt>
                <c:pt idx="48">
                  <c:v>0.77584804998022505</c:v>
                </c:pt>
                <c:pt idx="49">
                  <c:v>0.77569671826109599</c:v>
                </c:pt>
                <c:pt idx="50">
                  <c:v>0.77562580130485204</c:v>
                </c:pt>
                <c:pt idx="51">
                  <c:v>0.77562580130485204</c:v>
                </c:pt>
                <c:pt idx="52">
                  <c:v>0.77485538528019904</c:v>
                </c:pt>
                <c:pt idx="53">
                  <c:v>0.77438457548735495</c:v>
                </c:pt>
                <c:pt idx="54">
                  <c:v>0.77287325827473896</c:v>
                </c:pt>
                <c:pt idx="55">
                  <c:v>0.77244952946117995</c:v>
                </c:pt>
                <c:pt idx="56">
                  <c:v>0.76223817599369104</c:v>
                </c:pt>
                <c:pt idx="57">
                  <c:v>0.75889756650901397</c:v>
                </c:pt>
                <c:pt idx="58">
                  <c:v>0.75744247233208495</c:v>
                </c:pt>
                <c:pt idx="59">
                  <c:v>0.75113807022383505</c:v>
                </c:pt>
                <c:pt idx="60">
                  <c:v>0.75082143545510505</c:v>
                </c:pt>
                <c:pt idx="61">
                  <c:v>0.748702791387308</c:v>
                </c:pt>
                <c:pt idx="62">
                  <c:v>0.74625417590186305</c:v>
                </c:pt>
                <c:pt idx="63">
                  <c:v>0.74590827482957001</c:v>
                </c:pt>
                <c:pt idx="64">
                  <c:v>0.74560010841970903</c:v>
                </c:pt>
                <c:pt idx="65">
                  <c:v>0.74437569723767005</c:v>
                </c:pt>
                <c:pt idx="66">
                  <c:v>0.74218238729964303</c:v>
                </c:pt>
                <c:pt idx="67">
                  <c:v>0.73644676735308501</c:v>
                </c:pt>
                <c:pt idx="68">
                  <c:v>0.73567635132843101</c:v>
                </c:pt>
                <c:pt idx="69">
                  <c:v>0.73467993771441897</c:v>
                </c:pt>
                <c:pt idx="70">
                  <c:v>0.72958283914229405</c:v>
                </c:pt>
                <c:pt idx="71">
                  <c:v>0.72392142319725405</c:v>
                </c:pt>
                <c:pt idx="72">
                  <c:v>0.72246654862582604</c:v>
                </c:pt>
                <c:pt idx="73">
                  <c:v>0.72000610887725103</c:v>
                </c:pt>
                <c:pt idx="74">
                  <c:v>0.71088296809551499</c:v>
                </c:pt>
                <c:pt idx="75">
                  <c:v>0.70158229627254098</c:v>
                </c:pt>
                <c:pt idx="76">
                  <c:v>0.69692464225048101</c:v>
                </c:pt>
                <c:pt idx="77">
                  <c:v>0.69510866162094098</c:v>
                </c:pt>
                <c:pt idx="78">
                  <c:v>0.69296399589708602</c:v>
                </c:pt>
                <c:pt idx="79">
                  <c:v>0.69081023440938905</c:v>
                </c:pt>
                <c:pt idx="80">
                  <c:v>0.68715260792878297</c:v>
                </c:pt>
                <c:pt idx="81">
                  <c:v>0.68373314613594405</c:v>
                </c:pt>
                <c:pt idx="82">
                  <c:v>0.68198402193612595</c:v>
                </c:pt>
                <c:pt idx="83">
                  <c:v>0.67896559756699604</c:v>
                </c:pt>
                <c:pt idx="84">
                  <c:v>0.67524398515287998</c:v>
                </c:pt>
                <c:pt idx="85">
                  <c:v>0.66981597312636698</c:v>
                </c:pt>
                <c:pt idx="86">
                  <c:v>0.66863665752040502</c:v>
                </c:pt>
                <c:pt idx="87">
                  <c:v>0.66694482452273296</c:v>
                </c:pt>
                <c:pt idx="88">
                  <c:v>0.66418287418555699</c:v>
                </c:pt>
                <c:pt idx="89">
                  <c:v>0.66082213831623404</c:v>
                </c:pt>
                <c:pt idx="90">
                  <c:v>0.65342233909830905</c:v>
                </c:pt>
                <c:pt idx="91">
                  <c:v>0.64474696862599201</c:v>
                </c:pt>
                <c:pt idx="92">
                  <c:v>0.62958757890419803</c:v>
                </c:pt>
                <c:pt idx="93">
                  <c:v>0.61925715228780398</c:v>
                </c:pt>
                <c:pt idx="94">
                  <c:v>0.60286605809773097</c:v>
                </c:pt>
                <c:pt idx="95">
                  <c:v>0.58239250629880301</c:v>
                </c:pt>
                <c:pt idx="96">
                  <c:v>0.55648001120372703</c:v>
                </c:pt>
                <c:pt idx="97">
                  <c:v>0.51746452034448198</c:v>
                </c:pt>
                <c:pt idx="98">
                  <c:v>0.45767789539104797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0.53517660946423795</c:v>
                </c:pt>
                <c:pt idx="1">
                  <c:v>0.52017820632388201</c:v>
                </c:pt>
                <c:pt idx="2">
                  <c:v>0.51661435514489795</c:v>
                </c:pt>
                <c:pt idx="3">
                  <c:v>0.51793994868773197</c:v>
                </c:pt>
                <c:pt idx="4">
                  <c:v>0.51844891865990295</c:v>
                </c:pt>
                <c:pt idx="5">
                  <c:v>0.51801180918420997</c:v>
                </c:pt>
                <c:pt idx="6">
                  <c:v>0.51856830253332498</c:v>
                </c:pt>
                <c:pt idx="7">
                  <c:v>0.519207260791262</c:v>
                </c:pt>
                <c:pt idx="8">
                  <c:v>0.52428386187272102</c:v>
                </c:pt>
                <c:pt idx="9">
                  <c:v>0.52487070456792895</c:v>
                </c:pt>
                <c:pt idx="10">
                  <c:v>0.52274493898053498</c:v>
                </c:pt>
                <c:pt idx="11">
                  <c:v>0.52262468828776598</c:v>
                </c:pt>
                <c:pt idx="12">
                  <c:v>0.52265708280954803</c:v>
                </c:pt>
                <c:pt idx="13">
                  <c:v>0.52367904259249198</c:v>
                </c:pt>
                <c:pt idx="14">
                  <c:v>0.52394774541633105</c:v>
                </c:pt>
                <c:pt idx="15">
                  <c:v>0.52418091950589696</c:v>
                </c:pt>
                <c:pt idx="16">
                  <c:v>0.52506965158781504</c:v>
                </c:pt>
                <c:pt idx="17">
                  <c:v>0.52585319787590501</c:v>
                </c:pt>
                <c:pt idx="18">
                  <c:v>0.52623375099702396</c:v>
                </c:pt>
                <c:pt idx="19">
                  <c:v>0.52688934407302501</c:v>
                </c:pt>
                <c:pt idx="20">
                  <c:v>0.52808349293423495</c:v>
                </c:pt>
                <c:pt idx="21">
                  <c:v>0.52811117250540396</c:v>
                </c:pt>
                <c:pt idx="22">
                  <c:v>0.52746067527393103</c:v>
                </c:pt>
                <c:pt idx="23">
                  <c:v>0.52733603008013497</c:v>
                </c:pt>
                <c:pt idx="24">
                  <c:v>0.52874313026511199</c:v>
                </c:pt>
                <c:pt idx="25">
                  <c:v>0.52960014679504097</c:v>
                </c:pt>
                <c:pt idx="26">
                  <c:v>0.52644612199340302</c:v>
                </c:pt>
                <c:pt idx="27">
                  <c:v>0.52663562502378602</c:v>
                </c:pt>
                <c:pt idx="28">
                  <c:v>0.52765454944175505</c:v>
                </c:pt>
                <c:pt idx="29">
                  <c:v>0.52770367742013802</c:v>
                </c:pt>
                <c:pt idx="30">
                  <c:v>0.52756959863951502</c:v>
                </c:pt>
                <c:pt idx="31">
                  <c:v>0.52677332385156295</c:v>
                </c:pt>
                <c:pt idx="32">
                  <c:v>0.52658464767023105</c:v>
                </c:pt>
                <c:pt idx="33">
                  <c:v>0.52623069745680096</c:v>
                </c:pt>
                <c:pt idx="34">
                  <c:v>0.52655052836690996</c:v>
                </c:pt>
                <c:pt idx="35">
                  <c:v>0.526463209216536</c:v>
                </c:pt>
                <c:pt idx="36">
                  <c:v>0.52938584224030905</c:v>
                </c:pt>
                <c:pt idx="37">
                  <c:v>0.52953197369309202</c:v>
                </c:pt>
                <c:pt idx="38">
                  <c:v>0.52988779947264697</c:v>
                </c:pt>
                <c:pt idx="39">
                  <c:v>0.52966375378872499</c:v>
                </c:pt>
                <c:pt idx="40">
                  <c:v>0.53056638138671597</c:v>
                </c:pt>
                <c:pt idx="41">
                  <c:v>0.53034423789543395</c:v>
                </c:pt>
                <c:pt idx="42">
                  <c:v>0.52999681431558199</c:v>
                </c:pt>
                <c:pt idx="43">
                  <c:v>0.53023215394247203</c:v>
                </c:pt>
                <c:pt idx="44">
                  <c:v>0.530938023930277</c:v>
                </c:pt>
                <c:pt idx="45">
                  <c:v>0.531075106031491</c:v>
                </c:pt>
                <c:pt idx="46">
                  <c:v>0.53126676933160699</c:v>
                </c:pt>
                <c:pt idx="47">
                  <c:v>0.53122384578646298</c:v>
                </c:pt>
                <c:pt idx="48">
                  <c:v>0.53170607684112803</c:v>
                </c:pt>
                <c:pt idx="49">
                  <c:v>0.53253634621816104</c:v>
                </c:pt>
                <c:pt idx="50">
                  <c:v>0.53343661350781502</c:v>
                </c:pt>
                <c:pt idx="51">
                  <c:v>0.53353414919212605</c:v>
                </c:pt>
                <c:pt idx="52">
                  <c:v>0.53305655450641198</c:v>
                </c:pt>
                <c:pt idx="53">
                  <c:v>0.53281783404806804</c:v>
                </c:pt>
                <c:pt idx="54">
                  <c:v>0.53273640177441695</c:v>
                </c:pt>
                <c:pt idx="55">
                  <c:v>0.53303843041038201</c:v>
                </c:pt>
                <c:pt idx="56">
                  <c:v>0.52925585805713604</c:v>
                </c:pt>
                <c:pt idx="57">
                  <c:v>0.528354339607365</c:v>
                </c:pt>
                <c:pt idx="58">
                  <c:v>0.52794079649949099</c:v>
                </c:pt>
                <c:pt idx="59">
                  <c:v>0.52355955624226702</c:v>
                </c:pt>
                <c:pt idx="60">
                  <c:v>0.52416335279313697</c:v>
                </c:pt>
                <c:pt idx="61">
                  <c:v>0.52368140070229197</c:v>
                </c:pt>
                <c:pt idx="62">
                  <c:v>0.522268291364685</c:v>
                </c:pt>
                <c:pt idx="63">
                  <c:v>0.52339178425655697</c:v>
                </c:pt>
                <c:pt idx="64">
                  <c:v>0.52344410165681599</c:v>
                </c:pt>
                <c:pt idx="65">
                  <c:v>0.52313639366322495</c:v>
                </c:pt>
                <c:pt idx="66">
                  <c:v>0.52250935310007596</c:v>
                </c:pt>
                <c:pt idx="67">
                  <c:v>0.51943279267401199</c:v>
                </c:pt>
                <c:pt idx="68">
                  <c:v>0.51958451494442903</c:v>
                </c:pt>
                <c:pt idx="69">
                  <c:v>0.51954068736822601</c:v>
                </c:pt>
                <c:pt idx="70">
                  <c:v>0.51786540019053495</c:v>
                </c:pt>
                <c:pt idx="71">
                  <c:v>0.51757732530628897</c:v>
                </c:pt>
                <c:pt idx="72">
                  <c:v>0.51732977576326999</c:v>
                </c:pt>
                <c:pt idx="73">
                  <c:v>0.515884113713866</c:v>
                </c:pt>
                <c:pt idx="74">
                  <c:v>0.51060464424309904</c:v>
                </c:pt>
                <c:pt idx="75">
                  <c:v>0.502547848505558</c:v>
                </c:pt>
                <c:pt idx="76">
                  <c:v>0.49842648108718401</c:v>
                </c:pt>
                <c:pt idx="77">
                  <c:v>0.49870535327902399</c:v>
                </c:pt>
                <c:pt idx="78">
                  <c:v>0.49790283337055202</c:v>
                </c:pt>
                <c:pt idx="79">
                  <c:v>0.49658429836864099</c:v>
                </c:pt>
                <c:pt idx="80">
                  <c:v>0.49588961200582099</c:v>
                </c:pt>
                <c:pt idx="81">
                  <c:v>0.49381498129276002</c:v>
                </c:pt>
                <c:pt idx="82">
                  <c:v>0.49261494664404898</c:v>
                </c:pt>
                <c:pt idx="83">
                  <c:v>0.49229632373325</c:v>
                </c:pt>
                <c:pt idx="84">
                  <c:v>0.49122774715081502</c:v>
                </c:pt>
                <c:pt idx="85">
                  <c:v>0.48790907719447901</c:v>
                </c:pt>
                <c:pt idx="86">
                  <c:v>0.48784772091022299</c:v>
                </c:pt>
                <c:pt idx="87">
                  <c:v>0.48714222391817802</c:v>
                </c:pt>
                <c:pt idx="88">
                  <c:v>0.48629766064422703</c:v>
                </c:pt>
                <c:pt idx="89">
                  <c:v>0.484604744174646</c:v>
                </c:pt>
                <c:pt idx="90">
                  <c:v>0.48169614241148101</c:v>
                </c:pt>
                <c:pt idx="91">
                  <c:v>0.47760003206851998</c:v>
                </c:pt>
                <c:pt idx="92">
                  <c:v>0.47039183819081598</c:v>
                </c:pt>
                <c:pt idx="93">
                  <c:v>0.46587409807456798</c:v>
                </c:pt>
                <c:pt idx="94">
                  <c:v>0.45777248274621402</c:v>
                </c:pt>
                <c:pt idx="95">
                  <c:v>0.444770269788894</c:v>
                </c:pt>
                <c:pt idx="96">
                  <c:v>0.43007535864378199</c:v>
                </c:pt>
                <c:pt idx="97">
                  <c:v>0.405781194806276</c:v>
                </c:pt>
                <c:pt idx="98">
                  <c:v>0.35857163759279698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69760"/>
        <c:axId val="399976424"/>
      </c:scatterChart>
      <c:valAx>
        <c:axId val="39996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76424"/>
        <c:crosses val="autoZero"/>
        <c:crossBetween val="midCat"/>
      </c:valAx>
      <c:valAx>
        <c:axId val="399976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969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100-cos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0.43778579249679</c:v>
                </c:pt>
                <c:pt idx="1">
                  <c:v>0.44205963593730002</c:v>
                </c:pt>
                <c:pt idx="2">
                  <c:v>0.45904007561381799</c:v>
                </c:pt>
                <c:pt idx="3">
                  <c:v>0.46832722227095602</c:v>
                </c:pt>
                <c:pt idx="4">
                  <c:v>0.49049871769479603</c:v>
                </c:pt>
                <c:pt idx="5">
                  <c:v>0.51851656391980305</c:v>
                </c:pt>
                <c:pt idx="6">
                  <c:v>0.53854457203306305</c:v>
                </c:pt>
                <c:pt idx="7">
                  <c:v>0.59230554668406299</c:v>
                </c:pt>
                <c:pt idx="8">
                  <c:v>0.63170944976528898</c:v>
                </c:pt>
                <c:pt idx="9">
                  <c:v>0.65826829862379699</c:v>
                </c:pt>
                <c:pt idx="10">
                  <c:v>0.68785904460542102</c:v>
                </c:pt>
                <c:pt idx="11">
                  <c:v>0.72416465087436899</c:v>
                </c:pt>
                <c:pt idx="12">
                  <c:v>0.74863254329579898</c:v>
                </c:pt>
                <c:pt idx="13">
                  <c:v>0.76618490399436601</c:v>
                </c:pt>
                <c:pt idx="14">
                  <c:v>0.78667379209152399</c:v>
                </c:pt>
                <c:pt idx="15">
                  <c:v>0.802398432658876</c:v>
                </c:pt>
                <c:pt idx="16">
                  <c:v>0.81198250953366002</c:v>
                </c:pt>
                <c:pt idx="17">
                  <c:v>0.82276694517316795</c:v>
                </c:pt>
                <c:pt idx="18">
                  <c:v>0.83079817030243197</c:v>
                </c:pt>
                <c:pt idx="19">
                  <c:v>0.83857419430053604</c:v>
                </c:pt>
                <c:pt idx="20">
                  <c:v>0.83872480911781799</c:v>
                </c:pt>
                <c:pt idx="21">
                  <c:v>0.84059210698682096</c:v>
                </c:pt>
                <c:pt idx="22">
                  <c:v>0.83491314414801199</c:v>
                </c:pt>
                <c:pt idx="23">
                  <c:v>0.84208375038809802</c:v>
                </c:pt>
                <c:pt idx="24">
                  <c:v>0.83680452801595095</c:v>
                </c:pt>
                <c:pt idx="25">
                  <c:v>0.83275704703240905</c:v>
                </c:pt>
                <c:pt idx="26">
                  <c:v>0.81334755126784097</c:v>
                </c:pt>
                <c:pt idx="27">
                  <c:v>0.79948232434421695</c:v>
                </c:pt>
                <c:pt idx="28">
                  <c:v>0.79558685288693798</c:v>
                </c:pt>
                <c:pt idx="29">
                  <c:v>0.78593338946109603</c:v>
                </c:pt>
                <c:pt idx="30">
                  <c:v>0.77389229823884498</c:v>
                </c:pt>
                <c:pt idx="31">
                  <c:v>0.76651755882020101</c:v>
                </c:pt>
                <c:pt idx="32">
                  <c:v>0.76217592412008395</c:v>
                </c:pt>
                <c:pt idx="33">
                  <c:v>0.75735787782676101</c:v>
                </c:pt>
                <c:pt idx="34">
                  <c:v>0.75011633822588597</c:v>
                </c:pt>
                <c:pt idx="35">
                  <c:v>0.74219420658593704</c:v>
                </c:pt>
                <c:pt idx="36">
                  <c:v>0.73667855512868297</c:v>
                </c:pt>
                <c:pt idx="37">
                  <c:v>0.728343575924564</c:v>
                </c:pt>
                <c:pt idx="38">
                  <c:v>0.72296288498845995</c:v>
                </c:pt>
                <c:pt idx="39">
                  <c:v>0.71778444926611995</c:v>
                </c:pt>
                <c:pt idx="40">
                  <c:v>0.71090007925515097</c:v>
                </c:pt>
                <c:pt idx="41">
                  <c:v>0.70546735599975097</c:v>
                </c:pt>
                <c:pt idx="42">
                  <c:v>0.69872067344104805</c:v>
                </c:pt>
                <c:pt idx="43">
                  <c:v>0.691260286806748</c:v>
                </c:pt>
                <c:pt idx="44">
                  <c:v>0.664944455736868</c:v>
                </c:pt>
                <c:pt idx="45">
                  <c:v>0.64264994933707598</c:v>
                </c:pt>
                <c:pt idx="46">
                  <c:v>0.63781865707782104</c:v>
                </c:pt>
                <c:pt idx="47">
                  <c:v>0.63353603317840301</c:v>
                </c:pt>
                <c:pt idx="48">
                  <c:v>0.62542739163838901</c:v>
                </c:pt>
                <c:pt idx="49">
                  <c:v>0.61704642526807896</c:v>
                </c:pt>
                <c:pt idx="50">
                  <c:v>0.61553335933429698</c:v>
                </c:pt>
                <c:pt idx="51">
                  <c:v>0.60996260744086805</c:v>
                </c:pt>
                <c:pt idx="52">
                  <c:v>0.60856577261266098</c:v>
                </c:pt>
                <c:pt idx="53">
                  <c:v>0.60578349150770205</c:v>
                </c:pt>
                <c:pt idx="54">
                  <c:v>0.60442203358827296</c:v>
                </c:pt>
                <c:pt idx="55">
                  <c:v>0.60149985047001198</c:v>
                </c:pt>
                <c:pt idx="56">
                  <c:v>0.59943273820682097</c:v>
                </c:pt>
                <c:pt idx="57">
                  <c:v>0.59589719511330697</c:v>
                </c:pt>
                <c:pt idx="58">
                  <c:v>0.59393663642725802</c:v>
                </c:pt>
                <c:pt idx="59">
                  <c:v>0.58931357430419595</c:v>
                </c:pt>
                <c:pt idx="60">
                  <c:v>0.58608508347766597</c:v>
                </c:pt>
                <c:pt idx="61">
                  <c:v>0.58482316638241605</c:v>
                </c:pt>
                <c:pt idx="62">
                  <c:v>0.58343248553095095</c:v>
                </c:pt>
                <c:pt idx="63">
                  <c:v>0.58271684314864103</c:v>
                </c:pt>
                <c:pt idx="64">
                  <c:v>0.58187854564367703</c:v>
                </c:pt>
                <c:pt idx="65">
                  <c:v>0.58088639706414602</c:v>
                </c:pt>
                <c:pt idx="66">
                  <c:v>0.57885817836926101</c:v>
                </c:pt>
                <c:pt idx="67">
                  <c:v>0.577293096912875</c:v>
                </c:pt>
                <c:pt idx="68">
                  <c:v>0.57530177337423705</c:v>
                </c:pt>
                <c:pt idx="69">
                  <c:v>0.57507385314631598</c:v>
                </c:pt>
                <c:pt idx="70">
                  <c:v>0.57380842104755103</c:v>
                </c:pt>
                <c:pt idx="71">
                  <c:v>0.57274788572230995</c:v>
                </c:pt>
                <c:pt idx="72">
                  <c:v>0.57199400831242198</c:v>
                </c:pt>
                <c:pt idx="73">
                  <c:v>0.57122998475428099</c:v>
                </c:pt>
                <c:pt idx="74">
                  <c:v>0.570921342778972</c:v>
                </c:pt>
                <c:pt idx="75">
                  <c:v>0.57055979075075403</c:v>
                </c:pt>
                <c:pt idx="76">
                  <c:v>0.57050688069784405</c:v>
                </c:pt>
                <c:pt idx="77">
                  <c:v>0.57050688069784405</c:v>
                </c:pt>
                <c:pt idx="78">
                  <c:v>0.57030486049582296</c:v>
                </c:pt>
                <c:pt idx="79">
                  <c:v>0.57030486049582296</c:v>
                </c:pt>
                <c:pt idx="80">
                  <c:v>0.56912112774346302</c:v>
                </c:pt>
                <c:pt idx="81">
                  <c:v>0.56801001663235196</c:v>
                </c:pt>
                <c:pt idx="82">
                  <c:v>0.56801001663235196</c:v>
                </c:pt>
                <c:pt idx="83">
                  <c:v>0.56539096901330399</c:v>
                </c:pt>
                <c:pt idx="84">
                  <c:v>0.56499414361647904</c:v>
                </c:pt>
                <c:pt idx="85">
                  <c:v>0.56459731821965398</c:v>
                </c:pt>
                <c:pt idx="86">
                  <c:v>0.56459731821965398</c:v>
                </c:pt>
                <c:pt idx="87">
                  <c:v>0.56459731821965398</c:v>
                </c:pt>
                <c:pt idx="88">
                  <c:v>0.56459731821965398</c:v>
                </c:pt>
                <c:pt idx="89">
                  <c:v>0.56406821769055304</c:v>
                </c:pt>
                <c:pt idx="90">
                  <c:v>0.56406821769055304</c:v>
                </c:pt>
                <c:pt idx="91">
                  <c:v>0.56406821769055304</c:v>
                </c:pt>
                <c:pt idx="92">
                  <c:v>0.56406821769055304</c:v>
                </c:pt>
                <c:pt idx="93">
                  <c:v>0.56406821769055304</c:v>
                </c:pt>
                <c:pt idx="94">
                  <c:v>0.56406821769055304</c:v>
                </c:pt>
                <c:pt idx="95">
                  <c:v>0.56406821769055304</c:v>
                </c:pt>
                <c:pt idx="96">
                  <c:v>0.56406821769055304</c:v>
                </c:pt>
                <c:pt idx="97">
                  <c:v>0.56406821769055304</c:v>
                </c:pt>
                <c:pt idx="98">
                  <c:v>0.56406821769055304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0.43606946766935401</c:v>
                </c:pt>
                <c:pt idx="1">
                  <c:v>0.43696308513484</c:v>
                </c:pt>
                <c:pt idx="2">
                  <c:v>0.44224082870934101</c:v>
                </c:pt>
                <c:pt idx="3">
                  <c:v>0.44465792380817698</c:v>
                </c:pt>
                <c:pt idx="4">
                  <c:v>0.45316620328539597</c:v>
                </c:pt>
                <c:pt idx="5">
                  <c:v>0.47047242364365299</c:v>
                </c:pt>
                <c:pt idx="6">
                  <c:v>0.48128299690266002</c:v>
                </c:pt>
                <c:pt idx="7">
                  <c:v>0.49778685048145799</c:v>
                </c:pt>
                <c:pt idx="8">
                  <c:v>0.53066365833101503</c:v>
                </c:pt>
                <c:pt idx="9">
                  <c:v>0.54595767532514805</c:v>
                </c:pt>
                <c:pt idx="10">
                  <c:v>0.56355775261823204</c:v>
                </c:pt>
                <c:pt idx="11">
                  <c:v>0.57309186898904996</c:v>
                </c:pt>
                <c:pt idx="12">
                  <c:v>0.59065974882331196</c:v>
                </c:pt>
                <c:pt idx="13">
                  <c:v>0.61091664395296497</c:v>
                </c:pt>
                <c:pt idx="14">
                  <c:v>0.63516651099523003</c:v>
                </c:pt>
                <c:pt idx="15">
                  <c:v>0.65224548030256202</c:v>
                </c:pt>
                <c:pt idx="16">
                  <c:v>0.66915376147969896</c:v>
                </c:pt>
                <c:pt idx="17">
                  <c:v>0.69052750068195601</c:v>
                </c:pt>
                <c:pt idx="18">
                  <c:v>0.69901940105183402</c:v>
                </c:pt>
                <c:pt idx="19">
                  <c:v>0.72224352376999501</c:v>
                </c:pt>
                <c:pt idx="20">
                  <c:v>0.72847737767570997</c:v>
                </c:pt>
                <c:pt idx="21">
                  <c:v>0.738494037116038</c:v>
                </c:pt>
                <c:pt idx="22">
                  <c:v>0.73209589327598101</c:v>
                </c:pt>
                <c:pt idx="23">
                  <c:v>0.74755238266639601</c:v>
                </c:pt>
                <c:pt idx="24">
                  <c:v>0.75517709495521601</c:v>
                </c:pt>
                <c:pt idx="25">
                  <c:v>0.77728619149776701</c:v>
                </c:pt>
                <c:pt idx="26">
                  <c:v>0.750691292406094</c:v>
                </c:pt>
                <c:pt idx="27">
                  <c:v>0.75049384835049104</c:v>
                </c:pt>
                <c:pt idx="28">
                  <c:v>0.755184885222</c:v>
                </c:pt>
                <c:pt idx="29">
                  <c:v>0.74009475092808397</c:v>
                </c:pt>
                <c:pt idx="30">
                  <c:v>0.74218264117241095</c:v>
                </c:pt>
                <c:pt idx="31">
                  <c:v>0.74751147201164503</c:v>
                </c:pt>
                <c:pt idx="32">
                  <c:v>0.74483367509683296</c:v>
                </c:pt>
                <c:pt idx="33">
                  <c:v>0.74875766752077</c:v>
                </c:pt>
                <c:pt idx="34">
                  <c:v>0.73757122507122497</c:v>
                </c:pt>
                <c:pt idx="35">
                  <c:v>0.72676767676767595</c:v>
                </c:pt>
                <c:pt idx="36">
                  <c:v>0.715619610741562</c:v>
                </c:pt>
                <c:pt idx="37">
                  <c:v>0.70497076023391803</c:v>
                </c:pt>
                <c:pt idx="38">
                  <c:v>0.69374999999999998</c:v>
                </c:pt>
                <c:pt idx="39">
                  <c:v>0.69396135265700398</c:v>
                </c:pt>
                <c:pt idx="40">
                  <c:v>0.68285024154589302</c:v>
                </c:pt>
                <c:pt idx="41">
                  <c:v>0.68274853801169499</c:v>
                </c:pt>
                <c:pt idx="42">
                  <c:v>0.682539682539682</c:v>
                </c:pt>
                <c:pt idx="43">
                  <c:v>0.66666666666666596</c:v>
                </c:pt>
                <c:pt idx="44">
                  <c:v>0.64444444444444404</c:v>
                </c:pt>
                <c:pt idx="45">
                  <c:v>0.61111111111111105</c:v>
                </c:pt>
                <c:pt idx="46">
                  <c:v>0.57777777777777695</c:v>
                </c:pt>
                <c:pt idx="47">
                  <c:v>0.56666666666666599</c:v>
                </c:pt>
                <c:pt idx="48">
                  <c:v>0.54444444444444395</c:v>
                </c:pt>
                <c:pt idx="49">
                  <c:v>0.52222222222222203</c:v>
                </c:pt>
                <c:pt idx="50">
                  <c:v>0.52222222222222203</c:v>
                </c:pt>
                <c:pt idx="51">
                  <c:v>0.51111111111111096</c:v>
                </c:pt>
                <c:pt idx="52">
                  <c:v>0.51111111111111096</c:v>
                </c:pt>
                <c:pt idx="53">
                  <c:v>0.48888888888888798</c:v>
                </c:pt>
                <c:pt idx="54">
                  <c:v>0.48888888888888798</c:v>
                </c:pt>
                <c:pt idx="55">
                  <c:v>0.47777777777777702</c:v>
                </c:pt>
                <c:pt idx="56">
                  <c:v>0.45555555555555499</c:v>
                </c:pt>
                <c:pt idx="57">
                  <c:v>0.422222222222222</c:v>
                </c:pt>
                <c:pt idx="58">
                  <c:v>0.4</c:v>
                </c:pt>
                <c:pt idx="59">
                  <c:v>0.37777777777777699</c:v>
                </c:pt>
                <c:pt idx="60">
                  <c:v>0.36666666666666597</c:v>
                </c:pt>
                <c:pt idx="61">
                  <c:v>0.344444444444444</c:v>
                </c:pt>
                <c:pt idx="62">
                  <c:v>0.32222222222222202</c:v>
                </c:pt>
                <c:pt idx="63">
                  <c:v>0.32222222222222202</c:v>
                </c:pt>
                <c:pt idx="64">
                  <c:v>0.3</c:v>
                </c:pt>
                <c:pt idx="65">
                  <c:v>0.266666666666666</c:v>
                </c:pt>
                <c:pt idx="66">
                  <c:v>0.24444444444444399</c:v>
                </c:pt>
                <c:pt idx="67">
                  <c:v>0.233333333333333</c:v>
                </c:pt>
                <c:pt idx="68">
                  <c:v>0.188888888888888</c:v>
                </c:pt>
                <c:pt idx="69">
                  <c:v>0.188888888888888</c:v>
                </c:pt>
                <c:pt idx="70">
                  <c:v>0.188888888888888</c:v>
                </c:pt>
                <c:pt idx="71">
                  <c:v>0.17777777777777701</c:v>
                </c:pt>
                <c:pt idx="72">
                  <c:v>0.133333333333333</c:v>
                </c:pt>
                <c:pt idx="73">
                  <c:v>8.8888888888888795E-2</c:v>
                </c:pt>
                <c:pt idx="74">
                  <c:v>8.8888888888888795E-2</c:v>
                </c:pt>
                <c:pt idx="75">
                  <c:v>7.7777777777777696E-2</c:v>
                </c:pt>
                <c:pt idx="76">
                  <c:v>6.6666666666666596E-2</c:v>
                </c:pt>
                <c:pt idx="77">
                  <c:v>6.6666666666666596E-2</c:v>
                </c:pt>
                <c:pt idx="78">
                  <c:v>5.5555555555555497E-2</c:v>
                </c:pt>
                <c:pt idx="79">
                  <c:v>5.5555555555555497E-2</c:v>
                </c:pt>
                <c:pt idx="80">
                  <c:v>4.4444444444444398E-2</c:v>
                </c:pt>
                <c:pt idx="81">
                  <c:v>4.4444444444444398E-2</c:v>
                </c:pt>
                <c:pt idx="82">
                  <c:v>4.4444444444444398E-2</c:v>
                </c:pt>
                <c:pt idx="83">
                  <c:v>2.2222222222222199E-2</c:v>
                </c:pt>
                <c:pt idx="84">
                  <c:v>2.2222222222222199E-2</c:v>
                </c:pt>
                <c:pt idx="85">
                  <c:v>1.1111111111111099E-2</c:v>
                </c:pt>
                <c:pt idx="86">
                  <c:v>1.1111111111111099E-2</c:v>
                </c:pt>
                <c:pt idx="87">
                  <c:v>1.1111111111111099E-2</c:v>
                </c:pt>
                <c:pt idx="88">
                  <c:v>1.1111111111111099E-2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0.90743243243243199</c:v>
                </c:pt>
                <c:pt idx="1">
                  <c:v>0.90627743127743099</c:v>
                </c:pt>
                <c:pt idx="2">
                  <c:v>0.903499653499653</c:v>
                </c:pt>
                <c:pt idx="3">
                  <c:v>0.89178794178794096</c:v>
                </c:pt>
                <c:pt idx="4">
                  <c:v>0.888752589902015</c:v>
                </c:pt>
                <c:pt idx="5">
                  <c:v>0.88813429207783501</c:v>
                </c:pt>
                <c:pt idx="6">
                  <c:v>0.88637344133705398</c:v>
                </c:pt>
                <c:pt idx="7">
                  <c:v>0.88430586116823395</c:v>
                </c:pt>
                <c:pt idx="8">
                  <c:v>0.87890807024056194</c:v>
                </c:pt>
                <c:pt idx="9">
                  <c:v>0.86767204343627502</c:v>
                </c:pt>
                <c:pt idx="10">
                  <c:v>0.854735467473279</c:v>
                </c:pt>
                <c:pt idx="11">
                  <c:v>0.837167628781193</c:v>
                </c:pt>
                <c:pt idx="12">
                  <c:v>0.82702127421435701</c:v>
                </c:pt>
                <c:pt idx="13">
                  <c:v>0.81121207389182803</c:v>
                </c:pt>
                <c:pt idx="14">
                  <c:v>0.79060476604548102</c:v>
                </c:pt>
                <c:pt idx="15">
                  <c:v>0.77553578436316595</c:v>
                </c:pt>
                <c:pt idx="16">
                  <c:v>0.748832213692322</c:v>
                </c:pt>
                <c:pt idx="17">
                  <c:v>0.74071397740768696</c:v>
                </c:pt>
                <c:pt idx="18">
                  <c:v>0.71314218119097506</c:v>
                </c:pt>
                <c:pt idx="19">
                  <c:v>0.70382744027717903</c:v>
                </c:pt>
                <c:pt idx="20">
                  <c:v>0.67819114683944304</c:v>
                </c:pt>
                <c:pt idx="21">
                  <c:v>0.66223101070979795</c:v>
                </c:pt>
                <c:pt idx="22">
                  <c:v>0.62663464573006999</c:v>
                </c:pt>
                <c:pt idx="23">
                  <c:v>0.61705191385118996</c:v>
                </c:pt>
                <c:pt idx="24">
                  <c:v>0.59855807144393602</c:v>
                </c:pt>
                <c:pt idx="25">
                  <c:v>0.58001091319398901</c:v>
                </c:pt>
                <c:pt idx="26">
                  <c:v>0.53986864772415799</c:v>
                </c:pt>
                <c:pt idx="27">
                  <c:v>0.519059701059575</c:v>
                </c:pt>
                <c:pt idx="28">
                  <c:v>0.50374891307560099</c:v>
                </c:pt>
                <c:pt idx="29">
                  <c:v>0.47937751434197101</c:v>
                </c:pt>
                <c:pt idx="30">
                  <c:v>0.45785841006378802</c:v>
                </c:pt>
                <c:pt idx="31">
                  <c:v>0.442693080186851</c:v>
                </c:pt>
                <c:pt idx="32">
                  <c:v>0.43041704174119899</c:v>
                </c:pt>
                <c:pt idx="33">
                  <c:v>0.42058917853956301</c:v>
                </c:pt>
                <c:pt idx="34">
                  <c:v>0.40645715076282402</c:v>
                </c:pt>
                <c:pt idx="35">
                  <c:v>0.39346782922325702</c:v>
                </c:pt>
                <c:pt idx="36">
                  <c:v>0.38336205462032702</c:v>
                </c:pt>
                <c:pt idx="37">
                  <c:v>0.36068453261591699</c:v>
                </c:pt>
                <c:pt idx="38">
                  <c:v>0.35077166879545102</c:v>
                </c:pt>
                <c:pt idx="39">
                  <c:v>0.34065331178755798</c:v>
                </c:pt>
                <c:pt idx="40">
                  <c:v>0.32343186222279302</c:v>
                </c:pt>
                <c:pt idx="41">
                  <c:v>0.31098551076773101</c:v>
                </c:pt>
                <c:pt idx="42">
                  <c:v>0.29646050800590201</c:v>
                </c:pt>
                <c:pt idx="43">
                  <c:v>0.27343074564967201</c:v>
                </c:pt>
                <c:pt idx="44">
                  <c:v>0.243919804381142</c:v>
                </c:pt>
                <c:pt idx="45">
                  <c:v>0.215698580810152</c:v>
                </c:pt>
                <c:pt idx="46">
                  <c:v>0.19697754035083601</c:v>
                </c:pt>
                <c:pt idx="47">
                  <c:v>0.187823047459902</c:v>
                </c:pt>
                <c:pt idx="48">
                  <c:v>0.16988901168973999</c:v>
                </c:pt>
                <c:pt idx="49">
                  <c:v>0.145350574909694</c:v>
                </c:pt>
                <c:pt idx="50">
                  <c:v>0.14133882865254599</c:v>
                </c:pt>
                <c:pt idx="51">
                  <c:v>0.12562489785605599</c:v>
                </c:pt>
                <c:pt idx="52">
                  <c:v>0.123227997264475</c:v>
                </c:pt>
                <c:pt idx="53">
                  <c:v>0.10590136957302999</c:v>
                </c:pt>
                <c:pt idx="54">
                  <c:v>0.103528810997167</c:v>
                </c:pt>
                <c:pt idx="55">
                  <c:v>9.3310918915240404E-2</c:v>
                </c:pt>
                <c:pt idx="56">
                  <c:v>8.8976228036058605E-2</c:v>
                </c:pt>
                <c:pt idx="57">
                  <c:v>8.03464649889893E-2</c:v>
                </c:pt>
                <c:pt idx="58">
                  <c:v>7.7146154595696501E-2</c:v>
                </c:pt>
                <c:pt idx="59">
                  <c:v>6.7703909303908794E-2</c:v>
                </c:pt>
                <c:pt idx="60">
                  <c:v>6.1086539730550102E-2</c:v>
                </c:pt>
                <c:pt idx="61">
                  <c:v>5.86639763895489E-2</c:v>
                </c:pt>
                <c:pt idx="62">
                  <c:v>5.49854513733046E-2</c:v>
                </c:pt>
                <c:pt idx="63">
                  <c:v>5.4142865843457399E-2</c:v>
                </c:pt>
                <c:pt idx="64">
                  <c:v>5.1351860552452097E-2</c:v>
                </c:pt>
                <c:pt idx="65">
                  <c:v>4.9191356177035399E-2</c:v>
                </c:pt>
                <c:pt idx="66">
                  <c:v>4.4306838485500197E-2</c:v>
                </c:pt>
                <c:pt idx="67">
                  <c:v>3.8044612039276102E-2</c:v>
                </c:pt>
                <c:pt idx="68">
                  <c:v>3.0948199226828999E-2</c:v>
                </c:pt>
                <c:pt idx="69">
                  <c:v>3.06328274640888E-2</c:v>
                </c:pt>
                <c:pt idx="70">
                  <c:v>2.6365723389539301E-2</c:v>
                </c:pt>
                <c:pt idx="71">
                  <c:v>2.47031178014951E-2</c:v>
                </c:pt>
                <c:pt idx="72">
                  <c:v>2.26571318505422E-2</c:v>
                </c:pt>
                <c:pt idx="73">
                  <c:v>2.0434427654153799E-2</c:v>
                </c:pt>
                <c:pt idx="74">
                  <c:v>2.0125785678845098E-2</c:v>
                </c:pt>
                <c:pt idx="75">
                  <c:v>1.9758664171372699E-2</c:v>
                </c:pt>
                <c:pt idx="76">
                  <c:v>1.9700184639209001E-2</c:v>
                </c:pt>
                <c:pt idx="77">
                  <c:v>1.9700184639209001E-2</c:v>
                </c:pt>
                <c:pt idx="78">
                  <c:v>1.9237221676245999E-2</c:v>
                </c:pt>
                <c:pt idx="79">
                  <c:v>1.9237221676245999E-2</c:v>
                </c:pt>
                <c:pt idx="80">
                  <c:v>1.52625152625152E-2</c:v>
                </c:pt>
                <c:pt idx="81">
                  <c:v>1.1558811558811499E-2</c:v>
                </c:pt>
                <c:pt idx="82">
                  <c:v>1.1558811558811499E-2</c:v>
                </c:pt>
                <c:pt idx="83">
                  <c:v>3.2967032967032902E-3</c:v>
                </c:pt>
                <c:pt idx="84">
                  <c:v>2.4420024420024398E-3</c:v>
                </c:pt>
                <c:pt idx="85">
                  <c:v>1.5873015873015799E-3</c:v>
                </c:pt>
                <c:pt idx="86">
                  <c:v>1.5873015873015799E-3</c:v>
                </c:pt>
                <c:pt idx="87">
                  <c:v>1.5873015873015799E-3</c:v>
                </c:pt>
                <c:pt idx="88">
                  <c:v>1.5873015873015799E-3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0.55066605602032104</c:v>
                </c:pt>
                <c:pt idx="1">
                  <c:v>0.55154695715964497</c:v>
                </c:pt>
                <c:pt idx="2">
                  <c:v>0.55650999149619795</c:v>
                </c:pt>
                <c:pt idx="3">
                  <c:v>0.55756161930187798</c:v>
                </c:pt>
                <c:pt idx="4">
                  <c:v>0.56544848431581696</c:v>
                </c:pt>
                <c:pt idx="5">
                  <c:v>0.58019737983961905</c:v>
                </c:pt>
                <c:pt idx="6">
                  <c:v>0.58940799535018096</c:v>
                </c:pt>
                <c:pt idx="7">
                  <c:v>0.60324333840353095</c:v>
                </c:pt>
                <c:pt idx="8">
                  <c:v>0.62767622592757299</c:v>
                </c:pt>
                <c:pt idx="9">
                  <c:v>0.63861282711017697</c:v>
                </c:pt>
                <c:pt idx="10">
                  <c:v>0.649214485344352</c:v>
                </c:pt>
                <c:pt idx="11">
                  <c:v>0.65084868903599402</c:v>
                </c:pt>
                <c:pt idx="12">
                  <c:v>0.66160152295361496</c:v>
                </c:pt>
                <c:pt idx="13">
                  <c:v>0.67069881474654602</c:v>
                </c:pt>
                <c:pt idx="14">
                  <c:v>0.67834881749681397</c:v>
                </c:pt>
                <c:pt idx="15">
                  <c:v>0.68511632221351704</c:v>
                </c:pt>
                <c:pt idx="16">
                  <c:v>0.68597026503424996</c:v>
                </c:pt>
                <c:pt idx="17">
                  <c:v>0.69568114204888098</c:v>
                </c:pt>
                <c:pt idx="18">
                  <c:v>0.68478119644450697</c:v>
                </c:pt>
                <c:pt idx="19">
                  <c:v>0.69186379929405195</c:v>
                </c:pt>
                <c:pt idx="20">
                  <c:v>0.67952881420156896</c:v>
                </c:pt>
                <c:pt idx="21">
                  <c:v>0.67456556458235195</c:v>
                </c:pt>
                <c:pt idx="22">
                  <c:v>0.65323448162891196</c:v>
                </c:pt>
                <c:pt idx="23">
                  <c:v>0.65573479331037199</c:v>
                </c:pt>
                <c:pt idx="24">
                  <c:v>0.64737686309769005</c:v>
                </c:pt>
                <c:pt idx="25">
                  <c:v>0.638093416859702</c:v>
                </c:pt>
                <c:pt idx="26">
                  <c:v>0.60404853949745396</c:v>
                </c:pt>
                <c:pt idx="27">
                  <c:v>0.58719426588715595</c:v>
                </c:pt>
                <c:pt idx="28">
                  <c:v>0.57475614458945001</c:v>
                </c:pt>
                <c:pt idx="29">
                  <c:v>0.55001472342317304</c:v>
                </c:pt>
                <c:pt idx="30">
                  <c:v>0.53165372577147996</c:v>
                </c:pt>
                <c:pt idx="31">
                  <c:v>0.51986400547605205</c:v>
                </c:pt>
                <c:pt idx="32">
                  <c:v>0.50964609435322406</c:v>
                </c:pt>
                <c:pt idx="33">
                  <c:v>0.49947962153224001</c:v>
                </c:pt>
                <c:pt idx="34">
                  <c:v>0.48296527715119603</c:v>
                </c:pt>
                <c:pt idx="35">
                  <c:v>0.46752337391840598</c:v>
                </c:pt>
                <c:pt idx="36">
                  <c:v>0.45578936392323499</c:v>
                </c:pt>
                <c:pt idx="37">
                  <c:v>0.433265280261806</c:v>
                </c:pt>
                <c:pt idx="38">
                  <c:v>0.42182325797964498</c:v>
                </c:pt>
                <c:pt idx="39">
                  <c:v>0.41015636966312102</c:v>
                </c:pt>
                <c:pt idx="40">
                  <c:v>0.39277454180368998</c:v>
                </c:pt>
                <c:pt idx="41">
                  <c:v>0.37913252668253999</c:v>
                </c:pt>
                <c:pt idx="42">
                  <c:v>0.36495209754219499</c:v>
                </c:pt>
                <c:pt idx="43">
                  <c:v>0.34394847570937298</c:v>
                </c:pt>
                <c:pt idx="44">
                  <c:v>0.31258868294511999</c:v>
                </c:pt>
                <c:pt idx="45">
                  <c:v>0.27907175101971399</c:v>
                </c:pt>
                <c:pt idx="46">
                  <c:v>0.25737530318996099</c:v>
                </c:pt>
                <c:pt idx="47">
                  <c:v>0.247004882916741</c:v>
                </c:pt>
                <c:pt idx="48">
                  <c:v>0.22398889549489601</c:v>
                </c:pt>
                <c:pt idx="49">
                  <c:v>0.19781665086578901</c:v>
                </c:pt>
                <c:pt idx="50">
                  <c:v>0.19293004206136999</c:v>
                </c:pt>
                <c:pt idx="51">
                  <c:v>0.17515388844407001</c:v>
                </c:pt>
                <c:pt idx="52">
                  <c:v>0.17160759573522599</c:v>
                </c:pt>
                <c:pt idx="53">
                  <c:v>0.15134182705106899</c:v>
                </c:pt>
                <c:pt idx="54">
                  <c:v>0.14781280241872699</c:v>
                </c:pt>
                <c:pt idx="55">
                  <c:v>0.13452265810505201</c:v>
                </c:pt>
                <c:pt idx="56">
                  <c:v>0.12804115644922801</c:v>
                </c:pt>
                <c:pt idx="57">
                  <c:v>0.114528782864698</c:v>
                </c:pt>
                <c:pt idx="58">
                  <c:v>0.109358371150095</c:v>
                </c:pt>
                <c:pt idx="59">
                  <c:v>9.7687277489504107E-2</c:v>
                </c:pt>
                <c:pt idx="60">
                  <c:v>8.7187953182281203E-2</c:v>
                </c:pt>
                <c:pt idx="61">
                  <c:v>8.2996889367021598E-2</c:v>
                </c:pt>
                <c:pt idx="62">
                  <c:v>7.6831868184660396E-2</c:v>
                </c:pt>
                <c:pt idx="63">
                  <c:v>7.5461810411887598E-2</c:v>
                </c:pt>
                <c:pt idx="64">
                  <c:v>7.0474630924708098E-2</c:v>
                </c:pt>
                <c:pt idx="65">
                  <c:v>6.6643954730168903E-2</c:v>
                </c:pt>
                <c:pt idx="66">
                  <c:v>5.9062677086259299E-2</c:v>
                </c:pt>
                <c:pt idx="67">
                  <c:v>5.0344064198345903E-2</c:v>
                </c:pt>
                <c:pt idx="68">
                  <c:v>4.2358867229027798E-2</c:v>
                </c:pt>
                <c:pt idx="69">
                  <c:v>4.1760365291950201E-2</c:v>
                </c:pt>
                <c:pt idx="70">
                  <c:v>3.7432154900211699E-2</c:v>
                </c:pt>
                <c:pt idx="71">
                  <c:v>3.4444661624168003E-2</c:v>
                </c:pt>
                <c:pt idx="72">
                  <c:v>3.0629560011138899E-2</c:v>
                </c:pt>
                <c:pt idx="73">
                  <c:v>2.64301726538568E-2</c:v>
                </c:pt>
                <c:pt idx="74">
                  <c:v>2.5861182611182601E-2</c:v>
                </c:pt>
                <c:pt idx="75">
                  <c:v>2.5145447242305798E-2</c:v>
                </c:pt>
                <c:pt idx="76">
                  <c:v>2.5029100529100502E-2</c:v>
                </c:pt>
                <c:pt idx="77">
                  <c:v>2.5029100529100502E-2</c:v>
                </c:pt>
                <c:pt idx="78">
                  <c:v>2.4140211640211601E-2</c:v>
                </c:pt>
                <c:pt idx="79">
                  <c:v>2.4140211640211601E-2</c:v>
                </c:pt>
                <c:pt idx="80">
                  <c:v>2.1388888888888801E-2</c:v>
                </c:pt>
                <c:pt idx="81">
                  <c:v>1.8055555555555498E-2</c:v>
                </c:pt>
                <c:pt idx="82">
                  <c:v>1.8055555555555498E-2</c:v>
                </c:pt>
                <c:pt idx="83">
                  <c:v>5.7407407407407398E-3</c:v>
                </c:pt>
                <c:pt idx="84">
                  <c:v>4.36507936507936E-3</c:v>
                </c:pt>
                <c:pt idx="85">
                  <c:v>2.7777777777777701E-3</c:v>
                </c:pt>
                <c:pt idx="86">
                  <c:v>2.7777777777777701E-3</c:v>
                </c:pt>
                <c:pt idx="87">
                  <c:v>2.7777777777777701E-3</c:v>
                </c:pt>
                <c:pt idx="88">
                  <c:v>2.7777777777777701E-3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507200"/>
        <c:axId val="402507592"/>
      </c:scatterChart>
      <c:valAx>
        <c:axId val="402507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507592"/>
        <c:crosses val="autoZero"/>
        <c:crossBetween val="midCat"/>
      </c:valAx>
      <c:valAx>
        <c:axId val="40250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507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100-tf-idf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0.49504022785650997</c:v>
                </c:pt>
                <c:pt idx="1">
                  <c:v>0.59322301877971095</c:v>
                </c:pt>
                <c:pt idx="2">
                  <c:v>0.65538240922980895</c:v>
                </c:pt>
                <c:pt idx="3">
                  <c:v>0.70561415978167896</c:v>
                </c:pt>
                <c:pt idx="4">
                  <c:v>0.72673927608497002</c:v>
                </c:pt>
                <c:pt idx="5">
                  <c:v>0.71949446272208395</c:v>
                </c:pt>
                <c:pt idx="6">
                  <c:v>0.71506994279756397</c:v>
                </c:pt>
                <c:pt idx="7">
                  <c:v>0.706792633229547</c:v>
                </c:pt>
                <c:pt idx="8">
                  <c:v>0.70532761439879899</c:v>
                </c:pt>
                <c:pt idx="9">
                  <c:v>0.690524291943729</c:v>
                </c:pt>
                <c:pt idx="10">
                  <c:v>0.684620132843065</c:v>
                </c:pt>
                <c:pt idx="11">
                  <c:v>0.67666621992197395</c:v>
                </c:pt>
                <c:pt idx="12">
                  <c:v>0.67336135641378603</c:v>
                </c:pt>
                <c:pt idx="13">
                  <c:v>0.66461075309711204</c:v>
                </c:pt>
                <c:pt idx="14">
                  <c:v>0.66182900232601805</c:v>
                </c:pt>
                <c:pt idx="15">
                  <c:v>0.65718679429250604</c:v>
                </c:pt>
                <c:pt idx="16">
                  <c:v>0.651724249322714</c:v>
                </c:pt>
                <c:pt idx="17">
                  <c:v>0.64625755828270703</c:v>
                </c:pt>
                <c:pt idx="18">
                  <c:v>0.64301688206334395</c:v>
                </c:pt>
                <c:pt idx="19">
                  <c:v>0.64070972750213995</c:v>
                </c:pt>
                <c:pt idx="20">
                  <c:v>0.63687392294169698</c:v>
                </c:pt>
                <c:pt idx="21">
                  <c:v>0.63526941463386399</c:v>
                </c:pt>
                <c:pt idx="22">
                  <c:v>0.63320240917555404</c:v>
                </c:pt>
                <c:pt idx="23">
                  <c:v>0.63152972834686305</c:v>
                </c:pt>
                <c:pt idx="24">
                  <c:v>0.62900984082697597</c:v>
                </c:pt>
                <c:pt idx="25">
                  <c:v>0.62652062950784104</c:v>
                </c:pt>
                <c:pt idx="26">
                  <c:v>0.61942905203476295</c:v>
                </c:pt>
                <c:pt idx="27">
                  <c:v>0.61529586677412695</c:v>
                </c:pt>
                <c:pt idx="28">
                  <c:v>0.61139014286840299</c:v>
                </c:pt>
                <c:pt idx="29">
                  <c:v>0.61099276247102297</c:v>
                </c:pt>
                <c:pt idx="30">
                  <c:v>0.61009193490352898</c:v>
                </c:pt>
                <c:pt idx="31">
                  <c:v>0.609006722162306</c:v>
                </c:pt>
                <c:pt idx="32">
                  <c:v>0.60512449162406501</c:v>
                </c:pt>
                <c:pt idx="33">
                  <c:v>0.60329108388059705</c:v>
                </c:pt>
                <c:pt idx="34">
                  <c:v>0.60312768518778703</c:v>
                </c:pt>
                <c:pt idx="35">
                  <c:v>0.60225233504773101</c:v>
                </c:pt>
                <c:pt idx="36">
                  <c:v>0.60182616535685596</c:v>
                </c:pt>
                <c:pt idx="37">
                  <c:v>0.59713662287319502</c:v>
                </c:pt>
                <c:pt idx="38">
                  <c:v>0.59705492352679002</c:v>
                </c:pt>
                <c:pt idx="39">
                  <c:v>0.59667925723040804</c:v>
                </c:pt>
                <c:pt idx="40">
                  <c:v>0.59552189441703496</c:v>
                </c:pt>
                <c:pt idx="41">
                  <c:v>0.59501123223970598</c:v>
                </c:pt>
                <c:pt idx="42">
                  <c:v>0.59369810092657405</c:v>
                </c:pt>
                <c:pt idx="43">
                  <c:v>0.59265753655267694</c:v>
                </c:pt>
                <c:pt idx="44">
                  <c:v>0.59215463168702698</c:v>
                </c:pt>
                <c:pt idx="45">
                  <c:v>0.59207293234062197</c:v>
                </c:pt>
                <c:pt idx="46">
                  <c:v>0.59199123299421597</c:v>
                </c:pt>
                <c:pt idx="47">
                  <c:v>0.58992558259523298</c:v>
                </c:pt>
                <c:pt idx="48">
                  <c:v>0.58964186304680699</c:v>
                </c:pt>
                <c:pt idx="49">
                  <c:v>0.58964186304680699</c:v>
                </c:pt>
                <c:pt idx="50">
                  <c:v>0.57844905258929102</c:v>
                </c:pt>
                <c:pt idx="51">
                  <c:v>0.57844905258929102</c:v>
                </c:pt>
                <c:pt idx="52">
                  <c:v>0.57820213900904405</c:v>
                </c:pt>
                <c:pt idx="53">
                  <c:v>0.57748577839072202</c:v>
                </c:pt>
                <c:pt idx="54">
                  <c:v>0.57679498604391999</c:v>
                </c:pt>
                <c:pt idx="55">
                  <c:v>0.57679498604391999</c:v>
                </c:pt>
                <c:pt idx="56">
                  <c:v>0.57632553900584504</c:v>
                </c:pt>
                <c:pt idx="57">
                  <c:v>0.57624383965944004</c:v>
                </c:pt>
                <c:pt idx="58">
                  <c:v>0.57616214031303503</c:v>
                </c:pt>
                <c:pt idx="59">
                  <c:v>0.58727325142414599</c:v>
                </c:pt>
                <c:pt idx="60">
                  <c:v>0.57601969017058496</c:v>
                </c:pt>
                <c:pt idx="61">
                  <c:v>0.57601969017058496</c:v>
                </c:pt>
                <c:pt idx="62">
                  <c:v>0.57589759004848495</c:v>
                </c:pt>
                <c:pt idx="63">
                  <c:v>0.57582496840723596</c:v>
                </c:pt>
                <c:pt idx="64">
                  <c:v>0.57578105097201404</c:v>
                </c:pt>
                <c:pt idx="65">
                  <c:v>0.57578105097201404</c:v>
                </c:pt>
                <c:pt idx="66">
                  <c:v>0.575251950442913</c:v>
                </c:pt>
                <c:pt idx="67">
                  <c:v>0.58636306155402396</c:v>
                </c:pt>
                <c:pt idx="68">
                  <c:v>0.58636306155402396</c:v>
                </c:pt>
                <c:pt idx="69">
                  <c:v>0.58636306155402396</c:v>
                </c:pt>
                <c:pt idx="70">
                  <c:v>0.58636306155402396</c:v>
                </c:pt>
                <c:pt idx="71">
                  <c:v>0.58636306155402396</c:v>
                </c:pt>
                <c:pt idx="72">
                  <c:v>0.58636306155402396</c:v>
                </c:pt>
                <c:pt idx="73">
                  <c:v>0.58636306155402396</c:v>
                </c:pt>
                <c:pt idx="74">
                  <c:v>0.575251950442913</c:v>
                </c:pt>
                <c:pt idx="75">
                  <c:v>0.575179328801664</c:v>
                </c:pt>
                <c:pt idx="76">
                  <c:v>0.56406821769055304</c:v>
                </c:pt>
                <c:pt idx="77">
                  <c:v>0.56406821769055304</c:v>
                </c:pt>
                <c:pt idx="78">
                  <c:v>0.56406821769055304</c:v>
                </c:pt>
                <c:pt idx="79">
                  <c:v>0.56406821769055304</c:v>
                </c:pt>
                <c:pt idx="80">
                  <c:v>0.56406821769055304</c:v>
                </c:pt>
                <c:pt idx="81">
                  <c:v>0.56406821769055304</c:v>
                </c:pt>
                <c:pt idx="82">
                  <c:v>0.56406821769055304</c:v>
                </c:pt>
                <c:pt idx="83">
                  <c:v>0.56406821769055304</c:v>
                </c:pt>
                <c:pt idx="84">
                  <c:v>0.56406821769055304</c:v>
                </c:pt>
                <c:pt idx="85">
                  <c:v>0.56406821769055304</c:v>
                </c:pt>
                <c:pt idx="86">
                  <c:v>0.56406821769055304</c:v>
                </c:pt>
                <c:pt idx="87">
                  <c:v>0.56406821769055304</c:v>
                </c:pt>
                <c:pt idx="88">
                  <c:v>0.56406821769055304</c:v>
                </c:pt>
                <c:pt idx="89">
                  <c:v>0.56406821769055304</c:v>
                </c:pt>
                <c:pt idx="90">
                  <c:v>0.56406821769055304</c:v>
                </c:pt>
                <c:pt idx="91">
                  <c:v>0.56406821769055304</c:v>
                </c:pt>
                <c:pt idx="92">
                  <c:v>0.56406821769055304</c:v>
                </c:pt>
                <c:pt idx="93">
                  <c:v>0.56406821769055304</c:v>
                </c:pt>
                <c:pt idx="94">
                  <c:v>0.56406821769055304</c:v>
                </c:pt>
                <c:pt idx="95">
                  <c:v>0.56406821769055304</c:v>
                </c:pt>
                <c:pt idx="96">
                  <c:v>0.56406821769055304</c:v>
                </c:pt>
                <c:pt idx="97">
                  <c:v>0.56406821769055304</c:v>
                </c:pt>
                <c:pt idx="98">
                  <c:v>0.56406821769055304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0.45579653927785801</c:v>
                </c:pt>
                <c:pt idx="1">
                  <c:v>0.52489343586953896</c:v>
                </c:pt>
                <c:pt idx="2">
                  <c:v>0.57378604122500199</c:v>
                </c:pt>
                <c:pt idx="3">
                  <c:v>0.63360100466021196</c:v>
                </c:pt>
                <c:pt idx="4">
                  <c:v>0.67537185011357403</c:v>
                </c:pt>
                <c:pt idx="5">
                  <c:v>0.68220679600634904</c:v>
                </c:pt>
                <c:pt idx="6">
                  <c:v>0.70572723214103805</c:v>
                </c:pt>
                <c:pt idx="7">
                  <c:v>0.70685441481426703</c:v>
                </c:pt>
                <c:pt idx="8">
                  <c:v>0.71217895907269002</c:v>
                </c:pt>
                <c:pt idx="9">
                  <c:v>0.69038159648324704</c:v>
                </c:pt>
                <c:pt idx="10">
                  <c:v>0.70044539111940995</c:v>
                </c:pt>
                <c:pt idx="11">
                  <c:v>0.70454722241224699</c:v>
                </c:pt>
                <c:pt idx="12">
                  <c:v>0.70677689594356197</c:v>
                </c:pt>
                <c:pt idx="13">
                  <c:v>0.690287274453941</c:v>
                </c:pt>
                <c:pt idx="14">
                  <c:v>0.68956790123456702</c:v>
                </c:pt>
                <c:pt idx="15">
                  <c:v>0.68995726495726395</c:v>
                </c:pt>
                <c:pt idx="16">
                  <c:v>0.68014492753623101</c:v>
                </c:pt>
                <c:pt idx="17">
                  <c:v>0.65783068783068699</c:v>
                </c:pt>
                <c:pt idx="18">
                  <c:v>0.61308641975308598</c:v>
                </c:pt>
                <c:pt idx="19">
                  <c:v>0.61833333333333296</c:v>
                </c:pt>
                <c:pt idx="20">
                  <c:v>0.59605263157894695</c:v>
                </c:pt>
                <c:pt idx="21">
                  <c:v>0.595061728395061</c:v>
                </c:pt>
                <c:pt idx="22">
                  <c:v>0.593209876543209</c:v>
                </c:pt>
                <c:pt idx="23">
                  <c:v>0.55980392156862702</c:v>
                </c:pt>
                <c:pt idx="24">
                  <c:v>0.53814814814814804</c:v>
                </c:pt>
                <c:pt idx="25">
                  <c:v>0.51587301587301504</c:v>
                </c:pt>
                <c:pt idx="26">
                  <c:v>0.50476190476190397</c:v>
                </c:pt>
                <c:pt idx="27">
                  <c:v>0.47692307692307601</c:v>
                </c:pt>
                <c:pt idx="28">
                  <c:v>0.47692307692307601</c:v>
                </c:pt>
                <c:pt idx="29">
                  <c:v>0.47777777777777702</c:v>
                </c:pt>
                <c:pt idx="30">
                  <c:v>0.46666666666666601</c:v>
                </c:pt>
                <c:pt idx="31">
                  <c:v>0.44444444444444398</c:v>
                </c:pt>
                <c:pt idx="32">
                  <c:v>0.422222222222222</c:v>
                </c:pt>
                <c:pt idx="33">
                  <c:v>0.41111111111111098</c:v>
                </c:pt>
                <c:pt idx="34">
                  <c:v>0.41111111111111098</c:v>
                </c:pt>
                <c:pt idx="35">
                  <c:v>0.41111111111111098</c:v>
                </c:pt>
                <c:pt idx="36">
                  <c:v>0.38888888888888801</c:v>
                </c:pt>
                <c:pt idx="37">
                  <c:v>0.36666666666666597</c:v>
                </c:pt>
                <c:pt idx="38">
                  <c:v>0.36666666666666597</c:v>
                </c:pt>
                <c:pt idx="39">
                  <c:v>0.36666666666666597</c:v>
                </c:pt>
                <c:pt idx="40">
                  <c:v>0.344444444444444</c:v>
                </c:pt>
                <c:pt idx="41">
                  <c:v>0.32222222222222202</c:v>
                </c:pt>
                <c:pt idx="42">
                  <c:v>0.3</c:v>
                </c:pt>
                <c:pt idx="43">
                  <c:v>0.266666666666666</c:v>
                </c:pt>
                <c:pt idx="44">
                  <c:v>0.24444444444444399</c:v>
                </c:pt>
                <c:pt idx="45">
                  <c:v>0.24444444444444399</c:v>
                </c:pt>
                <c:pt idx="46">
                  <c:v>0.24444444444444399</c:v>
                </c:pt>
                <c:pt idx="47">
                  <c:v>0.211111111111111</c:v>
                </c:pt>
                <c:pt idx="48">
                  <c:v>0.2</c:v>
                </c:pt>
                <c:pt idx="49">
                  <c:v>0.2</c:v>
                </c:pt>
                <c:pt idx="50">
                  <c:v>0.17777777777777701</c:v>
                </c:pt>
                <c:pt idx="51">
                  <c:v>0.17777777777777701</c:v>
                </c:pt>
                <c:pt idx="52">
                  <c:v>0.16666666666666599</c:v>
                </c:pt>
                <c:pt idx="53">
                  <c:v>0.155555555555555</c:v>
                </c:pt>
                <c:pt idx="54">
                  <c:v>0.133333333333333</c:v>
                </c:pt>
                <c:pt idx="55">
                  <c:v>0.133333333333333</c:v>
                </c:pt>
                <c:pt idx="56">
                  <c:v>0.122222222222222</c:v>
                </c:pt>
                <c:pt idx="57">
                  <c:v>0.122222222222222</c:v>
                </c:pt>
                <c:pt idx="58">
                  <c:v>0.11111111111111099</c:v>
                </c:pt>
                <c:pt idx="59">
                  <c:v>0.11111111111111099</c:v>
                </c:pt>
                <c:pt idx="60">
                  <c:v>8.8888888888888795E-2</c:v>
                </c:pt>
                <c:pt idx="61">
                  <c:v>8.8888888888888795E-2</c:v>
                </c:pt>
                <c:pt idx="62">
                  <c:v>7.7777777777777696E-2</c:v>
                </c:pt>
                <c:pt idx="63">
                  <c:v>7.7777777777777696E-2</c:v>
                </c:pt>
                <c:pt idx="64">
                  <c:v>6.6666666666666596E-2</c:v>
                </c:pt>
                <c:pt idx="65">
                  <c:v>6.6666666666666596E-2</c:v>
                </c:pt>
                <c:pt idx="66">
                  <c:v>5.5555555555555497E-2</c:v>
                </c:pt>
                <c:pt idx="67">
                  <c:v>4.4444444444444398E-2</c:v>
                </c:pt>
                <c:pt idx="68">
                  <c:v>4.4444444444444398E-2</c:v>
                </c:pt>
                <c:pt idx="69">
                  <c:v>4.4444444444444398E-2</c:v>
                </c:pt>
                <c:pt idx="70">
                  <c:v>4.4444444444444398E-2</c:v>
                </c:pt>
                <c:pt idx="71">
                  <c:v>4.4444444444444398E-2</c:v>
                </c:pt>
                <c:pt idx="72">
                  <c:v>4.4444444444444398E-2</c:v>
                </c:pt>
                <c:pt idx="73">
                  <c:v>3.3333333333333298E-2</c:v>
                </c:pt>
                <c:pt idx="74">
                  <c:v>2.2222222222222199E-2</c:v>
                </c:pt>
                <c:pt idx="75">
                  <c:v>1.1111111111111099E-2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0.888015731565721</c:v>
                </c:pt>
                <c:pt idx="1">
                  <c:v>0.83354166690729603</c:v>
                </c:pt>
                <c:pt idx="2">
                  <c:v>0.76501569504506495</c:v>
                </c:pt>
                <c:pt idx="3">
                  <c:v>0.69068374663517496</c:v>
                </c:pt>
                <c:pt idx="4">
                  <c:v>0.63744520732999599</c:v>
                </c:pt>
                <c:pt idx="5">
                  <c:v>0.57161245203825894</c:v>
                </c:pt>
                <c:pt idx="6">
                  <c:v>0.51243264471348104</c:v>
                </c:pt>
                <c:pt idx="7">
                  <c:v>0.47956457482026499</c:v>
                </c:pt>
                <c:pt idx="8">
                  <c:v>0.43688365733746498</c:v>
                </c:pt>
                <c:pt idx="9">
                  <c:v>0.38910245908666402</c:v>
                </c:pt>
                <c:pt idx="10">
                  <c:v>0.37147184965236202</c:v>
                </c:pt>
                <c:pt idx="11">
                  <c:v>0.35014487365528102</c:v>
                </c:pt>
                <c:pt idx="12">
                  <c:v>0.32966358247174599</c:v>
                </c:pt>
                <c:pt idx="13">
                  <c:v>0.30734103987828498</c:v>
                </c:pt>
                <c:pt idx="14">
                  <c:v>0.30061622101597901</c:v>
                </c:pt>
                <c:pt idx="15">
                  <c:v>0.292188376639681</c:v>
                </c:pt>
                <c:pt idx="16">
                  <c:v>0.27648996478273202</c:v>
                </c:pt>
                <c:pt idx="17">
                  <c:v>0.25671108843245299</c:v>
                </c:pt>
                <c:pt idx="18">
                  <c:v>0.248925456177674</c:v>
                </c:pt>
                <c:pt idx="19">
                  <c:v>0.24293198595746801</c:v>
                </c:pt>
                <c:pt idx="20">
                  <c:v>0.23053406009837299</c:v>
                </c:pt>
                <c:pt idx="21">
                  <c:v>0.22530929532750499</c:v>
                </c:pt>
                <c:pt idx="22">
                  <c:v>0.22025331492064701</c:v>
                </c:pt>
                <c:pt idx="23">
                  <c:v>0.21687468132271501</c:v>
                </c:pt>
                <c:pt idx="24">
                  <c:v>0.20789531897553601</c:v>
                </c:pt>
                <c:pt idx="25">
                  <c:v>0.19867319227635899</c:v>
                </c:pt>
                <c:pt idx="26">
                  <c:v>0.18540922752116601</c:v>
                </c:pt>
                <c:pt idx="27">
                  <c:v>0.158919741038754</c:v>
                </c:pt>
                <c:pt idx="28">
                  <c:v>0.15475307437208699</c:v>
                </c:pt>
                <c:pt idx="29">
                  <c:v>0.15340529066160299</c:v>
                </c:pt>
                <c:pt idx="30">
                  <c:v>0.150710126826088</c:v>
                </c:pt>
                <c:pt idx="31">
                  <c:v>0.14712925823801401</c:v>
                </c:pt>
                <c:pt idx="32">
                  <c:v>0.14295771827700099</c:v>
                </c:pt>
                <c:pt idx="33">
                  <c:v>0.136054543026212</c:v>
                </c:pt>
                <c:pt idx="34">
                  <c:v>0.13488495238293699</c:v>
                </c:pt>
                <c:pt idx="35">
                  <c:v>0.13141795154751501</c:v>
                </c:pt>
                <c:pt idx="36">
                  <c:v>0.12973121837471399</c:v>
                </c:pt>
                <c:pt idx="37">
                  <c:v>0.111988946027178</c:v>
                </c:pt>
                <c:pt idx="38">
                  <c:v>0.11169654836636</c:v>
                </c:pt>
                <c:pt idx="39">
                  <c:v>0.110594361079962</c:v>
                </c:pt>
                <c:pt idx="40">
                  <c:v>0.107442701612513</c:v>
                </c:pt>
                <c:pt idx="41">
                  <c:v>0.106219156638968</c:v>
                </c:pt>
                <c:pt idx="42">
                  <c:v>0.10028045932096</c:v>
                </c:pt>
                <c:pt idx="43">
                  <c:v>9.6983756024257503E-2</c:v>
                </c:pt>
                <c:pt idx="44">
                  <c:v>8.4873351808590194E-2</c:v>
                </c:pt>
                <c:pt idx="45">
                  <c:v>8.4580954147771406E-2</c:v>
                </c:pt>
                <c:pt idx="46">
                  <c:v>8.4288556486952701E-2</c:v>
                </c:pt>
                <c:pt idx="47">
                  <c:v>7.6742638552018794E-2</c:v>
                </c:pt>
                <c:pt idx="48">
                  <c:v>7.5694880267418399E-2</c:v>
                </c:pt>
                <c:pt idx="49">
                  <c:v>7.5694880267418399E-2</c:v>
                </c:pt>
                <c:pt idx="50">
                  <c:v>6.4291371495488595E-2</c:v>
                </c:pt>
                <c:pt idx="51">
                  <c:v>6.4291371495488595E-2</c:v>
                </c:pt>
                <c:pt idx="52">
                  <c:v>6.3497720701837804E-2</c:v>
                </c:pt>
                <c:pt idx="53">
                  <c:v>6.1866966632059303E-2</c:v>
                </c:pt>
                <c:pt idx="54">
                  <c:v>6.0525700232653398E-2</c:v>
                </c:pt>
                <c:pt idx="55">
                  <c:v>6.0525700232653398E-2</c:v>
                </c:pt>
                <c:pt idx="56">
                  <c:v>5.9399996667925399E-2</c:v>
                </c:pt>
                <c:pt idx="57">
                  <c:v>5.8815201346288003E-2</c:v>
                </c:pt>
                <c:pt idx="58">
                  <c:v>5.8230406024650599E-2</c:v>
                </c:pt>
                <c:pt idx="59">
                  <c:v>5.8230406024650599E-2</c:v>
                </c:pt>
                <c:pt idx="60">
                  <c:v>4.6877749019819601E-2</c:v>
                </c:pt>
                <c:pt idx="61">
                  <c:v>4.6877749019819601E-2</c:v>
                </c:pt>
                <c:pt idx="62">
                  <c:v>4.6659884096072399E-2</c:v>
                </c:pt>
                <c:pt idx="63">
                  <c:v>4.63888813860453E-2</c:v>
                </c:pt>
                <c:pt idx="64">
                  <c:v>4.6302748741773099E-2</c:v>
                </c:pt>
                <c:pt idx="65">
                  <c:v>4.6302748741773099E-2</c:v>
                </c:pt>
                <c:pt idx="66">
                  <c:v>4.4715447154471497E-2</c:v>
                </c:pt>
                <c:pt idx="67">
                  <c:v>3.3604336043360397E-2</c:v>
                </c:pt>
                <c:pt idx="68">
                  <c:v>3.3604336043360397E-2</c:v>
                </c:pt>
                <c:pt idx="69">
                  <c:v>3.3604336043360397E-2</c:v>
                </c:pt>
                <c:pt idx="70">
                  <c:v>3.3604336043360397E-2</c:v>
                </c:pt>
                <c:pt idx="71">
                  <c:v>3.3604336043360397E-2</c:v>
                </c:pt>
                <c:pt idx="72">
                  <c:v>3.3604336043360397E-2</c:v>
                </c:pt>
                <c:pt idx="73">
                  <c:v>2.2493224932249301E-2</c:v>
                </c:pt>
                <c:pt idx="74">
                  <c:v>1.13821138211382E-2</c:v>
                </c:pt>
                <c:pt idx="75">
                  <c:v>1.1111111111111099E-2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0.56787780708701496</c:v>
                </c:pt>
                <c:pt idx="1">
                  <c:v>0.60712934190317203</c:v>
                </c:pt>
                <c:pt idx="2">
                  <c:v>0.62390956553628096</c:v>
                </c:pt>
                <c:pt idx="3">
                  <c:v>0.62797644346028103</c:v>
                </c:pt>
                <c:pt idx="4">
                  <c:v>0.62454412735057596</c:v>
                </c:pt>
                <c:pt idx="5">
                  <c:v>0.58768339711966999</c:v>
                </c:pt>
                <c:pt idx="6">
                  <c:v>0.55729710543944699</c:v>
                </c:pt>
                <c:pt idx="7">
                  <c:v>0.53179628330069295</c:v>
                </c:pt>
                <c:pt idx="8">
                  <c:v>0.49499574245248201</c:v>
                </c:pt>
                <c:pt idx="9">
                  <c:v>0.45432224965832602</c:v>
                </c:pt>
                <c:pt idx="10">
                  <c:v>0.43635823522307898</c:v>
                </c:pt>
                <c:pt idx="11">
                  <c:v>0.41291505302255999</c:v>
                </c:pt>
                <c:pt idx="12">
                  <c:v>0.39286864238999503</c:v>
                </c:pt>
                <c:pt idx="13">
                  <c:v>0.36607846064697602</c:v>
                </c:pt>
                <c:pt idx="14">
                  <c:v>0.35796606098586098</c:v>
                </c:pt>
                <c:pt idx="15">
                  <c:v>0.349698952229477</c:v>
                </c:pt>
                <c:pt idx="16">
                  <c:v>0.32993517915166498</c:v>
                </c:pt>
                <c:pt idx="17">
                  <c:v>0.30633425646018803</c:v>
                </c:pt>
                <c:pt idx="18">
                  <c:v>0.29418340936052101</c:v>
                </c:pt>
                <c:pt idx="19">
                  <c:v>0.29008669058853198</c:v>
                </c:pt>
                <c:pt idx="20">
                  <c:v>0.27699630573262501</c:v>
                </c:pt>
                <c:pt idx="21">
                  <c:v>0.27065209857267097</c:v>
                </c:pt>
                <c:pt idx="22">
                  <c:v>0.26367793414278201</c:v>
                </c:pt>
                <c:pt idx="23">
                  <c:v>0.257941664927828</c:v>
                </c:pt>
                <c:pt idx="24">
                  <c:v>0.24455003818475601</c:v>
                </c:pt>
                <c:pt idx="25">
                  <c:v>0.232642548689032</c:v>
                </c:pt>
                <c:pt idx="26">
                  <c:v>0.22003600899930201</c:v>
                </c:pt>
                <c:pt idx="27">
                  <c:v>0.19319046313382501</c:v>
                </c:pt>
                <c:pt idx="28">
                  <c:v>0.18915166242835699</c:v>
                </c:pt>
                <c:pt idx="29">
                  <c:v>0.18746263064595201</c:v>
                </c:pt>
                <c:pt idx="30">
                  <c:v>0.18424342924419801</c:v>
                </c:pt>
                <c:pt idx="31">
                  <c:v>0.17842603301676899</c:v>
                </c:pt>
                <c:pt idx="32">
                  <c:v>0.17217750279042801</c:v>
                </c:pt>
                <c:pt idx="33">
                  <c:v>0.162412020702599</c:v>
                </c:pt>
                <c:pt idx="34">
                  <c:v>0.16116099189601399</c:v>
                </c:pt>
                <c:pt idx="35">
                  <c:v>0.15688151815770601</c:v>
                </c:pt>
                <c:pt idx="36">
                  <c:v>0.153850117191523</c:v>
                </c:pt>
                <c:pt idx="37">
                  <c:v>0.133837747898226</c:v>
                </c:pt>
                <c:pt idx="38">
                  <c:v>0.13339142419608799</c:v>
                </c:pt>
                <c:pt idx="39">
                  <c:v>0.13164049852270801</c:v>
                </c:pt>
                <c:pt idx="40">
                  <c:v>0.126820489305004</c:v>
                </c:pt>
                <c:pt idx="41">
                  <c:v>0.124503198752419</c:v>
                </c:pt>
                <c:pt idx="42">
                  <c:v>0.116355050604271</c:v>
                </c:pt>
                <c:pt idx="43">
                  <c:v>0.11040266965189</c:v>
                </c:pt>
                <c:pt idx="44">
                  <c:v>9.7725195521606495E-2</c:v>
                </c:pt>
                <c:pt idx="45">
                  <c:v>9.7210290372555005E-2</c:v>
                </c:pt>
                <c:pt idx="46">
                  <c:v>9.6668979831244506E-2</c:v>
                </c:pt>
                <c:pt idx="47">
                  <c:v>8.4549200477422606E-2</c:v>
                </c:pt>
                <c:pt idx="48">
                  <c:v>8.27464106746328E-2</c:v>
                </c:pt>
                <c:pt idx="49">
                  <c:v>8.27464106746328E-2</c:v>
                </c:pt>
                <c:pt idx="50">
                  <c:v>7.1065498993721096E-2</c:v>
                </c:pt>
                <c:pt idx="51">
                  <c:v>7.1065498993721096E-2</c:v>
                </c:pt>
                <c:pt idx="52">
                  <c:v>6.9584017512239596E-2</c:v>
                </c:pt>
                <c:pt idx="53">
                  <c:v>6.6953973106832904E-2</c:v>
                </c:pt>
                <c:pt idx="54">
                  <c:v>6.4623292389249798E-2</c:v>
                </c:pt>
                <c:pt idx="55">
                  <c:v>6.4623292389249798E-2</c:v>
                </c:pt>
                <c:pt idx="56">
                  <c:v>6.2554431018062795E-2</c:v>
                </c:pt>
                <c:pt idx="57">
                  <c:v>6.15491400127718E-2</c:v>
                </c:pt>
                <c:pt idx="58">
                  <c:v>6.0438028901660702E-2</c:v>
                </c:pt>
                <c:pt idx="59">
                  <c:v>6.0438028901660702E-2</c:v>
                </c:pt>
                <c:pt idx="60">
                  <c:v>4.8854104551778903E-2</c:v>
                </c:pt>
                <c:pt idx="61">
                  <c:v>4.8854104551778903E-2</c:v>
                </c:pt>
                <c:pt idx="62">
                  <c:v>4.8426754124428498E-2</c:v>
                </c:pt>
                <c:pt idx="63">
                  <c:v>4.7922262922262898E-2</c:v>
                </c:pt>
                <c:pt idx="64">
                  <c:v>4.7751322751322697E-2</c:v>
                </c:pt>
                <c:pt idx="65">
                  <c:v>4.7751322751322697E-2</c:v>
                </c:pt>
                <c:pt idx="66">
                  <c:v>4.4973544973544902E-2</c:v>
                </c:pt>
                <c:pt idx="67">
                  <c:v>3.3862433862433802E-2</c:v>
                </c:pt>
                <c:pt idx="68">
                  <c:v>3.3862433862433802E-2</c:v>
                </c:pt>
                <c:pt idx="69">
                  <c:v>3.3862433862433802E-2</c:v>
                </c:pt>
                <c:pt idx="70">
                  <c:v>3.3862433862433802E-2</c:v>
                </c:pt>
                <c:pt idx="71">
                  <c:v>3.3862433862433802E-2</c:v>
                </c:pt>
                <c:pt idx="72">
                  <c:v>3.3862433862433802E-2</c:v>
                </c:pt>
                <c:pt idx="73">
                  <c:v>2.2751322751322699E-2</c:v>
                </c:pt>
                <c:pt idx="74">
                  <c:v>1.16402116402116E-2</c:v>
                </c:pt>
                <c:pt idx="75">
                  <c:v>1.1111111111111099E-2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572472"/>
        <c:axId val="394574432"/>
      </c:scatterChart>
      <c:valAx>
        <c:axId val="394572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4574432"/>
        <c:crosses val="autoZero"/>
        <c:crossBetween val="midCat"/>
      </c:valAx>
      <c:valAx>
        <c:axId val="39457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4572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100-tf-idf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0.61699999060016097</c:v>
                </c:pt>
                <c:pt idx="1">
                  <c:v>0.62009236150796199</c:v>
                </c:pt>
                <c:pt idx="2">
                  <c:v>0.62468042531810597</c:v>
                </c:pt>
                <c:pt idx="3">
                  <c:v>0.62923127767373299</c:v>
                </c:pt>
                <c:pt idx="4">
                  <c:v>0.64018785937626499</c:v>
                </c:pt>
                <c:pt idx="5">
                  <c:v>0.64056568976475203</c:v>
                </c:pt>
                <c:pt idx="6">
                  <c:v>0.65181642570431997</c:v>
                </c:pt>
                <c:pt idx="7">
                  <c:v>0.65246766988497595</c:v>
                </c:pt>
                <c:pt idx="8">
                  <c:v>0.65275867517598096</c:v>
                </c:pt>
                <c:pt idx="9">
                  <c:v>0.65483238577910297</c:v>
                </c:pt>
                <c:pt idx="10">
                  <c:v>0.656464513952152</c:v>
                </c:pt>
                <c:pt idx="11">
                  <c:v>0.65636102811337205</c:v>
                </c:pt>
                <c:pt idx="12">
                  <c:v>0.663749266236904</c:v>
                </c:pt>
                <c:pt idx="13">
                  <c:v>0.66466797715561499</c:v>
                </c:pt>
                <c:pt idx="14">
                  <c:v>0.66564528053487904</c:v>
                </c:pt>
                <c:pt idx="15">
                  <c:v>0.66775788724552498</c:v>
                </c:pt>
                <c:pt idx="16">
                  <c:v>0.66669069356963595</c:v>
                </c:pt>
                <c:pt idx="17">
                  <c:v>0.66933675121569403</c:v>
                </c:pt>
                <c:pt idx="18">
                  <c:v>0.66921465109359402</c:v>
                </c:pt>
                <c:pt idx="19">
                  <c:v>0.66897951751447005</c:v>
                </c:pt>
                <c:pt idx="20">
                  <c:v>0.67045667325633196</c:v>
                </c:pt>
                <c:pt idx="21">
                  <c:v>0.66973624499967199</c:v>
                </c:pt>
                <c:pt idx="22">
                  <c:v>0.669982182636914</c:v>
                </c:pt>
                <c:pt idx="23">
                  <c:v>0.67014558132972402</c:v>
                </c:pt>
                <c:pt idx="24">
                  <c:v>0.68174135270810399</c:v>
                </c:pt>
                <c:pt idx="25">
                  <c:v>0.68144822228070301</c:v>
                </c:pt>
                <c:pt idx="26">
                  <c:v>0.68312506395754402</c:v>
                </c:pt>
                <c:pt idx="27">
                  <c:v>0.68308644244833505</c:v>
                </c:pt>
                <c:pt idx="28">
                  <c:v>0.68309055432584798</c:v>
                </c:pt>
                <c:pt idx="29">
                  <c:v>0.68447485976812406</c:v>
                </c:pt>
                <c:pt idx="30">
                  <c:v>0.68484700940498</c:v>
                </c:pt>
                <c:pt idx="31">
                  <c:v>0.68397873280140897</c:v>
                </c:pt>
                <c:pt idx="32">
                  <c:v>0.68345932301729395</c:v>
                </c:pt>
                <c:pt idx="33">
                  <c:v>0.68465642167815999</c:v>
                </c:pt>
                <c:pt idx="34">
                  <c:v>0.68465642167815999</c:v>
                </c:pt>
                <c:pt idx="35">
                  <c:v>0.68418967693605304</c:v>
                </c:pt>
                <c:pt idx="36">
                  <c:v>0.68455757156865404</c:v>
                </c:pt>
                <c:pt idx="37">
                  <c:v>0.68435081209718795</c:v>
                </c:pt>
                <c:pt idx="38">
                  <c:v>0.68414879189516797</c:v>
                </c:pt>
                <c:pt idx="39">
                  <c:v>0.68267693042330702</c:v>
                </c:pt>
                <c:pt idx="40">
                  <c:v>0.68341094042202299</c:v>
                </c:pt>
                <c:pt idx="41">
                  <c:v>0.68035079976384305</c:v>
                </c:pt>
                <c:pt idx="42">
                  <c:v>0.68165671606975897</c:v>
                </c:pt>
                <c:pt idx="43">
                  <c:v>0.68242946184250497</c:v>
                </c:pt>
                <c:pt idx="44">
                  <c:v>0.68327428695203596</c:v>
                </c:pt>
                <c:pt idx="45">
                  <c:v>0.68738468272909803</c:v>
                </c:pt>
                <c:pt idx="46">
                  <c:v>0.687760349025481</c:v>
                </c:pt>
                <c:pt idx="47">
                  <c:v>0.68753989047168895</c:v>
                </c:pt>
                <c:pt idx="48">
                  <c:v>0.69134348520665601</c:v>
                </c:pt>
                <c:pt idx="49">
                  <c:v>0.69192236253532002</c:v>
                </c:pt>
                <c:pt idx="50">
                  <c:v>0.69126451528327004</c:v>
                </c:pt>
                <c:pt idx="51">
                  <c:v>0.69125081620094397</c:v>
                </c:pt>
                <c:pt idx="52">
                  <c:v>0.69086043694867205</c:v>
                </c:pt>
                <c:pt idx="53">
                  <c:v>0.691090515512084</c:v>
                </c:pt>
                <c:pt idx="54">
                  <c:v>0.69014712717739102</c:v>
                </c:pt>
                <c:pt idx="55">
                  <c:v>0.68987880617377595</c:v>
                </c:pt>
                <c:pt idx="56">
                  <c:v>0.69471637766735705</c:v>
                </c:pt>
                <c:pt idx="57">
                  <c:v>0.69572037162105305</c:v>
                </c:pt>
                <c:pt idx="58">
                  <c:v>0.69596321519723003</c:v>
                </c:pt>
                <c:pt idx="59">
                  <c:v>0.69666021277828605</c:v>
                </c:pt>
                <c:pt idx="60">
                  <c:v>0.69793967405774704</c:v>
                </c:pt>
                <c:pt idx="61">
                  <c:v>0.69784309489254004</c:v>
                </c:pt>
                <c:pt idx="62">
                  <c:v>0.69732110583048301</c:v>
                </c:pt>
                <c:pt idx="63">
                  <c:v>0.69678652934322105</c:v>
                </c:pt>
                <c:pt idx="64">
                  <c:v>0.695623795137009</c:v>
                </c:pt>
                <c:pt idx="65">
                  <c:v>0.69344841817902303</c:v>
                </c:pt>
                <c:pt idx="66">
                  <c:v>0.69519992012660303</c:v>
                </c:pt>
                <c:pt idx="67">
                  <c:v>0.69699673844516097</c:v>
                </c:pt>
                <c:pt idx="68">
                  <c:v>0.69836511407824198</c:v>
                </c:pt>
                <c:pt idx="69">
                  <c:v>0.69801715759217897</c:v>
                </c:pt>
                <c:pt idx="70">
                  <c:v>0.69934091703187995</c:v>
                </c:pt>
                <c:pt idx="71">
                  <c:v>0.69737425245651996</c:v>
                </c:pt>
                <c:pt idx="72">
                  <c:v>0.69753165544000995</c:v>
                </c:pt>
                <c:pt idx="73">
                  <c:v>0.69581026317940198</c:v>
                </c:pt>
                <c:pt idx="74">
                  <c:v>0.69584919696513803</c:v>
                </c:pt>
                <c:pt idx="75">
                  <c:v>0.69666251203250296</c:v>
                </c:pt>
                <c:pt idx="76">
                  <c:v>0.69639611444726501</c:v>
                </c:pt>
                <c:pt idx="77">
                  <c:v>0.69661709109620396</c:v>
                </c:pt>
                <c:pt idx="78">
                  <c:v>0.69555362116018504</c:v>
                </c:pt>
                <c:pt idx="79">
                  <c:v>0.69170296564286304</c:v>
                </c:pt>
                <c:pt idx="80">
                  <c:v>0.69227761809091704</c:v>
                </c:pt>
                <c:pt idx="81">
                  <c:v>0.69317146888033498</c:v>
                </c:pt>
                <c:pt idx="82">
                  <c:v>0.69262713666933595</c:v>
                </c:pt>
                <c:pt idx="83">
                  <c:v>0.69230294395383896</c:v>
                </c:pt>
                <c:pt idx="84">
                  <c:v>0.69061782986676401</c:v>
                </c:pt>
                <c:pt idx="85">
                  <c:v>0.68857040064542197</c:v>
                </c:pt>
                <c:pt idx="86">
                  <c:v>0.68402284943120395</c:v>
                </c:pt>
                <c:pt idx="87">
                  <c:v>0.68401415442250901</c:v>
                </c:pt>
                <c:pt idx="88">
                  <c:v>0.68457454766193004</c:v>
                </c:pt>
                <c:pt idx="89">
                  <c:v>0.68479932454271697</c:v>
                </c:pt>
                <c:pt idx="90">
                  <c:v>0.68170540928554502</c:v>
                </c:pt>
                <c:pt idx="91">
                  <c:v>0.67848702415326401</c:v>
                </c:pt>
                <c:pt idx="92">
                  <c:v>0.67846966362865702</c:v>
                </c:pt>
                <c:pt idx="93">
                  <c:v>0.682995920028315</c:v>
                </c:pt>
                <c:pt idx="94">
                  <c:v>0.67079390391112403</c:v>
                </c:pt>
                <c:pt idx="95">
                  <c:v>0.66848965492529</c:v>
                </c:pt>
                <c:pt idx="96">
                  <c:v>0.65550763599697903</c:v>
                </c:pt>
                <c:pt idx="97">
                  <c:v>0.651656883248102</c:v>
                </c:pt>
                <c:pt idx="98">
                  <c:v>0.65120481715878098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0.52889479428226305</c:v>
                </c:pt>
                <c:pt idx="1">
                  <c:v>0.52978147307326595</c:v>
                </c:pt>
                <c:pt idx="2">
                  <c:v>0.53604987002835902</c:v>
                </c:pt>
                <c:pt idx="3">
                  <c:v>0.54043130215582502</c:v>
                </c:pt>
                <c:pt idx="4">
                  <c:v>0.53928337102351698</c:v>
                </c:pt>
                <c:pt idx="5">
                  <c:v>0.539294273846189</c:v>
                </c:pt>
                <c:pt idx="6">
                  <c:v>0.55015304779460705</c:v>
                </c:pt>
                <c:pt idx="7">
                  <c:v>0.55037329954079395</c:v>
                </c:pt>
                <c:pt idx="8">
                  <c:v>0.55032773639938004</c:v>
                </c:pt>
                <c:pt idx="9">
                  <c:v>0.55229231684758295</c:v>
                </c:pt>
                <c:pt idx="10">
                  <c:v>0.55380995491862495</c:v>
                </c:pt>
                <c:pt idx="11">
                  <c:v>0.55474339647706705</c:v>
                </c:pt>
                <c:pt idx="12">
                  <c:v>0.554656403668773</c:v>
                </c:pt>
                <c:pt idx="13">
                  <c:v>0.55574080580927798</c:v>
                </c:pt>
                <c:pt idx="14">
                  <c:v>0.55640562905082802</c:v>
                </c:pt>
                <c:pt idx="15">
                  <c:v>0.556700134962541</c:v>
                </c:pt>
                <c:pt idx="16">
                  <c:v>0.55630686613464897</c:v>
                </c:pt>
                <c:pt idx="17">
                  <c:v>0.55883853199964895</c:v>
                </c:pt>
                <c:pt idx="18">
                  <c:v>0.55876688296966603</c:v>
                </c:pt>
                <c:pt idx="19">
                  <c:v>0.55797859454320597</c:v>
                </c:pt>
                <c:pt idx="20">
                  <c:v>0.56002219067392101</c:v>
                </c:pt>
                <c:pt idx="21">
                  <c:v>0.55972849585469797</c:v>
                </c:pt>
                <c:pt idx="22">
                  <c:v>0.55992774517314603</c:v>
                </c:pt>
                <c:pt idx="23">
                  <c:v>0.56001384444560698</c:v>
                </c:pt>
                <c:pt idx="24">
                  <c:v>0.56022988798338502</c:v>
                </c:pt>
                <c:pt idx="25">
                  <c:v>0.56031261532280097</c:v>
                </c:pt>
                <c:pt idx="26">
                  <c:v>0.56200920712618596</c:v>
                </c:pt>
                <c:pt idx="27">
                  <c:v>0.56199870083660997</c:v>
                </c:pt>
                <c:pt idx="28">
                  <c:v>0.56206267931847798</c:v>
                </c:pt>
                <c:pt idx="29">
                  <c:v>0.56400208403997998</c:v>
                </c:pt>
                <c:pt idx="30">
                  <c:v>0.56421722300966304</c:v>
                </c:pt>
                <c:pt idx="31">
                  <c:v>0.563936958130556</c:v>
                </c:pt>
                <c:pt idx="32">
                  <c:v>0.56378372205051097</c:v>
                </c:pt>
                <c:pt idx="33">
                  <c:v>0.56534732684007805</c:v>
                </c:pt>
                <c:pt idx="34">
                  <c:v>0.56534732684007805</c:v>
                </c:pt>
                <c:pt idx="35">
                  <c:v>0.56509444850555801</c:v>
                </c:pt>
                <c:pt idx="36">
                  <c:v>0.56570780452430702</c:v>
                </c:pt>
                <c:pt idx="37">
                  <c:v>0.56615652183578002</c:v>
                </c:pt>
                <c:pt idx="38">
                  <c:v>0.566117240129832</c:v>
                </c:pt>
                <c:pt idx="39">
                  <c:v>0.56491027055707699</c:v>
                </c:pt>
                <c:pt idx="40">
                  <c:v>0.56593299637481598</c:v>
                </c:pt>
                <c:pt idx="41">
                  <c:v>0.56426233399265302</c:v>
                </c:pt>
                <c:pt idx="42">
                  <c:v>0.56815248249149697</c:v>
                </c:pt>
                <c:pt idx="43">
                  <c:v>0.56880791167324196</c:v>
                </c:pt>
                <c:pt idx="44">
                  <c:v>0.56988740017704598</c:v>
                </c:pt>
                <c:pt idx="45">
                  <c:v>0.57404798300561899</c:v>
                </c:pt>
                <c:pt idx="46">
                  <c:v>0.57429732442532899</c:v>
                </c:pt>
                <c:pt idx="47">
                  <c:v>0.57453474132941196</c:v>
                </c:pt>
                <c:pt idx="48">
                  <c:v>0.57476000264655003</c:v>
                </c:pt>
                <c:pt idx="49">
                  <c:v>0.57521311781051199</c:v>
                </c:pt>
                <c:pt idx="50">
                  <c:v>0.57608020115113701</c:v>
                </c:pt>
                <c:pt idx="51">
                  <c:v>0.57639178426323101</c:v>
                </c:pt>
                <c:pt idx="52">
                  <c:v>0.57617756851852397</c:v>
                </c:pt>
                <c:pt idx="53">
                  <c:v>0.57670109347294296</c:v>
                </c:pt>
                <c:pt idx="54">
                  <c:v>0.57652800123925496</c:v>
                </c:pt>
                <c:pt idx="55">
                  <c:v>0.57648773199535697</c:v>
                </c:pt>
                <c:pt idx="56">
                  <c:v>0.578187553028081</c:v>
                </c:pt>
                <c:pt idx="57">
                  <c:v>0.579209435014862</c:v>
                </c:pt>
                <c:pt idx="58">
                  <c:v>0.57717254444167498</c:v>
                </c:pt>
                <c:pt idx="59">
                  <c:v>0.57675369414809696</c:v>
                </c:pt>
                <c:pt idx="60">
                  <c:v>0.57889451421153904</c:v>
                </c:pt>
                <c:pt idx="61">
                  <c:v>0.57926150134049903</c:v>
                </c:pt>
                <c:pt idx="62">
                  <c:v>0.57912785061009198</c:v>
                </c:pt>
                <c:pt idx="63">
                  <c:v>0.57940836364729598</c:v>
                </c:pt>
                <c:pt idx="64">
                  <c:v>0.57945293195578396</c:v>
                </c:pt>
                <c:pt idx="65">
                  <c:v>0.57942423823743505</c:v>
                </c:pt>
                <c:pt idx="66">
                  <c:v>0.57974381467398595</c:v>
                </c:pt>
                <c:pt idx="67">
                  <c:v>0.58066979667839003</c:v>
                </c:pt>
                <c:pt idx="68">
                  <c:v>0.58158265560595501</c:v>
                </c:pt>
                <c:pt idx="69">
                  <c:v>0.58227818190093905</c:v>
                </c:pt>
                <c:pt idx="70">
                  <c:v>0.58339368450747897</c:v>
                </c:pt>
                <c:pt idx="71">
                  <c:v>0.58534621442732904</c:v>
                </c:pt>
                <c:pt idx="72">
                  <c:v>0.58563516780746006</c:v>
                </c:pt>
                <c:pt idx="73">
                  <c:v>0.58559174675092296</c:v>
                </c:pt>
                <c:pt idx="74">
                  <c:v>0.58603061055668704</c:v>
                </c:pt>
                <c:pt idx="75">
                  <c:v>0.58698150783014602</c:v>
                </c:pt>
                <c:pt idx="76">
                  <c:v>0.58730404335812803</c:v>
                </c:pt>
                <c:pt idx="77">
                  <c:v>0.58764357470043305</c:v>
                </c:pt>
                <c:pt idx="78">
                  <c:v>0.58771882900915295</c:v>
                </c:pt>
                <c:pt idx="79">
                  <c:v>0.58776517142583995</c:v>
                </c:pt>
                <c:pt idx="80">
                  <c:v>0.58969494581428195</c:v>
                </c:pt>
                <c:pt idx="81">
                  <c:v>0.59116887015870601</c:v>
                </c:pt>
                <c:pt idx="82">
                  <c:v>0.59080309325078295</c:v>
                </c:pt>
                <c:pt idx="83">
                  <c:v>0.59233473009925197</c:v>
                </c:pt>
                <c:pt idx="84">
                  <c:v>0.59194107817618802</c:v>
                </c:pt>
                <c:pt idx="85">
                  <c:v>0.59214267152449496</c:v>
                </c:pt>
                <c:pt idx="86">
                  <c:v>0.58033601851204997</c:v>
                </c:pt>
                <c:pt idx="87">
                  <c:v>0.57920508628983502</c:v>
                </c:pt>
                <c:pt idx="88">
                  <c:v>0.58122289452509301</c:v>
                </c:pt>
                <c:pt idx="89">
                  <c:v>0.582576831078642</c:v>
                </c:pt>
                <c:pt idx="90">
                  <c:v>0.58376049478515402</c:v>
                </c:pt>
                <c:pt idx="91">
                  <c:v>0.56600654142482498</c:v>
                </c:pt>
                <c:pt idx="92">
                  <c:v>0.56774220842540501</c:v>
                </c:pt>
                <c:pt idx="93">
                  <c:v>0.56765434579177299</c:v>
                </c:pt>
                <c:pt idx="94">
                  <c:v>0.55802885083759901</c:v>
                </c:pt>
                <c:pt idx="95">
                  <c:v>0.56042070011306999</c:v>
                </c:pt>
                <c:pt idx="96">
                  <c:v>0.55224560943614398</c:v>
                </c:pt>
                <c:pt idx="97">
                  <c:v>0.53129457669917102</c:v>
                </c:pt>
                <c:pt idx="98">
                  <c:v>0.54623222454964404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0.84295958407007299</c:v>
                </c:pt>
                <c:pt idx="1">
                  <c:v>0.80502336168617605</c:v>
                </c:pt>
                <c:pt idx="2">
                  <c:v>0.79656458884117598</c:v>
                </c:pt>
                <c:pt idx="3">
                  <c:v>0.78896669317412504</c:v>
                </c:pt>
                <c:pt idx="4">
                  <c:v>0.78302077217006405</c:v>
                </c:pt>
                <c:pt idx="5">
                  <c:v>0.77978057380593702</c:v>
                </c:pt>
                <c:pt idx="6">
                  <c:v>0.77914364556802895</c:v>
                </c:pt>
                <c:pt idx="7">
                  <c:v>0.77730234877766602</c:v>
                </c:pt>
                <c:pt idx="8">
                  <c:v>0.77650655910794697</c:v>
                </c:pt>
                <c:pt idx="9">
                  <c:v>0.77503924877435804</c:v>
                </c:pt>
                <c:pt idx="10">
                  <c:v>0.77395774090990399</c:v>
                </c:pt>
                <c:pt idx="11">
                  <c:v>0.77142684101058401</c:v>
                </c:pt>
                <c:pt idx="12">
                  <c:v>0.77053384274916403</c:v>
                </c:pt>
                <c:pt idx="13">
                  <c:v>0.76964084448774495</c:v>
                </c:pt>
                <c:pt idx="14">
                  <c:v>0.76855479603327503</c:v>
                </c:pt>
                <c:pt idx="15">
                  <c:v>0.76850731265245897</c:v>
                </c:pt>
                <c:pt idx="16">
                  <c:v>0.76520043434558005</c:v>
                </c:pt>
                <c:pt idx="17">
                  <c:v>0.76008838952765301</c:v>
                </c:pt>
                <c:pt idx="18">
                  <c:v>0.75988997682923998</c:v>
                </c:pt>
                <c:pt idx="19">
                  <c:v>0.75818571617761099</c:v>
                </c:pt>
                <c:pt idx="20">
                  <c:v>0.75754197720053895</c:v>
                </c:pt>
                <c:pt idx="21">
                  <c:v>0.75539759380615601</c:v>
                </c:pt>
                <c:pt idx="22">
                  <c:v>0.75539759380615601</c:v>
                </c:pt>
                <c:pt idx="23">
                  <c:v>0.75539759380615601</c:v>
                </c:pt>
                <c:pt idx="24">
                  <c:v>0.75539759380615601</c:v>
                </c:pt>
                <c:pt idx="25">
                  <c:v>0.75427579531593603</c:v>
                </c:pt>
                <c:pt idx="26">
                  <c:v>0.75415883625160895</c:v>
                </c:pt>
                <c:pt idx="27">
                  <c:v>0.75385853595130803</c:v>
                </c:pt>
                <c:pt idx="28">
                  <c:v>0.75349466330673398</c:v>
                </c:pt>
                <c:pt idx="29">
                  <c:v>0.75270101251308297</c:v>
                </c:pt>
                <c:pt idx="30">
                  <c:v>0.75270101251308297</c:v>
                </c:pt>
                <c:pt idx="31">
                  <c:v>0.74770983085523501</c:v>
                </c:pt>
                <c:pt idx="32">
                  <c:v>0.74671729069602799</c:v>
                </c:pt>
                <c:pt idx="33">
                  <c:v>0.74671729069602799</c:v>
                </c:pt>
                <c:pt idx="34">
                  <c:v>0.74671729069602799</c:v>
                </c:pt>
                <c:pt idx="35">
                  <c:v>0.74577593267133702</c:v>
                </c:pt>
                <c:pt idx="36">
                  <c:v>0.74373853651629296</c:v>
                </c:pt>
                <c:pt idx="37">
                  <c:v>0.74301102328877999</c:v>
                </c:pt>
                <c:pt idx="38">
                  <c:v>0.74276410970853302</c:v>
                </c:pt>
                <c:pt idx="39">
                  <c:v>0.73868945173744105</c:v>
                </c:pt>
                <c:pt idx="40">
                  <c:v>0.73847158681369396</c:v>
                </c:pt>
                <c:pt idx="41">
                  <c:v>0.72649179017894805</c:v>
                </c:pt>
                <c:pt idx="42">
                  <c:v>0.72554857191824296</c:v>
                </c:pt>
                <c:pt idx="43">
                  <c:v>0.72436865078925505</c:v>
                </c:pt>
                <c:pt idx="44">
                  <c:v>0.724004778144681</c:v>
                </c:pt>
                <c:pt idx="45">
                  <c:v>0.72254612060759205</c:v>
                </c:pt>
                <c:pt idx="46">
                  <c:v>0.72254612060759205</c:v>
                </c:pt>
                <c:pt idx="47">
                  <c:v>0.722017020078491</c:v>
                </c:pt>
                <c:pt idx="48">
                  <c:v>0.72159713495272404</c:v>
                </c:pt>
                <c:pt idx="49">
                  <c:v>0.72077051886294996</c:v>
                </c:pt>
                <c:pt idx="50">
                  <c:v>0.71642075556581797</c:v>
                </c:pt>
                <c:pt idx="51">
                  <c:v>0.71592692840532501</c:v>
                </c:pt>
                <c:pt idx="52">
                  <c:v>0.71516828114116904</c:v>
                </c:pt>
                <c:pt idx="53">
                  <c:v>0.71485963916586104</c:v>
                </c:pt>
                <c:pt idx="54">
                  <c:v>0.71288745280770904</c:v>
                </c:pt>
                <c:pt idx="55">
                  <c:v>0.71233476389588701</c:v>
                </c:pt>
                <c:pt idx="56">
                  <c:v>0.71203076632786799</c:v>
                </c:pt>
                <c:pt idx="57">
                  <c:v>0.71002815901539296</c:v>
                </c:pt>
                <c:pt idx="58">
                  <c:v>0.69780049017007695</c:v>
                </c:pt>
                <c:pt idx="59">
                  <c:v>0.69062721510206504</c:v>
                </c:pt>
                <c:pt idx="60">
                  <c:v>0.68962006760368999</c:v>
                </c:pt>
                <c:pt idx="61">
                  <c:v>0.68769186747373501</c:v>
                </c:pt>
                <c:pt idx="62">
                  <c:v>0.685410353503625</c:v>
                </c:pt>
                <c:pt idx="63">
                  <c:v>0.683910464074169</c:v>
                </c:pt>
                <c:pt idx="64">
                  <c:v>0.68209508685115505</c:v>
                </c:pt>
                <c:pt idx="65">
                  <c:v>0.67761025113824902</c:v>
                </c:pt>
                <c:pt idx="66">
                  <c:v>0.67641466959178997</c:v>
                </c:pt>
                <c:pt idx="67">
                  <c:v>0.67570259528838394</c:v>
                </c:pt>
                <c:pt idx="68">
                  <c:v>0.67380257279625699</c:v>
                </c:pt>
                <c:pt idx="69">
                  <c:v>0.66945559423875201</c:v>
                </c:pt>
                <c:pt idx="70">
                  <c:v>0.66580635676598499</c:v>
                </c:pt>
                <c:pt idx="71">
                  <c:v>0.66161857249048195</c:v>
                </c:pt>
                <c:pt idx="72">
                  <c:v>0.66007817045472295</c:v>
                </c:pt>
                <c:pt idx="73">
                  <c:v>0.65672393372329396</c:v>
                </c:pt>
                <c:pt idx="74">
                  <c:v>0.65606766341790101</c:v>
                </c:pt>
                <c:pt idx="75">
                  <c:v>0.65147349097285101</c:v>
                </c:pt>
                <c:pt idx="76">
                  <c:v>0.64972556495625899</c:v>
                </c:pt>
                <c:pt idx="77">
                  <c:v>0.64609858072426996</c:v>
                </c:pt>
                <c:pt idx="78">
                  <c:v>0.642393391721093</c:v>
                </c:pt>
                <c:pt idx="79">
                  <c:v>0.63682592594335896</c:v>
                </c:pt>
                <c:pt idx="80">
                  <c:v>0.63396047664473099</c:v>
                </c:pt>
                <c:pt idx="81">
                  <c:v>0.63083525062089796</c:v>
                </c:pt>
                <c:pt idx="82">
                  <c:v>0.62658967045426595</c:v>
                </c:pt>
                <c:pt idx="83">
                  <c:v>0.62486739089916898</c:v>
                </c:pt>
                <c:pt idx="84">
                  <c:v>0.62118968426347398</c:v>
                </c:pt>
                <c:pt idx="85">
                  <c:v>0.61681831672256004</c:v>
                </c:pt>
                <c:pt idx="86">
                  <c:v>0.60992953294394103</c:v>
                </c:pt>
                <c:pt idx="87">
                  <c:v>0.60639986292304304</c:v>
                </c:pt>
                <c:pt idx="88">
                  <c:v>0.60268052670370698</c:v>
                </c:pt>
                <c:pt idx="89">
                  <c:v>0.60149611252393698</c:v>
                </c:pt>
                <c:pt idx="90">
                  <c:v>0.59370037089172401</c:v>
                </c:pt>
                <c:pt idx="91">
                  <c:v>0.57843011376633702</c:v>
                </c:pt>
                <c:pt idx="92">
                  <c:v>0.56965048074455205</c:v>
                </c:pt>
                <c:pt idx="93">
                  <c:v>0.56184877331694205</c:v>
                </c:pt>
                <c:pt idx="94">
                  <c:v>0.54194885749917798</c:v>
                </c:pt>
                <c:pt idx="95">
                  <c:v>0.52620366277750596</c:v>
                </c:pt>
                <c:pt idx="96">
                  <c:v>0.49985576347027999</c:v>
                </c:pt>
                <c:pt idx="97">
                  <c:v>0.48087977691676198</c:v>
                </c:pt>
                <c:pt idx="98">
                  <c:v>0.45030128182130602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0.61363871422648497</c:v>
                </c:pt>
                <c:pt idx="1">
                  <c:v>0.60133958219229999</c:v>
                </c:pt>
                <c:pt idx="2">
                  <c:v>0.60134123736614498</c:v>
                </c:pt>
                <c:pt idx="3">
                  <c:v>0.60130000367095704</c:v>
                </c:pt>
                <c:pt idx="4">
                  <c:v>0.598613894035121</c:v>
                </c:pt>
                <c:pt idx="5">
                  <c:v>0.59765988857781405</c:v>
                </c:pt>
                <c:pt idx="6">
                  <c:v>0.60575817905025697</c:v>
                </c:pt>
                <c:pt idx="7">
                  <c:v>0.60550922819868702</c:v>
                </c:pt>
                <c:pt idx="8">
                  <c:v>0.60530235648676201</c:v>
                </c:pt>
                <c:pt idx="9">
                  <c:v>0.60640619993008404</c:v>
                </c:pt>
                <c:pt idx="10">
                  <c:v>0.60707022899519403</c:v>
                </c:pt>
                <c:pt idx="11">
                  <c:v>0.60653644988092004</c:v>
                </c:pt>
                <c:pt idx="12">
                  <c:v>0.606249598880642</c:v>
                </c:pt>
                <c:pt idx="13">
                  <c:v>0.60654890689838603</c:v>
                </c:pt>
                <c:pt idx="14">
                  <c:v>0.60680156564032595</c:v>
                </c:pt>
                <c:pt idx="15">
                  <c:v>0.60719822322859895</c:v>
                </c:pt>
                <c:pt idx="16">
                  <c:v>0.60573470509334404</c:v>
                </c:pt>
                <c:pt idx="17">
                  <c:v>0.60414629051129298</c:v>
                </c:pt>
                <c:pt idx="18">
                  <c:v>0.60401868391309799</c:v>
                </c:pt>
                <c:pt idx="19">
                  <c:v>0.60292756306836504</c:v>
                </c:pt>
                <c:pt idx="20">
                  <c:v>0.60358370533235095</c:v>
                </c:pt>
                <c:pt idx="21">
                  <c:v>0.60236956507851402</c:v>
                </c:pt>
                <c:pt idx="22">
                  <c:v>0.60249324071834298</c:v>
                </c:pt>
                <c:pt idx="23">
                  <c:v>0.60257723021965504</c:v>
                </c:pt>
                <c:pt idx="24">
                  <c:v>0.60272454840618905</c:v>
                </c:pt>
                <c:pt idx="25">
                  <c:v>0.60230581385478499</c:v>
                </c:pt>
                <c:pt idx="26">
                  <c:v>0.60345799382134802</c:v>
                </c:pt>
                <c:pt idx="27">
                  <c:v>0.60334952673356002</c:v>
                </c:pt>
                <c:pt idx="28">
                  <c:v>0.60330093062068701</c:v>
                </c:pt>
                <c:pt idx="29">
                  <c:v>0.60438015626731501</c:v>
                </c:pt>
                <c:pt idx="30">
                  <c:v>0.60457687209643096</c:v>
                </c:pt>
                <c:pt idx="31">
                  <c:v>0.60234625947839304</c:v>
                </c:pt>
                <c:pt idx="32">
                  <c:v>0.60186785944580301</c:v>
                </c:pt>
                <c:pt idx="33">
                  <c:v>0.60270004093274598</c:v>
                </c:pt>
                <c:pt idx="34">
                  <c:v>0.60270004093274598</c:v>
                </c:pt>
                <c:pt idx="35">
                  <c:v>0.60216572294610204</c:v>
                </c:pt>
                <c:pt idx="36">
                  <c:v>0.60184712984438005</c:v>
                </c:pt>
                <c:pt idx="37">
                  <c:v>0.60160690450884902</c:v>
                </c:pt>
                <c:pt idx="38">
                  <c:v>0.601462640394547</c:v>
                </c:pt>
                <c:pt idx="39">
                  <c:v>0.59885381410571303</c:v>
                </c:pt>
                <c:pt idx="40">
                  <c:v>0.59931808412814802</c:v>
                </c:pt>
                <c:pt idx="41">
                  <c:v>0.59431730490051904</c:v>
                </c:pt>
                <c:pt idx="42">
                  <c:v>0.595564975358716</c:v>
                </c:pt>
                <c:pt idx="43">
                  <c:v>0.59530312174851197</c:v>
                </c:pt>
                <c:pt idx="44">
                  <c:v>0.59567893106721603</c:v>
                </c:pt>
                <c:pt idx="45">
                  <c:v>0.59622285757914695</c:v>
                </c:pt>
                <c:pt idx="46">
                  <c:v>0.59644785486989904</c:v>
                </c:pt>
                <c:pt idx="47">
                  <c:v>0.596130632707215</c:v>
                </c:pt>
                <c:pt idx="48">
                  <c:v>0.59614194196244097</c:v>
                </c:pt>
                <c:pt idx="49">
                  <c:v>0.596246112618804</c:v>
                </c:pt>
                <c:pt idx="50">
                  <c:v>0.59295871246516196</c:v>
                </c:pt>
                <c:pt idx="51">
                  <c:v>0.59290999361977703</c:v>
                </c:pt>
                <c:pt idx="52">
                  <c:v>0.59241687871865301</c:v>
                </c:pt>
                <c:pt idx="53">
                  <c:v>0.59259657926715004</c:v>
                </c:pt>
                <c:pt idx="54">
                  <c:v>0.59140868692287796</c:v>
                </c:pt>
                <c:pt idx="55">
                  <c:v>0.59116163412429501</c:v>
                </c:pt>
                <c:pt idx="56">
                  <c:v>0.59187579044037697</c:v>
                </c:pt>
                <c:pt idx="57">
                  <c:v>0.59171324093986399</c:v>
                </c:pt>
                <c:pt idx="58">
                  <c:v>0.58680582417697003</c:v>
                </c:pt>
                <c:pt idx="59">
                  <c:v>0.58068007499361596</c:v>
                </c:pt>
                <c:pt idx="60">
                  <c:v>0.580997637940175</c:v>
                </c:pt>
                <c:pt idx="61">
                  <c:v>0.58036846635399697</c:v>
                </c:pt>
                <c:pt idx="62">
                  <c:v>0.57930277630052596</c:v>
                </c:pt>
                <c:pt idx="63">
                  <c:v>0.57840415847583104</c:v>
                </c:pt>
                <c:pt idx="64">
                  <c:v>0.57658714856184301</c:v>
                </c:pt>
                <c:pt idx="65">
                  <c:v>0.57397452254639203</c:v>
                </c:pt>
                <c:pt idx="66">
                  <c:v>0.57353995032518201</c:v>
                </c:pt>
                <c:pt idx="67">
                  <c:v>0.57428687674186096</c:v>
                </c:pt>
                <c:pt idx="68">
                  <c:v>0.57440051792353297</c:v>
                </c:pt>
                <c:pt idx="69">
                  <c:v>0.57115296886614997</c:v>
                </c:pt>
                <c:pt idx="70">
                  <c:v>0.57066446499057599</c:v>
                </c:pt>
                <c:pt idx="71">
                  <c:v>0.56963931216576502</c:v>
                </c:pt>
                <c:pt idx="72">
                  <c:v>0.56918482390292902</c:v>
                </c:pt>
                <c:pt idx="73">
                  <c:v>0.56682268322059903</c:v>
                </c:pt>
                <c:pt idx="74">
                  <c:v>0.56670300027606002</c:v>
                </c:pt>
                <c:pt idx="75">
                  <c:v>0.56502587913741398</c:v>
                </c:pt>
                <c:pt idx="76">
                  <c:v>0.56433722990088897</c:v>
                </c:pt>
                <c:pt idx="77">
                  <c:v>0.562270013567575</c:v>
                </c:pt>
                <c:pt idx="78">
                  <c:v>0.560342497396767</c:v>
                </c:pt>
                <c:pt idx="79">
                  <c:v>0.55633960474009203</c:v>
                </c:pt>
                <c:pt idx="80">
                  <c:v>0.55546853576570299</c:v>
                </c:pt>
                <c:pt idx="81">
                  <c:v>0.55440718167238801</c:v>
                </c:pt>
                <c:pt idx="82">
                  <c:v>0.55197642838310101</c:v>
                </c:pt>
                <c:pt idx="83">
                  <c:v>0.55105100241113802</c:v>
                </c:pt>
                <c:pt idx="84">
                  <c:v>0.54862807086307996</c:v>
                </c:pt>
                <c:pt idx="85">
                  <c:v>0.54548530935798101</c:v>
                </c:pt>
                <c:pt idx="86">
                  <c:v>0.53746969329174399</c:v>
                </c:pt>
                <c:pt idx="87">
                  <c:v>0.53417516576500201</c:v>
                </c:pt>
                <c:pt idx="88">
                  <c:v>0.53300494893824302</c:v>
                </c:pt>
                <c:pt idx="89">
                  <c:v>0.53312541575371397</c:v>
                </c:pt>
                <c:pt idx="90">
                  <c:v>0.52829702759800601</c:v>
                </c:pt>
                <c:pt idx="91">
                  <c:v>0.51228957997126201</c:v>
                </c:pt>
                <c:pt idx="92">
                  <c:v>0.50826781019777101</c:v>
                </c:pt>
                <c:pt idx="93">
                  <c:v>0.50280613324110801</c:v>
                </c:pt>
                <c:pt idx="94">
                  <c:v>0.48696788670748198</c:v>
                </c:pt>
                <c:pt idx="95">
                  <c:v>0.47767552669109697</c:v>
                </c:pt>
                <c:pt idx="96">
                  <c:v>0.455892995311589</c:v>
                </c:pt>
                <c:pt idx="97">
                  <c:v>0.43791019123500602</c:v>
                </c:pt>
                <c:pt idx="98">
                  <c:v>0.417018738095076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375008"/>
        <c:axId val="510374616"/>
      </c:scatterChart>
      <c:valAx>
        <c:axId val="51037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74616"/>
        <c:crosses val="autoZero"/>
        <c:crossBetween val="midCat"/>
      </c:valAx>
      <c:valAx>
        <c:axId val="510374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7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113-cos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0.48537701536239097</c:v>
                </c:pt>
                <c:pt idx="1">
                  <c:v>0.48949392208660097</c:v>
                </c:pt>
                <c:pt idx="2">
                  <c:v>0.50366651795718498</c:v>
                </c:pt>
                <c:pt idx="3">
                  <c:v>0.51632611502416803</c:v>
                </c:pt>
                <c:pt idx="4">
                  <c:v>0.53682244617234898</c:v>
                </c:pt>
                <c:pt idx="5">
                  <c:v>0.55917844329932798</c:v>
                </c:pt>
                <c:pt idx="6">
                  <c:v>0.58030998249992305</c:v>
                </c:pt>
                <c:pt idx="7">
                  <c:v>0.60742136026418903</c:v>
                </c:pt>
                <c:pt idx="8">
                  <c:v>0.63843884061108302</c:v>
                </c:pt>
                <c:pt idx="9">
                  <c:v>0.67192557867218305</c:v>
                </c:pt>
                <c:pt idx="10">
                  <c:v>0.69965556355132597</c:v>
                </c:pt>
                <c:pt idx="11">
                  <c:v>0.72708897737650002</c:v>
                </c:pt>
                <c:pt idx="12">
                  <c:v>0.74661627284474896</c:v>
                </c:pt>
                <c:pt idx="13">
                  <c:v>0.76398556124459305</c:v>
                </c:pt>
                <c:pt idx="14">
                  <c:v>0.78421844833719101</c:v>
                </c:pt>
                <c:pt idx="15">
                  <c:v>0.79336767605215097</c:v>
                </c:pt>
                <c:pt idx="16">
                  <c:v>0.82580028058400301</c:v>
                </c:pt>
                <c:pt idx="17">
                  <c:v>0.83364122086840298</c:v>
                </c:pt>
                <c:pt idx="18">
                  <c:v>0.82899366403085095</c:v>
                </c:pt>
                <c:pt idx="19">
                  <c:v>0.83444680908912106</c:v>
                </c:pt>
                <c:pt idx="20">
                  <c:v>0.82139130600639598</c:v>
                </c:pt>
                <c:pt idx="21">
                  <c:v>0.82491374030797604</c:v>
                </c:pt>
                <c:pt idx="22">
                  <c:v>0.81744976873240605</c:v>
                </c:pt>
                <c:pt idx="23">
                  <c:v>0.82953334010407898</c:v>
                </c:pt>
                <c:pt idx="24">
                  <c:v>0.82834320990968102</c:v>
                </c:pt>
                <c:pt idx="25">
                  <c:v>0.82301425897167502</c:v>
                </c:pt>
                <c:pt idx="26">
                  <c:v>0.81130556027210399</c:v>
                </c:pt>
                <c:pt idx="27">
                  <c:v>0.804476641510806</c:v>
                </c:pt>
                <c:pt idx="28">
                  <c:v>0.79424554513778101</c:v>
                </c:pt>
                <c:pt idx="29">
                  <c:v>0.774232891568847</c:v>
                </c:pt>
                <c:pt idx="30">
                  <c:v>0.75184746795552504</c:v>
                </c:pt>
                <c:pt idx="31">
                  <c:v>0.74449242419950801</c:v>
                </c:pt>
                <c:pt idx="32">
                  <c:v>0.72586038807562403</c:v>
                </c:pt>
                <c:pt idx="33">
                  <c:v>0.71916823857948897</c:v>
                </c:pt>
                <c:pt idx="34">
                  <c:v>0.71035498796479102</c:v>
                </c:pt>
                <c:pt idx="35">
                  <c:v>0.70448214123046504</c:v>
                </c:pt>
                <c:pt idx="36">
                  <c:v>0.69541159039881895</c:v>
                </c:pt>
                <c:pt idx="37">
                  <c:v>0.67597294906453798</c:v>
                </c:pt>
                <c:pt idx="38">
                  <c:v>0.66992347403659502</c:v>
                </c:pt>
                <c:pt idx="39">
                  <c:v>0.66498966402042703</c:v>
                </c:pt>
                <c:pt idx="40">
                  <c:v>0.66086916046825295</c:v>
                </c:pt>
                <c:pt idx="41">
                  <c:v>0.65480056316709701</c:v>
                </c:pt>
                <c:pt idx="42">
                  <c:v>0.64711066212873303</c:v>
                </c:pt>
                <c:pt idx="43">
                  <c:v>0.63516253337947803</c:v>
                </c:pt>
                <c:pt idx="44">
                  <c:v>0.61852789097321104</c:v>
                </c:pt>
                <c:pt idx="45">
                  <c:v>0.61130875912645</c:v>
                </c:pt>
                <c:pt idx="46">
                  <c:v>0.60707068817320298</c:v>
                </c:pt>
                <c:pt idx="47">
                  <c:v>0.60301298177461904</c:v>
                </c:pt>
                <c:pt idx="48">
                  <c:v>0.59450106328331498</c:v>
                </c:pt>
                <c:pt idx="49">
                  <c:v>0.59004530687527401</c:v>
                </c:pt>
                <c:pt idx="50">
                  <c:v>0.58831752783481395</c:v>
                </c:pt>
                <c:pt idx="51">
                  <c:v>0.58334089570912095</c:v>
                </c:pt>
                <c:pt idx="52">
                  <c:v>0.581441290857867</c:v>
                </c:pt>
                <c:pt idx="53">
                  <c:v>0.57666188383349004</c:v>
                </c:pt>
                <c:pt idx="54">
                  <c:v>0.57542286960404598</c:v>
                </c:pt>
                <c:pt idx="55">
                  <c:v>0.57186782478213405</c:v>
                </c:pt>
                <c:pt idx="56">
                  <c:v>0.55927013347558496</c:v>
                </c:pt>
                <c:pt idx="57">
                  <c:v>0.55329654103883896</c:v>
                </c:pt>
                <c:pt idx="58">
                  <c:v>0.55133710027692395</c:v>
                </c:pt>
                <c:pt idx="59">
                  <c:v>0.54728469653374101</c:v>
                </c:pt>
                <c:pt idx="60">
                  <c:v>0.54382321756626495</c:v>
                </c:pt>
                <c:pt idx="61">
                  <c:v>0.54251619645976801</c:v>
                </c:pt>
                <c:pt idx="62">
                  <c:v>0.54078174330819295</c:v>
                </c:pt>
                <c:pt idx="63">
                  <c:v>0.54021552000958595</c:v>
                </c:pt>
                <c:pt idx="64">
                  <c:v>0.539335602825321</c:v>
                </c:pt>
                <c:pt idx="65">
                  <c:v>0.53817214714927997</c:v>
                </c:pt>
                <c:pt idx="66">
                  <c:v>0.53367856060921604</c:v>
                </c:pt>
                <c:pt idx="67">
                  <c:v>0.53296043977922603</c:v>
                </c:pt>
                <c:pt idx="68">
                  <c:v>0.53129672595357602</c:v>
                </c:pt>
                <c:pt idx="69">
                  <c:v>0.53110739754085901</c:v>
                </c:pt>
                <c:pt idx="70">
                  <c:v>0.52977458180587</c:v>
                </c:pt>
                <c:pt idx="71">
                  <c:v>0.52866695109741402</c:v>
                </c:pt>
                <c:pt idx="72">
                  <c:v>0.52773630650500902</c:v>
                </c:pt>
                <c:pt idx="73">
                  <c:v>0.52661123272967902</c:v>
                </c:pt>
                <c:pt idx="74">
                  <c:v>0.52630930036252999</c:v>
                </c:pt>
                <c:pt idx="75">
                  <c:v>0.52598238048913304</c:v>
                </c:pt>
                <c:pt idx="76">
                  <c:v>0.52595739298288602</c:v>
                </c:pt>
                <c:pt idx="77">
                  <c:v>0.52595739298288602</c:v>
                </c:pt>
                <c:pt idx="78">
                  <c:v>0.52556919422512205</c:v>
                </c:pt>
                <c:pt idx="79">
                  <c:v>0.52556919422512205</c:v>
                </c:pt>
                <c:pt idx="80">
                  <c:v>0.52448223770338298</c:v>
                </c:pt>
                <c:pt idx="81">
                  <c:v>0.52339528118164402</c:v>
                </c:pt>
                <c:pt idx="82">
                  <c:v>0.52339528118164402</c:v>
                </c:pt>
                <c:pt idx="83">
                  <c:v>0.51997913211332103</c:v>
                </c:pt>
                <c:pt idx="84">
                  <c:v>0.51816753791042203</c:v>
                </c:pt>
                <c:pt idx="85">
                  <c:v>0.51635594370752402</c:v>
                </c:pt>
                <c:pt idx="86">
                  <c:v>0.51635594370752402</c:v>
                </c:pt>
                <c:pt idx="87">
                  <c:v>0.51635594370752402</c:v>
                </c:pt>
                <c:pt idx="88">
                  <c:v>0.51635594370752402</c:v>
                </c:pt>
                <c:pt idx="89">
                  <c:v>0.51605401134037399</c:v>
                </c:pt>
                <c:pt idx="90">
                  <c:v>0.51605401134037399</c:v>
                </c:pt>
                <c:pt idx="91">
                  <c:v>0.51605401134037399</c:v>
                </c:pt>
                <c:pt idx="92">
                  <c:v>0.51605401134037399</c:v>
                </c:pt>
                <c:pt idx="93">
                  <c:v>0.51605401134037399</c:v>
                </c:pt>
                <c:pt idx="94">
                  <c:v>0.51605401134037399</c:v>
                </c:pt>
                <c:pt idx="95">
                  <c:v>0.51605401134037399</c:v>
                </c:pt>
                <c:pt idx="96">
                  <c:v>0.51605401134037399</c:v>
                </c:pt>
                <c:pt idx="97">
                  <c:v>0.51605401134037399</c:v>
                </c:pt>
                <c:pt idx="98">
                  <c:v>0.51605401134037399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0.48426027777859898</c:v>
                </c:pt>
                <c:pt idx="1">
                  <c:v>0.48523841091429099</c:v>
                </c:pt>
                <c:pt idx="2">
                  <c:v>0.49460739553691901</c:v>
                </c:pt>
                <c:pt idx="3">
                  <c:v>0.49826226175691002</c:v>
                </c:pt>
                <c:pt idx="4">
                  <c:v>0.50523980135428703</c:v>
                </c:pt>
                <c:pt idx="5">
                  <c:v>0.513790355506346</c:v>
                </c:pt>
                <c:pt idx="6">
                  <c:v>0.52561813970687099</c:v>
                </c:pt>
                <c:pt idx="7">
                  <c:v>0.53914924945906195</c:v>
                </c:pt>
                <c:pt idx="8">
                  <c:v>0.55830646624008795</c:v>
                </c:pt>
                <c:pt idx="9">
                  <c:v>0.58123333158786905</c:v>
                </c:pt>
                <c:pt idx="10">
                  <c:v>0.59771674040188005</c:v>
                </c:pt>
                <c:pt idx="11">
                  <c:v>0.61767188669946405</c:v>
                </c:pt>
                <c:pt idx="12">
                  <c:v>0.63615791484949502</c:v>
                </c:pt>
                <c:pt idx="13">
                  <c:v>0.65825612692873103</c:v>
                </c:pt>
                <c:pt idx="14">
                  <c:v>0.68191347890698994</c:v>
                </c:pt>
                <c:pt idx="15">
                  <c:v>0.69354890202472896</c:v>
                </c:pt>
                <c:pt idx="16">
                  <c:v>0.71637840229298699</c:v>
                </c:pt>
                <c:pt idx="17">
                  <c:v>0.73721250508664105</c:v>
                </c:pt>
                <c:pt idx="18">
                  <c:v>0.74517669659535302</c:v>
                </c:pt>
                <c:pt idx="19">
                  <c:v>0.76918169553015003</c:v>
                </c:pt>
                <c:pt idx="20">
                  <c:v>0.76603810522327098</c:v>
                </c:pt>
                <c:pt idx="21">
                  <c:v>0.77594344388365899</c:v>
                </c:pt>
                <c:pt idx="22">
                  <c:v>0.78367194349425995</c:v>
                </c:pt>
                <c:pt idx="23">
                  <c:v>0.81702730493789599</c:v>
                </c:pt>
                <c:pt idx="24">
                  <c:v>0.82628791726522199</c:v>
                </c:pt>
                <c:pt idx="25">
                  <c:v>0.83420052926066401</c:v>
                </c:pt>
                <c:pt idx="26">
                  <c:v>0.81941126067707903</c:v>
                </c:pt>
                <c:pt idx="27">
                  <c:v>0.81746091033629997</c:v>
                </c:pt>
                <c:pt idx="28">
                  <c:v>0.79923069321095497</c:v>
                </c:pt>
                <c:pt idx="29">
                  <c:v>0.77888641632260303</c:v>
                </c:pt>
                <c:pt idx="30">
                  <c:v>0.77048809511328198</c:v>
                </c:pt>
                <c:pt idx="31">
                  <c:v>0.77228702158652396</c:v>
                </c:pt>
                <c:pt idx="32">
                  <c:v>0.769156361479015</c:v>
                </c:pt>
                <c:pt idx="33">
                  <c:v>0.77025129186736996</c:v>
                </c:pt>
                <c:pt idx="34">
                  <c:v>0.75928199010250896</c:v>
                </c:pt>
                <c:pt idx="35">
                  <c:v>0.74898833051006897</c:v>
                </c:pt>
                <c:pt idx="36">
                  <c:v>0.72721304852799995</c:v>
                </c:pt>
                <c:pt idx="37">
                  <c:v>0.71681922196796299</c:v>
                </c:pt>
                <c:pt idx="38">
                  <c:v>0.70584239130434701</c:v>
                </c:pt>
                <c:pt idx="39">
                  <c:v>0.70604914933837404</c:v>
                </c:pt>
                <c:pt idx="40">
                  <c:v>0.70604914933837404</c:v>
                </c:pt>
                <c:pt idx="41">
                  <c:v>0.70594965675057197</c:v>
                </c:pt>
                <c:pt idx="42">
                  <c:v>0.69487577639751497</c:v>
                </c:pt>
                <c:pt idx="43">
                  <c:v>0.66304347826086896</c:v>
                </c:pt>
                <c:pt idx="44">
                  <c:v>0.64130434782608603</c:v>
                </c:pt>
                <c:pt idx="45">
                  <c:v>0.63043478260869501</c:v>
                </c:pt>
                <c:pt idx="46">
                  <c:v>0.59782608695652095</c:v>
                </c:pt>
                <c:pt idx="47">
                  <c:v>0.58695652173913004</c:v>
                </c:pt>
                <c:pt idx="48">
                  <c:v>0.56521739130434701</c:v>
                </c:pt>
                <c:pt idx="49">
                  <c:v>0.54347826086956497</c:v>
                </c:pt>
                <c:pt idx="50">
                  <c:v>0.54347826086956497</c:v>
                </c:pt>
                <c:pt idx="51">
                  <c:v>0.52173913043478204</c:v>
                </c:pt>
                <c:pt idx="52">
                  <c:v>0.52173913043478204</c:v>
                </c:pt>
                <c:pt idx="53">
                  <c:v>0.5</c:v>
                </c:pt>
                <c:pt idx="54">
                  <c:v>0.5</c:v>
                </c:pt>
                <c:pt idx="55">
                  <c:v>0.47826086956521702</c:v>
                </c:pt>
                <c:pt idx="56">
                  <c:v>0.467391304347826</c:v>
                </c:pt>
                <c:pt idx="57">
                  <c:v>0.42391304347825998</c:v>
                </c:pt>
                <c:pt idx="58">
                  <c:v>0.40217391304347799</c:v>
                </c:pt>
                <c:pt idx="59">
                  <c:v>0.38043478260869501</c:v>
                </c:pt>
                <c:pt idx="60">
                  <c:v>0.35869565217391303</c:v>
                </c:pt>
                <c:pt idx="61">
                  <c:v>0.33695652173912999</c:v>
                </c:pt>
                <c:pt idx="62">
                  <c:v>0.31521739130434701</c:v>
                </c:pt>
                <c:pt idx="63">
                  <c:v>0.31521739130434701</c:v>
                </c:pt>
                <c:pt idx="64">
                  <c:v>0.29347826086956502</c:v>
                </c:pt>
                <c:pt idx="65">
                  <c:v>0.26086956521739102</c:v>
                </c:pt>
                <c:pt idx="66">
                  <c:v>0.23913043478260801</c:v>
                </c:pt>
                <c:pt idx="67">
                  <c:v>0.22826086956521699</c:v>
                </c:pt>
                <c:pt idx="68">
                  <c:v>0.184782608695652</c:v>
                </c:pt>
                <c:pt idx="69">
                  <c:v>0.184782608695652</c:v>
                </c:pt>
                <c:pt idx="70">
                  <c:v>0.17391304347826</c:v>
                </c:pt>
                <c:pt idx="71">
                  <c:v>0.16304347826086901</c:v>
                </c:pt>
                <c:pt idx="72">
                  <c:v>0.119565217391304</c:v>
                </c:pt>
                <c:pt idx="73">
                  <c:v>7.6086956521739094E-2</c:v>
                </c:pt>
                <c:pt idx="74">
                  <c:v>7.6086956521739094E-2</c:v>
                </c:pt>
                <c:pt idx="75">
                  <c:v>6.5217391304347797E-2</c:v>
                </c:pt>
                <c:pt idx="76">
                  <c:v>5.4347826086956499E-2</c:v>
                </c:pt>
                <c:pt idx="77">
                  <c:v>5.4347826086956499E-2</c:v>
                </c:pt>
                <c:pt idx="78">
                  <c:v>4.3478260869565202E-2</c:v>
                </c:pt>
                <c:pt idx="79">
                  <c:v>4.3478260869565202E-2</c:v>
                </c:pt>
                <c:pt idx="80">
                  <c:v>4.3478260869565202E-2</c:v>
                </c:pt>
                <c:pt idx="81">
                  <c:v>4.3478260869565202E-2</c:v>
                </c:pt>
                <c:pt idx="82">
                  <c:v>4.3478260869565202E-2</c:v>
                </c:pt>
                <c:pt idx="83">
                  <c:v>2.1739130434782601E-2</c:v>
                </c:pt>
                <c:pt idx="84">
                  <c:v>2.1739130434782601E-2</c:v>
                </c:pt>
                <c:pt idx="85">
                  <c:v>1.0869565217391301E-2</c:v>
                </c:pt>
                <c:pt idx="86">
                  <c:v>1.0869565217391301E-2</c:v>
                </c:pt>
                <c:pt idx="87">
                  <c:v>1.0869565217391301E-2</c:v>
                </c:pt>
                <c:pt idx="88">
                  <c:v>1.0869565217391301E-2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0.91159420289854998</c:v>
                </c:pt>
                <c:pt idx="1">
                  <c:v>0.91045615013006298</c:v>
                </c:pt>
                <c:pt idx="2">
                  <c:v>0.909912671869193</c:v>
                </c:pt>
                <c:pt idx="3">
                  <c:v>0.90907251223886298</c:v>
                </c:pt>
                <c:pt idx="4">
                  <c:v>0.90730934203632096</c:v>
                </c:pt>
                <c:pt idx="5">
                  <c:v>0.90664896940643003</c:v>
                </c:pt>
                <c:pt idx="6">
                  <c:v>0.90516017701792595</c:v>
                </c:pt>
                <c:pt idx="7">
                  <c:v>0.90308761788396097</c:v>
                </c:pt>
                <c:pt idx="8">
                  <c:v>0.89809035613520605</c:v>
                </c:pt>
                <c:pt idx="9">
                  <c:v>0.89110051549695701</c:v>
                </c:pt>
                <c:pt idx="10">
                  <c:v>0.87702453311129003</c:v>
                </c:pt>
                <c:pt idx="11">
                  <c:v>0.86894488429882799</c:v>
                </c:pt>
                <c:pt idx="12">
                  <c:v>0.84835830313379201</c:v>
                </c:pt>
                <c:pt idx="13">
                  <c:v>0.83151323071226002</c:v>
                </c:pt>
                <c:pt idx="14">
                  <c:v>0.81734591945156698</c:v>
                </c:pt>
                <c:pt idx="15">
                  <c:v>0.79971431322988895</c:v>
                </c:pt>
                <c:pt idx="16">
                  <c:v>0.78491026573919997</c:v>
                </c:pt>
                <c:pt idx="17">
                  <c:v>0.76699568883150404</c:v>
                </c:pt>
                <c:pt idx="18">
                  <c:v>0.73434805364709399</c:v>
                </c:pt>
                <c:pt idx="19">
                  <c:v>0.72517816277096003</c:v>
                </c:pt>
                <c:pt idx="20">
                  <c:v>0.70229806937872197</c:v>
                </c:pt>
                <c:pt idx="21">
                  <c:v>0.68485568145836995</c:v>
                </c:pt>
                <c:pt idx="22">
                  <c:v>0.65492090531067504</c:v>
                </c:pt>
                <c:pt idx="23">
                  <c:v>0.64476137975953596</c:v>
                </c:pt>
                <c:pt idx="24">
                  <c:v>0.62882872070026496</c:v>
                </c:pt>
                <c:pt idx="25">
                  <c:v>0.61342217558831302</c:v>
                </c:pt>
                <c:pt idx="26">
                  <c:v>0.57443824602037397</c:v>
                </c:pt>
                <c:pt idx="27">
                  <c:v>0.55046000776918202</c:v>
                </c:pt>
                <c:pt idx="28">
                  <c:v>0.52199494911486699</c:v>
                </c:pt>
                <c:pt idx="29">
                  <c:v>0.49154308809500902</c:v>
                </c:pt>
                <c:pt idx="30">
                  <c:v>0.46240231983797098</c:v>
                </c:pt>
                <c:pt idx="31">
                  <c:v>0.44796779406370302</c:v>
                </c:pt>
                <c:pt idx="32">
                  <c:v>0.42446499302483098</c:v>
                </c:pt>
                <c:pt idx="33">
                  <c:v>0.412358155142097</c:v>
                </c:pt>
                <c:pt idx="34">
                  <c:v>0.39889406701314201</c:v>
                </c:pt>
                <c:pt idx="35">
                  <c:v>0.38614278824418602</c:v>
                </c:pt>
                <c:pt idx="36">
                  <c:v>0.37319368063483199</c:v>
                </c:pt>
                <c:pt idx="37">
                  <c:v>0.34995818617838398</c:v>
                </c:pt>
                <c:pt idx="38">
                  <c:v>0.33918828191850098</c:v>
                </c:pt>
                <c:pt idx="39">
                  <c:v>0.32929722344192602</c:v>
                </c:pt>
                <c:pt idx="40">
                  <c:v>0.320876922246629</c:v>
                </c:pt>
                <c:pt idx="41">
                  <c:v>0.30838947912416498</c:v>
                </c:pt>
                <c:pt idx="42">
                  <c:v>0.29295144296515802</c:v>
                </c:pt>
                <c:pt idx="43">
                  <c:v>0.259711413711529</c:v>
                </c:pt>
                <c:pt idx="44">
                  <c:v>0.23615983477823499</c:v>
                </c:pt>
                <c:pt idx="45">
                  <c:v>0.21834306212210899</c:v>
                </c:pt>
                <c:pt idx="46">
                  <c:v>0.20529234619914299</c:v>
                </c:pt>
                <c:pt idx="47">
                  <c:v>0.19695401575568</c:v>
                </c:pt>
                <c:pt idx="48">
                  <c:v>0.18126766770806699</c:v>
                </c:pt>
                <c:pt idx="49">
                  <c:v>0.17003200153832301</c:v>
                </c:pt>
                <c:pt idx="50">
                  <c:v>0.16602288330266399</c:v>
                </c:pt>
                <c:pt idx="51">
                  <c:v>0.14765508273827899</c:v>
                </c:pt>
                <c:pt idx="52">
                  <c:v>0.14446161127382201</c:v>
                </c:pt>
                <c:pt idx="53">
                  <c:v>0.126994866914519</c:v>
                </c:pt>
                <c:pt idx="54">
                  <c:v>0.12491737619325299</c:v>
                </c:pt>
                <c:pt idx="55">
                  <c:v>0.117258913291657</c:v>
                </c:pt>
                <c:pt idx="56">
                  <c:v>0.103312236243002</c:v>
                </c:pt>
                <c:pt idx="57">
                  <c:v>8.6937830900051999E-2</c:v>
                </c:pt>
                <c:pt idx="58">
                  <c:v>8.3771423694534802E-2</c:v>
                </c:pt>
                <c:pt idx="59">
                  <c:v>7.4892638241094794E-2</c:v>
                </c:pt>
                <c:pt idx="60">
                  <c:v>6.83613241568653E-2</c:v>
                </c:pt>
                <c:pt idx="61">
                  <c:v>6.6246587050162897E-2</c:v>
                </c:pt>
                <c:pt idx="62">
                  <c:v>6.2540804268419695E-2</c:v>
                </c:pt>
                <c:pt idx="63">
                  <c:v>6.17620998986603E-2</c:v>
                </c:pt>
                <c:pt idx="64">
                  <c:v>5.9840516047728602E-2</c:v>
                </c:pt>
                <c:pt idx="65">
                  <c:v>5.6967450335115598E-2</c:v>
                </c:pt>
                <c:pt idx="66">
                  <c:v>5.2198230627458E-2</c:v>
                </c:pt>
                <c:pt idx="67">
                  <c:v>4.9353620137042101E-2</c:v>
                </c:pt>
                <c:pt idx="68">
                  <c:v>4.27991279598951E-2</c:v>
                </c:pt>
                <c:pt idx="69">
                  <c:v>4.2505308658765298E-2</c:v>
                </c:pt>
                <c:pt idx="70">
                  <c:v>3.4059362712819397E-2</c:v>
                </c:pt>
                <c:pt idx="71">
                  <c:v>3.2434282698214502E-2</c:v>
                </c:pt>
                <c:pt idx="72">
                  <c:v>2.9477082737825702E-2</c:v>
                </c:pt>
                <c:pt idx="73">
                  <c:v>2.7032871311920899E-2</c:v>
                </c:pt>
                <c:pt idx="74">
                  <c:v>2.6730938944771101E-2</c:v>
                </c:pt>
                <c:pt idx="75">
                  <c:v>2.63809111563055E-2</c:v>
                </c:pt>
                <c:pt idx="76">
                  <c:v>2.6332815734989599E-2</c:v>
                </c:pt>
                <c:pt idx="77">
                  <c:v>2.6332815734989599E-2</c:v>
                </c:pt>
                <c:pt idx="78">
                  <c:v>2.5815217391304299E-2</c:v>
                </c:pt>
                <c:pt idx="79">
                  <c:v>2.5815217391304299E-2</c:v>
                </c:pt>
                <c:pt idx="80">
                  <c:v>2.2192028985507199E-2</c:v>
                </c:pt>
                <c:pt idx="81">
                  <c:v>1.8568840579710099E-2</c:v>
                </c:pt>
                <c:pt idx="82">
                  <c:v>1.8568840579710099E-2</c:v>
                </c:pt>
                <c:pt idx="83">
                  <c:v>8.6050724637681108E-3</c:v>
                </c:pt>
                <c:pt idx="84">
                  <c:v>4.9818840579710097E-3</c:v>
                </c:pt>
                <c:pt idx="85">
                  <c:v>1.35869565217391E-3</c:v>
                </c:pt>
                <c:pt idx="86">
                  <c:v>1.35869565217391E-3</c:v>
                </c:pt>
                <c:pt idx="87">
                  <c:v>1.35869565217391E-3</c:v>
                </c:pt>
                <c:pt idx="88">
                  <c:v>1.35869565217391E-3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0.58856379704155404</c:v>
                </c:pt>
                <c:pt idx="1">
                  <c:v>0.58947547249925802</c:v>
                </c:pt>
                <c:pt idx="2">
                  <c:v>0.59697710093254597</c:v>
                </c:pt>
                <c:pt idx="3">
                  <c:v>0.60080256054766701</c:v>
                </c:pt>
                <c:pt idx="4">
                  <c:v>0.60709727918366596</c:v>
                </c:pt>
                <c:pt idx="5">
                  <c:v>0.61487537121305702</c:v>
                </c:pt>
                <c:pt idx="6">
                  <c:v>0.62467846512865599</c:v>
                </c:pt>
                <c:pt idx="7">
                  <c:v>0.63561250409117698</c:v>
                </c:pt>
                <c:pt idx="8">
                  <c:v>0.65002887101851403</c:v>
                </c:pt>
                <c:pt idx="9">
                  <c:v>0.66559827977071395</c:v>
                </c:pt>
                <c:pt idx="10">
                  <c:v>0.67331798375456997</c:v>
                </c:pt>
                <c:pt idx="11">
                  <c:v>0.68557657107790804</c:v>
                </c:pt>
                <c:pt idx="12">
                  <c:v>0.69305240227963605</c:v>
                </c:pt>
                <c:pt idx="13">
                  <c:v>0.703755671832476</c:v>
                </c:pt>
                <c:pt idx="14">
                  <c:v>0.714455918419587</c:v>
                </c:pt>
                <c:pt idx="15">
                  <c:v>0.71424761877590304</c:v>
                </c:pt>
                <c:pt idx="16">
                  <c:v>0.724651438177633</c:v>
                </c:pt>
                <c:pt idx="17">
                  <c:v>0.72904701445693598</c:v>
                </c:pt>
                <c:pt idx="18">
                  <c:v>0.71671497374785198</c:v>
                </c:pt>
                <c:pt idx="19">
                  <c:v>0.72159594985179598</c:v>
                </c:pt>
                <c:pt idx="20">
                  <c:v>0.70648065170694696</c:v>
                </c:pt>
                <c:pt idx="21">
                  <c:v>0.70074479099380904</c:v>
                </c:pt>
                <c:pt idx="22">
                  <c:v>0.68724721821404</c:v>
                </c:pt>
                <c:pt idx="23">
                  <c:v>0.69774266849480404</c:v>
                </c:pt>
                <c:pt idx="24">
                  <c:v>0.69138091367427501</c:v>
                </c:pt>
                <c:pt idx="25">
                  <c:v>0.68179175495578104</c:v>
                </c:pt>
                <c:pt idx="26">
                  <c:v>0.65107040880162803</c:v>
                </c:pt>
                <c:pt idx="27">
                  <c:v>0.63031875125956005</c:v>
                </c:pt>
                <c:pt idx="28">
                  <c:v>0.60140323442510901</c:v>
                </c:pt>
                <c:pt idx="29">
                  <c:v>0.570634064222863</c:v>
                </c:pt>
                <c:pt idx="30">
                  <c:v>0.54314049108069096</c:v>
                </c:pt>
                <c:pt idx="31">
                  <c:v>0.53140847136908997</c:v>
                </c:pt>
                <c:pt idx="32">
                  <c:v>0.512059996125799</c:v>
                </c:pt>
                <c:pt idx="33">
                  <c:v>0.498772945400629</c:v>
                </c:pt>
                <c:pt idx="34">
                  <c:v>0.48330453436090998</c:v>
                </c:pt>
                <c:pt idx="35">
                  <c:v>0.46806833950064197</c:v>
                </c:pt>
                <c:pt idx="36">
                  <c:v>0.451401762369882</c:v>
                </c:pt>
                <c:pt idx="37">
                  <c:v>0.429794219920412</c:v>
                </c:pt>
                <c:pt idx="38">
                  <c:v>0.41730069285393501</c:v>
                </c:pt>
                <c:pt idx="39">
                  <c:v>0.40664880429827099</c:v>
                </c:pt>
                <c:pt idx="40">
                  <c:v>0.39881575826506299</c:v>
                </c:pt>
                <c:pt idx="41">
                  <c:v>0.38476776301527899</c:v>
                </c:pt>
                <c:pt idx="42">
                  <c:v>0.36796405611536898</c:v>
                </c:pt>
                <c:pt idx="43">
                  <c:v>0.332436203895002</c:v>
                </c:pt>
                <c:pt idx="44">
                  <c:v>0.30527606895801901</c:v>
                </c:pt>
                <c:pt idx="45">
                  <c:v>0.28529364910772498</c:v>
                </c:pt>
                <c:pt idx="46">
                  <c:v>0.26740578185554198</c:v>
                </c:pt>
                <c:pt idx="47">
                  <c:v>0.25697148221538102</c:v>
                </c:pt>
                <c:pt idx="48">
                  <c:v>0.238756036714316</c:v>
                </c:pt>
                <c:pt idx="49">
                  <c:v>0.22318098897144001</c:v>
                </c:pt>
                <c:pt idx="50">
                  <c:v>0.21837564354752401</c:v>
                </c:pt>
                <c:pt idx="51">
                  <c:v>0.19672931029289201</c:v>
                </c:pt>
                <c:pt idx="52">
                  <c:v>0.192224156022507</c:v>
                </c:pt>
                <c:pt idx="53">
                  <c:v>0.17142320069723099</c:v>
                </c:pt>
                <c:pt idx="54">
                  <c:v>0.16837252054163801</c:v>
                </c:pt>
                <c:pt idx="55">
                  <c:v>0.156809589999619</c:v>
                </c:pt>
                <c:pt idx="56">
                  <c:v>0.14178229925681601</c:v>
                </c:pt>
                <c:pt idx="57">
                  <c:v>0.12198726197352699</c:v>
                </c:pt>
                <c:pt idx="58">
                  <c:v>0.116861975232225</c:v>
                </c:pt>
                <c:pt idx="59">
                  <c:v>0.105723306066336</c:v>
                </c:pt>
                <c:pt idx="60">
                  <c:v>9.5332405455910194E-2</c:v>
                </c:pt>
                <c:pt idx="61">
                  <c:v>9.1685419797276804E-2</c:v>
                </c:pt>
                <c:pt idx="62">
                  <c:v>8.5498627067905994E-2</c:v>
                </c:pt>
                <c:pt idx="63">
                  <c:v>8.4228816950710605E-2</c:v>
                </c:pt>
                <c:pt idx="64">
                  <c:v>8.0689132044268197E-2</c:v>
                </c:pt>
                <c:pt idx="65">
                  <c:v>7.5572707992678304E-2</c:v>
                </c:pt>
                <c:pt idx="66">
                  <c:v>6.8171724473567397E-2</c:v>
                </c:pt>
                <c:pt idx="67">
                  <c:v>6.3304521479727205E-2</c:v>
                </c:pt>
                <c:pt idx="68">
                  <c:v>5.49197564195874E-2</c:v>
                </c:pt>
                <c:pt idx="69">
                  <c:v>5.4361031613961497E-2</c:v>
                </c:pt>
                <c:pt idx="70">
                  <c:v>4.3725648086213098E-2</c:v>
                </c:pt>
                <c:pt idx="71">
                  <c:v>4.0808240111236002E-2</c:v>
                </c:pt>
                <c:pt idx="72">
                  <c:v>3.5391683704040597E-2</c:v>
                </c:pt>
                <c:pt idx="73">
                  <c:v>3.0825416637773599E-2</c:v>
                </c:pt>
                <c:pt idx="74">
                  <c:v>3.0268795943853101E-2</c:v>
                </c:pt>
                <c:pt idx="75">
                  <c:v>2.95863248458536E-2</c:v>
                </c:pt>
                <c:pt idx="76">
                  <c:v>2.9490557751427299E-2</c:v>
                </c:pt>
                <c:pt idx="77">
                  <c:v>2.9490557751427299E-2</c:v>
                </c:pt>
                <c:pt idx="78">
                  <c:v>2.85024154589371E-2</c:v>
                </c:pt>
                <c:pt idx="79">
                  <c:v>2.85024154589371E-2</c:v>
                </c:pt>
                <c:pt idx="80">
                  <c:v>2.63285024154589E-2</c:v>
                </c:pt>
                <c:pt idx="81">
                  <c:v>2.30676328502415E-2</c:v>
                </c:pt>
                <c:pt idx="82">
                  <c:v>2.30676328502415E-2</c:v>
                </c:pt>
                <c:pt idx="83">
                  <c:v>1.1111111111111099E-2</c:v>
                </c:pt>
                <c:pt idx="84">
                  <c:v>7.85024154589372E-3</c:v>
                </c:pt>
                <c:pt idx="85">
                  <c:v>2.4154589371980601E-3</c:v>
                </c:pt>
                <c:pt idx="86">
                  <c:v>2.4154589371980601E-3</c:v>
                </c:pt>
                <c:pt idx="87">
                  <c:v>2.4154589371980601E-3</c:v>
                </c:pt>
                <c:pt idx="88">
                  <c:v>2.4154589371980601E-3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375792"/>
        <c:axId val="510379320"/>
      </c:scatterChart>
      <c:valAx>
        <c:axId val="510375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79320"/>
        <c:crosses val="autoZero"/>
        <c:crossBetween val="midCat"/>
      </c:valAx>
      <c:valAx>
        <c:axId val="51037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75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113-tf-idf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0.54035300861471602</c:v>
                </c:pt>
                <c:pt idx="1">
                  <c:v>0.634289254181717</c:v>
                </c:pt>
                <c:pt idx="2">
                  <c:v>0.70775696775649699</c:v>
                </c:pt>
                <c:pt idx="3">
                  <c:v>0.76168548959251603</c:v>
                </c:pt>
                <c:pt idx="4">
                  <c:v>0.77834626721083</c:v>
                </c:pt>
                <c:pt idx="5">
                  <c:v>0.77081083458803401</c:v>
                </c:pt>
                <c:pt idx="6">
                  <c:v>0.75889129696160995</c:v>
                </c:pt>
                <c:pt idx="7">
                  <c:v>0.74459367859876702</c:v>
                </c:pt>
                <c:pt idx="8">
                  <c:v>0.73083258314020905</c:v>
                </c:pt>
                <c:pt idx="9">
                  <c:v>0.71871761587053695</c:v>
                </c:pt>
                <c:pt idx="10">
                  <c:v>0.71849369099022897</c:v>
                </c:pt>
                <c:pt idx="11">
                  <c:v>0.70621134109686401</c:v>
                </c:pt>
                <c:pt idx="12">
                  <c:v>0.69925515312064002</c:v>
                </c:pt>
                <c:pt idx="13">
                  <c:v>0.68841152534135797</c:v>
                </c:pt>
                <c:pt idx="14">
                  <c:v>0.68462744429553501</c:v>
                </c:pt>
                <c:pt idx="15">
                  <c:v>0.67823501254899998</c:v>
                </c:pt>
                <c:pt idx="16">
                  <c:v>0.67683816023036003</c:v>
                </c:pt>
                <c:pt idx="17">
                  <c:v>0.66917479341903996</c:v>
                </c:pt>
                <c:pt idx="18">
                  <c:v>0.66016434787626599</c:v>
                </c:pt>
                <c:pt idx="19">
                  <c:v>0.65720232521132305</c:v>
                </c:pt>
                <c:pt idx="20">
                  <c:v>0.65486131243879397</c:v>
                </c:pt>
                <c:pt idx="21">
                  <c:v>0.65020822562972402</c:v>
                </c:pt>
                <c:pt idx="22">
                  <c:v>0.64890593213584002</c:v>
                </c:pt>
                <c:pt idx="23">
                  <c:v>0.64657332110757704</c:v>
                </c:pt>
                <c:pt idx="24">
                  <c:v>0.64567940265759505</c:v>
                </c:pt>
                <c:pt idx="25">
                  <c:v>0.64280928323012898</c:v>
                </c:pt>
                <c:pt idx="26">
                  <c:v>0.63718424527920703</c:v>
                </c:pt>
                <c:pt idx="27">
                  <c:v>0.63423898923628297</c:v>
                </c:pt>
                <c:pt idx="28">
                  <c:v>0.63399410934992295</c:v>
                </c:pt>
                <c:pt idx="29">
                  <c:v>0.63143965178633898</c:v>
                </c:pt>
                <c:pt idx="30">
                  <c:v>0.63035700858413002</c:v>
                </c:pt>
                <c:pt idx="31">
                  <c:v>0.625677406368921</c:v>
                </c:pt>
                <c:pt idx="32">
                  <c:v>0.62423111715089297</c:v>
                </c:pt>
                <c:pt idx="33">
                  <c:v>0.62202466341266804</c:v>
                </c:pt>
                <c:pt idx="34">
                  <c:v>0.62178605190001002</c:v>
                </c:pt>
                <c:pt idx="35">
                  <c:v>0.61990043556839103</c:v>
                </c:pt>
                <c:pt idx="36">
                  <c:v>0.61957429993490898</c:v>
                </c:pt>
                <c:pt idx="37">
                  <c:v>0.61940379695110703</c:v>
                </c:pt>
                <c:pt idx="38">
                  <c:v>0.61851183221918704</c:v>
                </c:pt>
                <c:pt idx="39">
                  <c:v>0.61808684338307296</c:v>
                </c:pt>
                <c:pt idx="40">
                  <c:v>0.61422019962985097</c:v>
                </c:pt>
                <c:pt idx="41">
                  <c:v>0.61397865373613103</c:v>
                </c:pt>
                <c:pt idx="42">
                  <c:v>0.613888074025986</c:v>
                </c:pt>
                <c:pt idx="43">
                  <c:v>0.61264583800114103</c:v>
                </c:pt>
                <c:pt idx="44">
                  <c:v>0.61205262970332897</c:v>
                </c:pt>
                <c:pt idx="45">
                  <c:v>0.61175069733617904</c:v>
                </c:pt>
                <c:pt idx="46">
                  <c:v>0.61084490023473004</c:v>
                </c:pt>
                <c:pt idx="47">
                  <c:v>0.59983598161711604</c:v>
                </c:pt>
                <c:pt idx="48">
                  <c:v>0.59975605834345902</c:v>
                </c:pt>
                <c:pt idx="49">
                  <c:v>0.59966547863331399</c:v>
                </c:pt>
                <c:pt idx="50">
                  <c:v>0.59966547863331399</c:v>
                </c:pt>
                <c:pt idx="51">
                  <c:v>0.59954603286169394</c:v>
                </c:pt>
                <c:pt idx="52">
                  <c:v>0.59882139518053501</c:v>
                </c:pt>
                <c:pt idx="53">
                  <c:v>0.59819165052905099</c:v>
                </c:pt>
                <c:pt idx="54">
                  <c:v>0.59761684694320205</c:v>
                </c:pt>
                <c:pt idx="55">
                  <c:v>0.59761684694320205</c:v>
                </c:pt>
                <c:pt idx="56">
                  <c:v>0.59761684694320205</c:v>
                </c:pt>
                <c:pt idx="57">
                  <c:v>0.59320168969283105</c:v>
                </c:pt>
                <c:pt idx="58">
                  <c:v>0.582252201201783</c:v>
                </c:pt>
                <c:pt idx="59">
                  <c:v>0.582252201201783</c:v>
                </c:pt>
                <c:pt idx="60">
                  <c:v>0.58211284780156003</c:v>
                </c:pt>
                <c:pt idx="61">
                  <c:v>0.58211284780156003</c:v>
                </c:pt>
                <c:pt idx="62">
                  <c:v>0.58211284780156003</c:v>
                </c:pt>
                <c:pt idx="63">
                  <c:v>0.58211284780156003</c:v>
                </c:pt>
                <c:pt idx="64">
                  <c:v>0.58211284780156003</c:v>
                </c:pt>
                <c:pt idx="65">
                  <c:v>0.58209093335555695</c:v>
                </c:pt>
                <c:pt idx="66">
                  <c:v>0.57122136813816604</c:v>
                </c:pt>
                <c:pt idx="67">
                  <c:v>0.54896463935969797</c:v>
                </c:pt>
                <c:pt idx="68">
                  <c:v>0.54896463935969797</c:v>
                </c:pt>
                <c:pt idx="69">
                  <c:v>0.54896463935969797</c:v>
                </c:pt>
                <c:pt idx="70">
                  <c:v>0.54896463935969797</c:v>
                </c:pt>
                <c:pt idx="71">
                  <c:v>0.54896463935969797</c:v>
                </c:pt>
                <c:pt idx="72">
                  <c:v>0.54896463935969797</c:v>
                </c:pt>
                <c:pt idx="73">
                  <c:v>0.53779314177515702</c:v>
                </c:pt>
                <c:pt idx="74">
                  <c:v>0.52692357655776501</c:v>
                </c:pt>
                <c:pt idx="75">
                  <c:v>0.52692357655776501</c:v>
                </c:pt>
                <c:pt idx="76">
                  <c:v>0.52692357655776501</c:v>
                </c:pt>
                <c:pt idx="77">
                  <c:v>0.52692357655776501</c:v>
                </c:pt>
                <c:pt idx="78">
                  <c:v>0.52692357655776501</c:v>
                </c:pt>
                <c:pt idx="79">
                  <c:v>0.52692357655776501</c:v>
                </c:pt>
                <c:pt idx="80">
                  <c:v>0.52692357655776501</c:v>
                </c:pt>
                <c:pt idx="81">
                  <c:v>0.52692357655776501</c:v>
                </c:pt>
                <c:pt idx="82">
                  <c:v>0.52692357655776501</c:v>
                </c:pt>
                <c:pt idx="83">
                  <c:v>0.51605401134037399</c:v>
                </c:pt>
                <c:pt idx="84">
                  <c:v>0.51605401134037399</c:v>
                </c:pt>
                <c:pt idx="85">
                  <c:v>0.51605401134037399</c:v>
                </c:pt>
                <c:pt idx="86">
                  <c:v>0.51605401134037399</c:v>
                </c:pt>
                <c:pt idx="87">
                  <c:v>0.51605401134037399</c:v>
                </c:pt>
                <c:pt idx="88">
                  <c:v>0.51605401134037399</c:v>
                </c:pt>
                <c:pt idx="89">
                  <c:v>0.51605401134037399</c:v>
                </c:pt>
                <c:pt idx="90">
                  <c:v>0.51605401134037399</c:v>
                </c:pt>
                <c:pt idx="91">
                  <c:v>0.51605401134037399</c:v>
                </c:pt>
                <c:pt idx="92">
                  <c:v>0.51605401134037399</c:v>
                </c:pt>
                <c:pt idx="93">
                  <c:v>0.51605401134037399</c:v>
                </c:pt>
                <c:pt idx="94">
                  <c:v>0.51605401134037399</c:v>
                </c:pt>
                <c:pt idx="95">
                  <c:v>0.51605401134037399</c:v>
                </c:pt>
                <c:pt idx="96">
                  <c:v>0.51605401134037399</c:v>
                </c:pt>
                <c:pt idx="97">
                  <c:v>0.51605401134037399</c:v>
                </c:pt>
                <c:pt idx="98">
                  <c:v>0.51605401134037399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0.49935696104333299</c:v>
                </c:pt>
                <c:pt idx="1">
                  <c:v>0.55289181263721299</c:v>
                </c:pt>
                <c:pt idx="2">
                  <c:v>0.62602108637357701</c:v>
                </c:pt>
                <c:pt idx="3">
                  <c:v>0.70851516320746</c:v>
                </c:pt>
                <c:pt idx="4">
                  <c:v>0.76665707788066295</c:v>
                </c:pt>
                <c:pt idx="5">
                  <c:v>0.79671819642714503</c:v>
                </c:pt>
                <c:pt idx="6">
                  <c:v>0.82275279996711803</c:v>
                </c:pt>
                <c:pt idx="7">
                  <c:v>0.82303223290963001</c:v>
                </c:pt>
                <c:pt idx="8">
                  <c:v>0.80385957444592804</c:v>
                </c:pt>
                <c:pt idx="9">
                  <c:v>0.79759753736172001</c:v>
                </c:pt>
                <c:pt idx="10">
                  <c:v>0.79677323783744403</c:v>
                </c:pt>
                <c:pt idx="11">
                  <c:v>0.78814868569316998</c:v>
                </c:pt>
                <c:pt idx="12">
                  <c:v>0.75954106280193201</c:v>
                </c:pt>
                <c:pt idx="13">
                  <c:v>0.73713325926662898</c:v>
                </c:pt>
                <c:pt idx="14">
                  <c:v>0.72515233860342498</c:v>
                </c:pt>
                <c:pt idx="15">
                  <c:v>0.70619353472614299</c:v>
                </c:pt>
                <c:pt idx="16">
                  <c:v>0.68391330891330804</c:v>
                </c:pt>
                <c:pt idx="17">
                  <c:v>0.67401767030922999</c:v>
                </c:pt>
                <c:pt idx="18">
                  <c:v>0.65214140836280399</c:v>
                </c:pt>
                <c:pt idx="19">
                  <c:v>0.62467105263157896</c:v>
                </c:pt>
                <c:pt idx="20">
                  <c:v>0.61299101580431503</c:v>
                </c:pt>
                <c:pt idx="21">
                  <c:v>0.612398763853367</c:v>
                </c:pt>
                <c:pt idx="22">
                  <c:v>0.59992588932806301</c:v>
                </c:pt>
                <c:pt idx="23">
                  <c:v>0.566812535290796</c:v>
                </c:pt>
                <c:pt idx="24">
                  <c:v>0.56602817472382605</c:v>
                </c:pt>
                <c:pt idx="25">
                  <c:v>0.53418803418803396</c:v>
                </c:pt>
                <c:pt idx="26">
                  <c:v>0.51419082125603799</c:v>
                </c:pt>
                <c:pt idx="27">
                  <c:v>0.51630434782608603</c:v>
                </c:pt>
                <c:pt idx="28">
                  <c:v>0.51086956521739102</c:v>
                </c:pt>
                <c:pt idx="29">
                  <c:v>0.48913043478260798</c:v>
                </c:pt>
                <c:pt idx="30">
                  <c:v>0.47826086956521702</c:v>
                </c:pt>
                <c:pt idx="31">
                  <c:v>0.45652173913043398</c:v>
                </c:pt>
                <c:pt idx="32">
                  <c:v>0.434782608695652</c:v>
                </c:pt>
                <c:pt idx="33">
                  <c:v>0.41304347826086901</c:v>
                </c:pt>
                <c:pt idx="34">
                  <c:v>0.41304347826086901</c:v>
                </c:pt>
                <c:pt idx="35">
                  <c:v>0.38043478260869501</c:v>
                </c:pt>
                <c:pt idx="36">
                  <c:v>0.36956521739130399</c:v>
                </c:pt>
                <c:pt idx="37">
                  <c:v>0.36956521739130399</c:v>
                </c:pt>
                <c:pt idx="38">
                  <c:v>0.33695652173912999</c:v>
                </c:pt>
                <c:pt idx="39">
                  <c:v>0.31521739130434701</c:v>
                </c:pt>
                <c:pt idx="40">
                  <c:v>0.30434782608695599</c:v>
                </c:pt>
                <c:pt idx="41">
                  <c:v>0.29347826086956502</c:v>
                </c:pt>
                <c:pt idx="42">
                  <c:v>0.29347826086956502</c:v>
                </c:pt>
                <c:pt idx="43">
                  <c:v>0.29347826086956502</c:v>
                </c:pt>
                <c:pt idx="44">
                  <c:v>0.27173913043478198</c:v>
                </c:pt>
                <c:pt idx="45">
                  <c:v>0.27173913043478198</c:v>
                </c:pt>
                <c:pt idx="46">
                  <c:v>0.26086956521739102</c:v>
                </c:pt>
                <c:pt idx="47">
                  <c:v>0.25</c:v>
                </c:pt>
                <c:pt idx="48">
                  <c:v>0.25</c:v>
                </c:pt>
                <c:pt idx="49">
                  <c:v>0.23913043478260801</c:v>
                </c:pt>
                <c:pt idx="50">
                  <c:v>0.23913043478260801</c:v>
                </c:pt>
                <c:pt idx="51">
                  <c:v>0.22826086956521699</c:v>
                </c:pt>
                <c:pt idx="52">
                  <c:v>0.217391304347826</c:v>
                </c:pt>
                <c:pt idx="53">
                  <c:v>0.19565217391304299</c:v>
                </c:pt>
                <c:pt idx="54">
                  <c:v>0.17391304347826</c:v>
                </c:pt>
                <c:pt idx="55">
                  <c:v>0.17391304347826</c:v>
                </c:pt>
                <c:pt idx="56">
                  <c:v>0.17391304347826</c:v>
                </c:pt>
                <c:pt idx="57">
                  <c:v>0.141304347826086</c:v>
                </c:pt>
                <c:pt idx="58">
                  <c:v>0.119565217391304</c:v>
                </c:pt>
                <c:pt idx="59">
                  <c:v>0.119565217391304</c:v>
                </c:pt>
                <c:pt idx="60">
                  <c:v>0.108695652173913</c:v>
                </c:pt>
                <c:pt idx="61">
                  <c:v>0.108695652173913</c:v>
                </c:pt>
                <c:pt idx="62">
                  <c:v>0.108695652173913</c:v>
                </c:pt>
                <c:pt idx="63">
                  <c:v>0.108695652173913</c:v>
                </c:pt>
                <c:pt idx="64">
                  <c:v>0.108695652173913</c:v>
                </c:pt>
                <c:pt idx="65">
                  <c:v>9.7826086956521702E-2</c:v>
                </c:pt>
                <c:pt idx="66">
                  <c:v>8.6956521739130405E-2</c:v>
                </c:pt>
                <c:pt idx="67">
                  <c:v>5.4347826086956499E-2</c:v>
                </c:pt>
                <c:pt idx="68">
                  <c:v>5.4347826086956499E-2</c:v>
                </c:pt>
                <c:pt idx="69">
                  <c:v>5.4347826086956499E-2</c:v>
                </c:pt>
                <c:pt idx="70">
                  <c:v>5.4347826086956499E-2</c:v>
                </c:pt>
                <c:pt idx="71">
                  <c:v>5.4347826086956499E-2</c:v>
                </c:pt>
                <c:pt idx="72">
                  <c:v>5.4347826086956499E-2</c:v>
                </c:pt>
                <c:pt idx="73">
                  <c:v>3.2608695652173898E-2</c:v>
                </c:pt>
                <c:pt idx="74">
                  <c:v>2.1739130434782601E-2</c:v>
                </c:pt>
                <c:pt idx="75">
                  <c:v>2.1739130434782601E-2</c:v>
                </c:pt>
                <c:pt idx="76">
                  <c:v>2.1739130434782601E-2</c:v>
                </c:pt>
                <c:pt idx="77">
                  <c:v>2.1739130434782601E-2</c:v>
                </c:pt>
                <c:pt idx="78">
                  <c:v>2.1739130434782601E-2</c:v>
                </c:pt>
                <c:pt idx="79">
                  <c:v>2.1739130434782601E-2</c:v>
                </c:pt>
                <c:pt idx="80">
                  <c:v>1.0869565217391301E-2</c:v>
                </c:pt>
                <c:pt idx="81">
                  <c:v>1.0869565217391301E-2</c:v>
                </c:pt>
                <c:pt idx="82">
                  <c:v>1.0869565217391301E-2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0.89463646077594905</c:v>
                </c:pt>
                <c:pt idx="1">
                  <c:v>0.85878457474569103</c:v>
                </c:pt>
                <c:pt idx="2">
                  <c:v>0.79201808818712005</c:v>
                </c:pt>
                <c:pt idx="3">
                  <c:v>0.72724071013524405</c:v>
                </c:pt>
                <c:pt idx="4">
                  <c:v>0.66929587327019302</c:v>
                </c:pt>
                <c:pt idx="5">
                  <c:v>0.62770431445457897</c:v>
                </c:pt>
                <c:pt idx="6">
                  <c:v>0.58612134308640096</c:v>
                </c:pt>
                <c:pt idx="7">
                  <c:v>0.54420254321571504</c:v>
                </c:pt>
                <c:pt idx="8">
                  <c:v>0.48911444549815603</c:v>
                </c:pt>
                <c:pt idx="9">
                  <c:v>0.44648208138476198</c:v>
                </c:pt>
                <c:pt idx="10">
                  <c:v>0.42851760884395301</c:v>
                </c:pt>
                <c:pt idx="11">
                  <c:v>0.39107723134719202</c:v>
                </c:pt>
                <c:pt idx="12">
                  <c:v>0.357454445626045</c:v>
                </c:pt>
                <c:pt idx="13">
                  <c:v>0.32981469989350098</c:v>
                </c:pt>
                <c:pt idx="14">
                  <c:v>0.32231858765032501</c:v>
                </c:pt>
                <c:pt idx="15">
                  <c:v>0.30132071889536099</c:v>
                </c:pt>
                <c:pt idx="16">
                  <c:v>0.29247675754879598</c:v>
                </c:pt>
                <c:pt idx="17">
                  <c:v>0.27992062434451997</c:v>
                </c:pt>
                <c:pt idx="18">
                  <c:v>0.26952637529928197</c:v>
                </c:pt>
                <c:pt idx="19">
                  <c:v>0.262603032550565</c:v>
                </c:pt>
                <c:pt idx="20">
                  <c:v>0.256419361322759</c:v>
                </c:pt>
                <c:pt idx="21">
                  <c:v>0.24978108947911701</c:v>
                </c:pt>
                <c:pt idx="22">
                  <c:v>0.24660163217544001</c:v>
                </c:pt>
                <c:pt idx="23">
                  <c:v>0.239649210612393</c:v>
                </c:pt>
                <c:pt idx="24">
                  <c:v>0.23758871076784999</c:v>
                </c:pt>
                <c:pt idx="25">
                  <c:v>0.22263273377689</c:v>
                </c:pt>
                <c:pt idx="26">
                  <c:v>0.21294300117896001</c:v>
                </c:pt>
                <c:pt idx="27">
                  <c:v>0.20231704998901501</c:v>
                </c:pt>
                <c:pt idx="28">
                  <c:v>0.20093344767850199</c:v>
                </c:pt>
                <c:pt idx="29">
                  <c:v>0.19077141721328</c:v>
                </c:pt>
                <c:pt idx="30">
                  <c:v>0.18701365747726001</c:v>
                </c:pt>
                <c:pt idx="31">
                  <c:v>0.18061875440741801</c:v>
                </c:pt>
                <c:pt idx="32">
                  <c:v>0.174482591070168</c:v>
                </c:pt>
                <c:pt idx="33">
                  <c:v>0.16774293566781801</c:v>
                </c:pt>
                <c:pt idx="34">
                  <c:v>0.166372321632731</c:v>
                </c:pt>
                <c:pt idx="35">
                  <c:v>0.157293838741592</c:v>
                </c:pt>
                <c:pt idx="36">
                  <c:v>0.15588171944985801</c:v>
                </c:pt>
                <c:pt idx="37">
                  <c:v>0.155015865037093</c:v>
                </c:pt>
                <c:pt idx="38">
                  <c:v>0.153477051413103</c:v>
                </c:pt>
                <c:pt idx="39">
                  <c:v>0.151662733008395</c:v>
                </c:pt>
                <c:pt idx="40">
                  <c:v>0.147615466868738</c:v>
                </c:pt>
                <c:pt idx="41">
                  <c:v>0.14677934646740001</c:v>
                </c:pt>
                <c:pt idx="42">
                  <c:v>0.146485574434497</c:v>
                </c:pt>
                <c:pt idx="43">
                  <c:v>0.13833340052145399</c:v>
                </c:pt>
                <c:pt idx="44">
                  <c:v>0.12618476308677501</c:v>
                </c:pt>
                <c:pt idx="45">
                  <c:v>0.12482606743460101</c:v>
                </c:pt>
                <c:pt idx="46">
                  <c:v>0.119934763086775</c:v>
                </c:pt>
                <c:pt idx="47">
                  <c:v>0.108828902973354</c:v>
                </c:pt>
                <c:pt idx="48">
                  <c:v>0.108256820593491</c:v>
                </c:pt>
                <c:pt idx="49">
                  <c:v>0.107963048560589</c:v>
                </c:pt>
                <c:pt idx="50">
                  <c:v>0.107963048560589</c:v>
                </c:pt>
                <c:pt idx="51">
                  <c:v>0.10741957029971901</c:v>
                </c:pt>
                <c:pt idx="52">
                  <c:v>0.101984787691023</c:v>
                </c:pt>
                <c:pt idx="53">
                  <c:v>0.10050257425228799</c:v>
                </c:pt>
                <c:pt idx="54">
                  <c:v>9.9027983425717697E-2</c:v>
                </c:pt>
                <c:pt idx="55">
                  <c:v>9.9027983425717697E-2</c:v>
                </c:pt>
                <c:pt idx="56">
                  <c:v>9.9027983425717697E-2</c:v>
                </c:pt>
                <c:pt idx="57">
                  <c:v>9.1910218871018898E-2</c:v>
                </c:pt>
                <c:pt idx="58">
                  <c:v>8.0468571273764902E-2</c:v>
                </c:pt>
                <c:pt idx="59">
                  <c:v>8.0468571273764902E-2</c:v>
                </c:pt>
                <c:pt idx="60">
                  <c:v>8.0232276377734696E-2</c:v>
                </c:pt>
                <c:pt idx="61">
                  <c:v>8.0232276377734696E-2</c:v>
                </c:pt>
                <c:pt idx="62">
                  <c:v>8.0232276377734696E-2</c:v>
                </c:pt>
                <c:pt idx="63">
                  <c:v>8.0232276377734696E-2</c:v>
                </c:pt>
                <c:pt idx="64">
                  <c:v>8.0232276377734696E-2</c:v>
                </c:pt>
                <c:pt idx="65">
                  <c:v>8.0163043478260795E-2</c:v>
                </c:pt>
                <c:pt idx="66">
                  <c:v>6.9293478260869498E-2</c:v>
                </c:pt>
                <c:pt idx="67">
                  <c:v>4.4836956521739101E-2</c:v>
                </c:pt>
                <c:pt idx="68">
                  <c:v>4.4836956521739101E-2</c:v>
                </c:pt>
                <c:pt idx="69">
                  <c:v>4.4836956521739101E-2</c:v>
                </c:pt>
                <c:pt idx="70">
                  <c:v>4.4836956521739101E-2</c:v>
                </c:pt>
                <c:pt idx="71">
                  <c:v>4.4836956521739101E-2</c:v>
                </c:pt>
                <c:pt idx="72">
                  <c:v>4.4836956521739101E-2</c:v>
                </c:pt>
                <c:pt idx="73">
                  <c:v>3.2608695652173898E-2</c:v>
                </c:pt>
                <c:pt idx="74">
                  <c:v>2.1739130434782601E-2</c:v>
                </c:pt>
                <c:pt idx="75">
                  <c:v>2.1739130434782601E-2</c:v>
                </c:pt>
                <c:pt idx="76">
                  <c:v>2.1739130434782601E-2</c:v>
                </c:pt>
                <c:pt idx="77">
                  <c:v>2.1739130434782601E-2</c:v>
                </c:pt>
                <c:pt idx="78">
                  <c:v>2.1739130434782601E-2</c:v>
                </c:pt>
                <c:pt idx="79">
                  <c:v>2.1739130434782601E-2</c:v>
                </c:pt>
                <c:pt idx="80">
                  <c:v>1.0869565217391301E-2</c:v>
                </c:pt>
                <c:pt idx="81">
                  <c:v>1.0869565217391301E-2</c:v>
                </c:pt>
                <c:pt idx="82">
                  <c:v>1.0869565217391301E-2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0.60039087270713598</c:v>
                </c:pt>
                <c:pt idx="1">
                  <c:v>0.63542963317650802</c:v>
                </c:pt>
                <c:pt idx="2">
                  <c:v>0.66209744193805398</c:v>
                </c:pt>
                <c:pt idx="3">
                  <c:v>0.68246312891877803</c:v>
                </c:pt>
                <c:pt idx="4">
                  <c:v>0.68170596338969103</c:v>
                </c:pt>
                <c:pt idx="5">
                  <c:v>0.66191667834217505</c:v>
                </c:pt>
                <c:pt idx="6">
                  <c:v>0.64048098292293598</c:v>
                </c:pt>
                <c:pt idx="7">
                  <c:v>0.60891719687938195</c:v>
                </c:pt>
                <c:pt idx="8">
                  <c:v>0.55708146276119597</c:v>
                </c:pt>
                <c:pt idx="9">
                  <c:v>0.51992122123047502</c:v>
                </c:pt>
                <c:pt idx="10">
                  <c:v>0.49960056204918002</c:v>
                </c:pt>
                <c:pt idx="11">
                  <c:v>0.45958766548512298</c:v>
                </c:pt>
                <c:pt idx="12">
                  <c:v>0.42127185175614101</c:v>
                </c:pt>
                <c:pt idx="13">
                  <c:v>0.39006844190048101</c:v>
                </c:pt>
                <c:pt idx="14">
                  <c:v>0.38053610395364201</c:v>
                </c:pt>
                <c:pt idx="15">
                  <c:v>0.35774253005598</c:v>
                </c:pt>
                <c:pt idx="16">
                  <c:v>0.34495859679142798</c:v>
                </c:pt>
                <c:pt idx="17">
                  <c:v>0.330108884192862</c:v>
                </c:pt>
                <c:pt idx="18">
                  <c:v>0.316311594290551</c:v>
                </c:pt>
                <c:pt idx="19">
                  <c:v>0.30974735632462003</c:v>
                </c:pt>
                <c:pt idx="20">
                  <c:v>0.30137938361475097</c:v>
                </c:pt>
                <c:pt idx="21">
                  <c:v>0.29394556581186099</c:v>
                </c:pt>
                <c:pt idx="22">
                  <c:v>0.289240555761129</c:v>
                </c:pt>
                <c:pt idx="23">
                  <c:v>0.28005700753856899</c:v>
                </c:pt>
                <c:pt idx="24">
                  <c:v>0.27724784553362802</c:v>
                </c:pt>
                <c:pt idx="25">
                  <c:v>0.25954435081160998</c:v>
                </c:pt>
                <c:pt idx="26">
                  <c:v>0.24891054326821899</c:v>
                </c:pt>
                <c:pt idx="27">
                  <c:v>0.237293361878614</c:v>
                </c:pt>
                <c:pt idx="28">
                  <c:v>0.23526123446593</c:v>
                </c:pt>
                <c:pt idx="29">
                  <c:v>0.22114168262344799</c:v>
                </c:pt>
                <c:pt idx="30">
                  <c:v>0.21607672227981101</c:v>
                </c:pt>
                <c:pt idx="31">
                  <c:v>0.20980602615955199</c:v>
                </c:pt>
                <c:pt idx="32">
                  <c:v>0.20097233515321899</c:v>
                </c:pt>
                <c:pt idx="33">
                  <c:v>0.191064817769452</c:v>
                </c:pt>
                <c:pt idx="34">
                  <c:v>0.189415075747039</c:v>
                </c:pt>
                <c:pt idx="35">
                  <c:v>0.17618721015782701</c:v>
                </c:pt>
                <c:pt idx="36">
                  <c:v>0.173685704552175</c:v>
                </c:pt>
                <c:pt idx="37">
                  <c:v>0.17255192343608799</c:v>
                </c:pt>
                <c:pt idx="38">
                  <c:v>0.169722140726354</c:v>
                </c:pt>
                <c:pt idx="39">
                  <c:v>0.16662703561092701</c:v>
                </c:pt>
                <c:pt idx="40">
                  <c:v>0.16254793257383099</c:v>
                </c:pt>
                <c:pt idx="41">
                  <c:v>0.160995137542775</c:v>
                </c:pt>
                <c:pt idx="42">
                  <c:v>0.16050468155125899</c:v>
                </c:pt>
                <c:pt idx="43">
                  <c:v>0.15481109977072099</c:v>
                </c:pt>
                <c:pt idx="44">
                  <c:v>0.14183059579554</c:v>
                </c:pt>
                <c:pt idx="45">
                  <c:v>0.139898228645781</c:v>
                </c:pt>
                <c:pt idx="46">
                  <c:v>0.133376489515346</c:v>
                </c:pt>
                <c:pt idx="47">
                  <c:v>0.122063661886607</c:v>
                </c:pt>
                <c:pt idx="48">
                  <c:v>0.121169628383878</c:v>
                </c:pt>
                <c:pt idx="49">
                  <c:v>0.120597546004016</c:v>
                </c:pt>
                <c:pt idx="50">
                  <c:v>0.120597546004016</c:v>
                </c:pt>
                <c:pt idx="51">
                  <c:v>0.119562349316645</c:v>
                </c:pt>
                <c:pt idx="52">
                  <c:v>0.112315972505051</c:v>
                </c:pt>
                <c:pt idx="53">
                  <c:v>0.10955919871803101</c:v>
                </c:pt>
                <c:pt idx="54">
                  <c:v>0.106862926402706</c:v>
                </c:pt>
                <c:pt idx="55">
                  <c:v>0.106862926402706</c:v>
                </c:pt>
                <c:pt idx="56">
                  <c:v>0.106862926402706</c:v>
                </c:pt>
                <c:pt idx="57">
                  <c:v>9.5406887408257396E-2</c:v>
                </c:pt>
                <c:pt idx="58">
                  <c:v>8.3450365669127002E-2</c:v>
                </c:pt>
                <c:pt idx="59">
                  <c:v>8.3450365669127002E-2</c:v>
                </c:pt>
                <c:pt idx="60">
                  <c:v>8.2987830979025207E-2</c:v>
                </c:pt>
                <c:pt idx="61">
                  <c:v>8.2987830979025207E-2</c:v>
                </c:pt>
                <c:pt idx="62">
                  <c:v>8.2987830979025207E-2</c:v>
                </c:pt>
                <c:pt idx="63">
                  <c:v>8.2987830979025207E-2</c:v>
                </c:pt>
                <c:pt idx="64">
                  <c:v>8.2987830979025207E-2</c:v>
                </c:pt>
                <c:pt idx="65">
                  <c:v>8.2850241545893696E-2</c:v>
                </c:pt>
                <c:pt idx="66">
                  <c:v>7.1980676328502399E-2</c:v>
                </c:pt>
                <c:pt idx="67">
                  <c:v>4.5893719806763197E-2</c:v>
                </c:pt>
                <c:pt idx="68">
                  <c:v>4.5893719806763197E-2</c:v>
                </c:pt>
                <c:pt idx="69">
                  <c:v>4.5893719806763197E-2</c:v>
                </c:pt>
                <c:pt idx="70">
                  <c:v>4.5893719806763197E-2</c:v>
                </c:pt>
                <c:pt idx="71">
                  <c:v>4.5893719806763197E-2</c:v>
                </c:pt>
                <c:pt idx="72">
                  <c:v>4.5893719806763197E-2</c:v>
                </c:pt>
                <c:pt idx="73">
                  <c:v>3.2608695652173898E-2</c:v>
                </c:pt>
                <c:pt idx="74">
                  <c:v>2.1739130434782601E-2</c:v>
                </c:pt>
                <c:pt idx="75">
                  <c:v>2.1739130434782601E-2</c:v>
                </c:pt>
                <c:pt idx="76">
                  <c:v>2.1739130434782601E-2</c:v>
                </c:pt>
                <c:pt idx="77">
                  <c:v>2.1739130434782601E-2</c:v>
                </c:pt>
                <c:pt idx="78">
                  <c:v>2.1739130434782601E-2</c:v>
                </c:pt>
                <c:pt idx="79">
                  <c:v>2.1739130434782601E-2</c:v>
                </c:pt>
                <c:pt idx="80">
                  <c:v>1.0869565217391301E-2</c:v>
                </c:pt>
                <c:pt idx="81">
                  <c:v>1.0869565217391301E-2</c:v>
                </c:pt>
                <c:pt idx="82">
                  <c:v>1.0869565217391301E-2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376576"/>
        <c:axId val="510377752"/>
      </c:scatterChart>
      <c:valAx>
        <c:axId val="51037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77752"/>
        <c:crosses val="autoZero"/>
        <c:crossBetween val="midCat"/>
      </c:valAx>
      <c:valAx>
        <c:axId val="510377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7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0.57123234137156298</c:v>
                </c:pt>
                <c:pt idx="1">
                  <c:v>0.56760032767947399</c:v>
                </c:pt>
                <c:pt idx="2">
                  <c:v>0.56489115330603301</c:v>
                </c:pt>
                <c:pt idx="3">
                  <c:v>0.56489126583058202</c:v>
                </c:pt>
                <c:pt idx="4">
                  <c:v>0.56578126431102105</c:v>
                </c:pt>
                <c:pt idx="5">
                  <c:v>0.58084918770287697</c:v>
                </c:pt>
                <c:pt idx="6">
                  <c:v>0.58160357404961505</c:v>
                </c:pt>
                <c:pt idx="7">
                  <c:v>0.58224971035584505</c:v>
                </c:pt>
                <c:pt idx="8">
                  <c:v>0.595888418010599</c:v>
                </c:pt>
                <c:pt idx="9">
                  <c:v>0.59748991792298101</c:v>
                </c:pt>
                <c:pt idx="10">
                  <c:v>0.60236360439597103</c:v>
                </c:pt>
                <c:pt idx="11">
                  <c:v>0.60360786831729996</c:v>
                </c:pt>
                <c:pt idx="12">
                  <c:v>0.60743766507618602</c:v>
                </c:pt>
                <c:pt idx="13">
                  <c:v>0.61196384665716197</c:v>
                </c:pt>
                <c:pt idx="14">
                  <c:v>0.61729404724903603</c:v>
                </c:pt>
                <c:pt idx="15">
                  <c:v>0.61314847105068004</c:v>
                </c:pt>
                <c:pt idx="16">
                  <c:v>0.61380312073253596</c:v>
                </c:pt>
                <c:pt idx="17">
                  <c:v>0.613861532640263</c:v>
                </c:pt>
                <c:pt idx="18">
                  <c:v>0.61374849476936899</c:v>
                </c:pt>
                <c:pt idx="19">
                  <c:v>0.61392765633472102</c:v>
                </c:pt>
                <c:pt idx="20">
                  <c:v>0.61339749610384597</c:v>
                </c:pt>
                <c:pt idx="21">
                  <c:v>0.61354690126936795</c:v>
                </c:pt>
                <c:pt idx="22">
                  <c:v>0.61763996551553402</c:v>
                </c:pt>
                <c:pt idx="23">
                  <c:v>0.61825701902340102</c:v>
                </c:pt>
                <c:pt idx="24">
                  <c:v>0.61863942603352795</c:v>
                </c:pt>
                <c:pt idx="25">
                  <c:v>0.61915803626205002</c:v>
                </c:pt>
                <c:pt idx="26">
                  <c:v>0.62179642661196299</c:v>
                </c:pt>
                <c:pt idx="27">
                  <c:v>0.62191155568559298</c:v>
                </c:pt>
                <c:pt idx="28">
                  <c:v>0.62253757819920696</c:v>
                </c:pt>
                <c:pt idx="29">
                  <c:v>0.62253757819920696</c:v>
                </c:pt>
                <c:pt idx="30">
                  <c:v>0.62241384348643103</c:v>
                </c:pt>
                <c:pt idx="31">
                  <c:v>0.62260277958390797</c:v>
                </c:pt>
                <c:pt idx="32">
                  <c:v>0.62173104857519101</c:v>
                </c:pt>
                <c:pt idx="33">
                  <c:v>0.622453927794826</c:v>
                </c:pt>
                <c:pt idx="34">
                  <c:v>0.62263040656719504</c:v>
                </c:pt>
                <c:pt idx="35">
                  <c:v>0.62290395506373897</c:v>
                </c:pt>
                <c:pt idx="36">
                  <c:v>0.62532237663161505</c:v>
                </c:pt>
                <c:pt idx="37">
                  <c:v>0.63091917544377496</c:v>
                </c:pt>
                <c:pt idx="38">
                  <c:v>0.63105607856214496</c:v>
                </c:pt>
                <c:pt idx="39">
                  <c:v>0.63337856746379295</c:v>
                </c:pt>
                <c:pt idx="40">
                  <c:v>0.63327784224219796</c:v>
                </c:pt>
                <c:pt idx="41">
                  <c:v>0.63390157781175305</c:v>
                </c:pt>
                <c:pt idx="42">
                  <c:v>0.63880215168312804</c:v>
                </c:pt>
                <c:pt idx="43">
                  <c:v>0.64048202454551495</c:v>
                </c:pt>
                <c:pt idx="44">
                  <c:v>0.63995344471437698</c:v>
                </c:pt>
                <c:pt idx="45">
                  <c:v>0.64017499159608804</c:v>
                </c:pt>
                <c:pt idx="46">
                  <c:v>0.64044162159256202</c:v>
                </c:pt>
                <c:pt idx="47">
                  <c:v>0.64035097383608897</c:v>
                </c:pt>
                <c:pt idx="48">
                  <c:v>0.640049794778495</c:v>
                </c:pt>
                <c:pt idx="49">
                  <c:v>0.64034923680839695</c:v>
                </c:pt>
                <c:pt idx="50">
                  <c:v>0.64032060964015403</c:v>
                </c:pt>
                <c:pt idx="51">
                  <c:v>0.63962618434968999</c:v>
                </c:pt>
                <c:pt idx="52">
                  <c:v>0.63942605656092399</c:v>
                </c:pt>
                <c:pt idx="53">
                  <c:v>0.64078695398187402</c:v>
                </c:pt>
                <c:pt idx="54">
                  <c:v>0.64216141147936501</c:v>
                </c:pt>
                <c:pt idx="55">
                  <c:v>0.64165609205360796</c:v>
                </c:pt>
                <c:pt idx="56">
                  <c:v>0.643383617959428</c:v>
                </c:pt>
                <c:pt idx="57">
                  <c:v>0.64445094224773303</c:v>
                </c:pt>
                <c:pt idx="58">
                  <c:v>0.64485250013116002</c:v>
                </c:pt>
                <c:pt idx="59">
                  <c:v>0.64139254684243996</c:v>
                </c:pt>
                <c:pt idx="60">
                  <c:v>0.64162585114928405</c:v>
                </c:pt>
                <c:pt idx="61">
                  <c:v>0.64195205842754599</c:v>
                </c:pt>
                <c:pt idx="62">
                  <c:v>0.64256379306044398</c:v>
                </c:pt>
                <c:pt idx="63">
                  <c:v>0.641215311349564</c:v>
                </c:pt>
                <c:pt idx="64">
                  <c:v>0.64161100916245495</c:v>
                </c:pt>
                <c:pt idx="65">
                  <c:v>0.64266637335238797</c:v>
                </c:pt>
                <c:pt idx="66">
                  <c:v>0.64164452772178004</c:v>
                </c:pt>
                <c:pt idx="67">
                  <c:v>0.64144871060836695</c:v>
                </c:pt>
                <c:pt idx="68">
                  <c:v>0.64357406097791703</c:v>
                </c:pt>
                <c:pt idx="69">
                  <c:v>0.64423915266839205</c:v>
                </c:pt>
                <c:pt idx="70">
                  <c:v>0.64568033727839202</c:v>
                </c:pt>
                <c:pt idx="71">
                  <c:v>0.64605663972963401</c:v>
                </c:pt>
                <c:pt idx="72">
                  <c:v>0.64617439345759198</c:v>
                </c:pt>
                <c:pt idx="73">
                  <c:v>0.64614211319279502</c:v>
                </c:pt>
                <c:pt idx="74">
                  <c:v>0.65284695523098502</c:v>
                </c:pt>
                <c:pt idx="75">
                  <c:v>0.65696358486332795</c:v>
                </c:pt>
                <c:pt idx="76">
                  <c:v>0.65622743289451102</c:v>
                </c:pt>
                <c:pt idx="77">
                  <c:v>0.65760374175512804</c:v>
                </c:pt>
                <c:pt idx="78">
                  <c:v>0.65814236283830096</c:v>
                </c:pt>
                <c:pt idx="79">
                  <c:v>0.65713122002820601</c:v>
                </c:pt>
                <c:pt idx="80">
                  <c:v>0.66183912963136105</c:v>
                </c:pt>
                <c:pt idx="81">
                  <c:v>0.66257984456669905</c:v>
                </c:pt>
                <c:pt idx="82">
                  <c:v>0.65789944550475299</c:v>
                </c:pt>
                <c:pt idx="83">
                  <c:v>0.65876083032771304</c:v>
                </c:pt>
                <c:pt idx="84">
                  <c:v>0.65777955558133006</c:v>
                </c:pt>
                <c:pt idx="85">
                  <c:v>0.64477125252446599</c:v>
                </c:pt>
                <c:pt idx="86">
                  <c:v>0.64751605631617604</c:v>
                </c:pt>
                <c:pt idx="87">
                  <c:v>0.64591601028262102</c:v>
                </c:pt>
                <c:pt idx="88">
                  <c:v>0.64221530490160705</c:v>
                </c:pt>
                <c:pt idx="89">
                  <c:v>0.64548807575008105</c:v>
                </c:pt>
                <c:pt idx="90">
                  <c:v>0.64467594527861405</c:v>
                </c:pt>
                <c:pt idx="91">
                  <c:v>0.64776288540496496</c:v>
                </c:pt>
                <c:pt idx="92">
                  <c:v>0.63629911176160403</c:v>
                </c:pt>
                <c:pt idx="93">
                  <c:v>0.63933309414500705</c:v>
                </c:pt>
                <c:pt idx="94">
                  <c:v>0.63459598314257504</c:v>
                </c:pt>
                <c:pt idx="95">
                  <c:v>0.62319765379522396</c:v>
                </c:pt>
                <c:pt idx="96">
                  <c:v>0.62797619563969298</c:v>
                </c:pt>
                <c:pt idx="97">
                  <c:v>0.63396252966135502</c:v>
                </c:pt>
                <c:pt idx="98">
                  <c:v>0.632843375262647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0.47016260544694299</c:v>
                </c:pt>
                <c:pt idx="1">
                  <c:v>0.464869307186416</c:v>
                </c:pt>
                <c:pt idx="2">
                  <c:v>0.45159726991590499</c:v>
                </c:pt>
                <c:pt idx="3">
                  <c:v>0.45209102514093902</c:v>
                </c:pt>
                <c:pt idx="4">
                  <c:v>0.45226404060271502</c:v>
                </c:pt>
                <c:pt idx="5">
                  <c:v>0.45391927556765999</c:v>
                </c:pt>
                <c:pt idx="6">
                  <c:v>0.45445795556795399</c:v>
                </c:pt>
                <c:pt idx="7">
                  <c:v>0.456900407380885</c:v>
                </c:pt>
                <c:pt idx="8">
                  <c:v>0.45674845672619602</c:v>
                </c:pt>
                <c:pt idx="9">
                  <c:v>0.45816997067563597</c:v>
                </c:pt>
                <c:pt idx="10">
                  <c:v>0.45840740022487297</c:v>
                </c:pt>
                <c:pt idx="11">
                  <c:v>0.45952534489161201</c:v>
                </c:pt>
                <c:pt idx="12">
                  <c:v>0.459466414737911</c:v>
                </c:pt>
                <c:pt idx="13">
                  <c:v>0.46616397454053199</c:v>
                </c:pt>
                <c:pt idx="14">
                  <c:v>0.46635864669674199</c:v>
                </c:pt>
                <c:pt idx="15">
                  <c:v>0.461183013878325</c:v>
                </c:pt>
                <c:pt idx="16">
                  <c:v>0.45801298472503998</c:v>
                </c:pt>
                <c:pt idx="17">
                  <c:v>0.458138042166574</c:v>
                </c:pt>
                <c:pt idx="18">
                  <c:v>0.45821699495582702</c:v>
                </c:pt>
                <c:pt idx="19">
                  <c:v>0.45832537998844503</c:v>
                </c:pt>
                <c:pt idx="20">
                  <c:v>0.45851825167306998</c:v>
                </c:pt>
                <c:pt idx="21">
                  <c:v>0.45858470396206702</c:v>
                </c:pt>
                <c:pt idx="22">
                  <c:v>0.460732184191738</c:v>
                </c:pt>
                <c:pt idx="23">
                  <c:v>0.46164770080316397</c:v>
                </c:pt>
                <c:pt idx="24">
                  <c:v>0.46172947734245401</c:v>
                </c:pt>
                <c:pt idx="25">
                  <c:v>0.46216733544931199</c:v>
                </c:pt>
                <c:pt idx="26">
                  <c:v>0.46341567254708399</c:v>
                </c:pt>
                <c:pt idx="27">
                  <c:v>0.46448896485683699</c:v>
                </c:pt>
                <c:pt idx="28">
                  <c:v>0.46536960773223901</c:v>
                </c:pt>
                <c:pt idx="29">
                  <c:v>0.46537504050271</c:v>
                </c:pt>
                <c:pt idx="30">
                  <c:v>0.46520886957462398</c:v>
                </c:pt>
                <c:pt idx="31">
                  <c:v>0.46556364252782201</c:v>
                </c:pt>
                <c:pt idx="32">
                  <c:v>0.46624091307843102</c:v>
                </c:pt>
                <c:pt idx="33">
                  <c:v>0.46689300674267997</c:v>
                </c:pt>
                <c:pt idx="34">
                  <c:v>0.46696897375055801</c:v>
                </c:pt>
                <c:pt idx="35">
                  <c:v>0.467221737739347</c:v>
                </c:pt>
                <c:pt idx="36">
                  <c:v>0.467944604737562</c:v>
                </c:pt>
                <c:pt idx="37">
                  <c:v>0.46806878791865297</c:v>
                </c:pt>
                <c:pt idx="38">
                  <c:v>0.46809124781005401</c:v>
                </c:pt>
                <c:pt idx="39">
                  <c:v>0.46939003757179099</c:v>
                </c:pt>
                <c:pt idx="40">
                  <c:v>0.46937358751781</c:v>
                </c:pt>
                <c:pt idx="41">
                  <c:v>0.470233508630232</c:v>
                </c:pt>
                <c:pt idx="42">
                  <c:v>0.47725793145670697</c:v>
                </c:pt>
                <c:pt idx="43">
                  <c:v>0.47749826376833499</c:v>
                </c:pt>
                <c:pt idx="44">
                  <c:v>0.47723129307562301</c:v>
                </c:pt>
                <c:pt idx="45">
                  <c:v>0.47740562402003101</c:v>
                </c:pt>
                <c:pt idx="46">
                  <c:v>0.47736603218835599</c:v>
                </c:pt>
                <c:pt idx="47">
                  <c:v>0.47723193655657598</c:v>
                </c:pt>
                <c:pt idx="48">
                  <c:v>0.47704908461880702</c:v>
                </c:pt>
                <c:pt idx="49">
                  <c:v>0.47691713549138498</c:v>
                </c:pt>
                <c:pt idx="50">
                  <c:v>0.47682503907009899</c:v>
                </c:pt>
                <c:pt idx="51">
                  <c:v>0.476615701601937</c:v>
                </c:pt>
                <c:pt idx="52">
                  <c:v>0.47648412799777901</c:v>
                </c:pt>
                <c:pt idx="53">
                  <c:v>0.47722532976461202</c:v>
                </c:pt>
                <c:pt idx="54">
                  <c:v>0.47787413412631802</c:v>
                </c:pt>
                <c:pt idx="55">
                  <c:v>0.47794105257234998</c:v>
                </c:pt>
                <c:pt idx="56">
                  <c:v>0.47868293355323799</c:v>
                </c:pt>
                <c:pt idx="57">
                  <c:v>0.47940450306186499</c:v>
                </c:pt>
                <c:pt idx="58">
                  <c:v>0.47956788054135502</c:v>
                </c:pt>
                <c:pt idx="59">
                  <c:v>0.46581205635747702</c:v>
                </c:pt>
                <c:pt idx="60">
                  <c:v>0.46583405653672899</c:v>
                </c:pt>
                <c:pt idx="61">
                  <c:v>0.46594515867554898</c:v>
                </c:pt>
                <c:pt idx="62">
                  <c:v>0.46600732359454</c:v>
                </c:pt>
                <c:pt idx="63">
                  <c:v>0.46301480654995802</c:v>
                </c:pt>
                <c:pt idx="64">
                  <c:v>0.46319651649868498</c:v>
                </c:pt>
                <c:pt idx="65">
                  <c:v>0.46534623158190003</c:v>
                </c:pt>
                <c:pt idx="66">
                  <c:v>0.46358286545525001</c:v>
                </c:pt>
                <c:pt idx="67">
                  <c:v>0.46369433806504101</c:v>
                </c:pt>
                <c:pt idx="68">
                  <c:v>0.46419191857534498</c:v>
                </c:pt>
                <c:pt idx="69">
                  <c:v>0.46506758712799001</c:v>
                </c:pt>
                <c:pt idx="70">
                  <c:v>0.46655950684046799</c:v>
                </c:pt>
                <c:pt idx="71">
                  <c:v>0.46704566697517402</c:v>
                </c:pt>
                <c:pt idx="72">
                  <c:v>0.467383042923323</c:v>
                </c:pt>
                <c:pt idx="73">
                  <c:v>0.467642307557529</c:v>
                </c:pt>
                <c:pt idx="74">
                  <c:v>0.46871730906382503</c:v>
                </c:pt>
                <c:pt idx="75">
                  <c:v>0.46602649559340198</c:v>
                </c:pt>
                <c:pt idx="76">
                  <c:v>0.465826076997986</c:v>
                </c:pt>
                <c:pt idx="77">
                  <c:v>0.46711233089701698</c:v>
                </c:pt>
                <c:pt idx="78">
                  <c:v>0.467136675937948</c:v>
                </c:pt>
                <c:pt idx="79">
                  <c:v>0.465579908916048</c:v>
                </c:pt>
                <c:pt idx="80">
                  <c:v>0.473184410703544</c:v>
                </c:pt>
                <c:pt idx="81">
                  <c:v>0.47495272674296002</c:v>
                </c:pt>
                <c:pt idx="82">
                  <c:v>0.46068181392901603</c:v>
                </c:pt>
                <c:pt idx="83">
                  <c:v>0.46088118208726803</c:v>
                </c:pt>
                <c:pt idx="84">
                  <c:v>0.46138266020990298</c:v>
                </c:pt>
                <c:pt idx="85">
                  <c:v>0.44884931840831099</c:v>
                </c:pt>
                <c:pt idx="86">
                  <c:v>0.45248152286627702</c:v>
                </c:pt>
                <c:pt idx="87">
                  <c:v>0.44491439256847898</c:v>
                </c:pt>
                <c:pt idx="88">
                  <c:v>0.43298897019583299</c:v>
                </c:pt>
                <c:pt idx="89">
                  <c:v>0.43556299903731599</c:v>
                </c:pt>
                <c:pt idx="90">
                  <c:v>0.43428725279397501</c:v>
                </c:pt>
                <c:pt idx="91">
                  <c:v>0.43378494490825198</c:v>
                </c:pt>
                <c:pt idx="92">
                  <c:v>0.42209462890763499</c:v>
                </c:pt>
                <c:pt idx="93">
                  <c:v>0.42286316837030302</c:v>
                </c:pt>
                <c:pt idx="94">
                  <c:v>0.417976421720196</c:v>
                </c:pt>
                <c:pt idx="95">
                  <c:v>0.40246166693860402</c:v>
                </c:pt>
                <c:pt idx="96">
                  <c:v>0.40855827567137198</c:v>
                </c:pt>
                <c:pt idx="97">
                  <c:v>0.40901408456306199</c:v>
                </c:pt>
                <c:pt idx="98">
                  <c:v>0.39307576545971001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0.851852679159389</c:v>
                </c:pt>
                <c:pt idx="1">
                  <c:v>0.83316155153317395</c:v>
                </c:pt>
                <c:pt idx="2">
                  <c:v>0.80731136839147599</c:v>
                </c:pt>
                <c:pt idx="3">
                  <c:v>0.79915643968355299</c:v>
                </c:pt>
                <c:pt idx="4">
                  <c:v>0.79549365383232096</c:v>
                </c:pt>
                <c:pt idx="5">
                  <c:v>0.79480640680313597</c:v>
                </c:pt>
                <c:pt idx="6">
                  <c:v>0.79334647988455198</c:v>
                </c:pt>
                <c:pt idx="7">
                  <c:v>0.79091182129090498</c:v>
                </c:pt>
                <c:pt idx="8">
                  <c:v>0.78850299278415903</c:v>
                </c:pt>
                <c:pt idx="9">
                  <c:v>0.78688372560664399</c:v>
                </c:pt>
                <c:pt idx="10">
                  <c:v>0.78474031006890099</c:v>
                </c:pt>
                <c:pt idx="11">
                  <c:v>0.78232506590478901</c:v>
                </c:pt>
                <c:pt idx="12">
                  <c:v>0.779879018276881</c:v>
                </c:pt>
                <c:pt idx="13">
                  <c:v>0.77853886411642004</c:v>
                </c:pt>
                <c:pt idx="14">
                  <c:v>0.77632104574439698</c:v>
                </c:pt>
                <c:pt idx="15">
                  <c:v>0.76107546144549099</c:v>
                </c:pt>
                <c:pt idx="16">
                  <c:v>0.74719658617512297</c:v>
                </c:pt>
                <c:pt idx="17">
                  <c:v>0.74681670819653401</c:v>
                </c:pt>
                <c:pt idx="18">
                  <c:v>0.745796025951033</c:v>
                </c:pt>
                <c:pt idx="19">
                  <c:v>0.74559810972614404</c:v>
                </c:pt>
                <c:pt idx="20">
                  <c:v>0.74325593473840001</c:v>
                </c:pt>
                <c:pt idx="21">
                  <c:v>0.74215004127095197</c:v>
                </c:pt>
                <c:pt idx="22">
                  <c:v>0.74053770896413096</c:v>
                </c:pt>
                <c:pt idx="23">
                  <c:v>0.739989763758651</c:v>
                </c:pt>
                <c:pt idx="24">
                  <c:v>0.73926878322512601</c:v>
                </c:pt>
                <c:pt idx="25">
                  <c:v>0.738942625364721</c:v>
                </c:pt>
                <c:pt idx="26">
                  <c:v>0.73731677784846295</c:v>
                </c:pt>
                <c:pt idx="27">
                  <c:v>0.73573935983268901</c:v>
                </c:pt>
                <c:pt idx="28">
                  <c:v>0.73568563971450496</c:v>
                </c:pt>
                <c:pt idx="29">
                  <c:v>0.73563191959632002</c:v>
                </c:pt>
                <c:pt idx="30">
                  <c:v>0.73508397439084106</c:v>
                </c:pt>
                <c:pt idx="31">
                  <c:v>0.73328743273353103</c:v>
                </c:pt>
                <c:pt idx="32">
                  <c:v>0.72877042753749899</c:v>
                </c:pt>
                <c:pt idx="33">
                  <c:v>0.72866298730112999</c:v>
                </c:pt>
                <c:pt idx="34">
                  <c:v>0.72866298730112999</c:v>
                </c:pt>
                <c:pt idx="35">
                  <c:v>0.72866298730112999</c:v>
                </c:pt>
                <c:pt idx="36">
                  <c:v>0.72815002738055701</c:v>
                </c:pt>
                <c:pt idx="37">
                  <c:v>0.72666374373972298</c:v>
                </c:pt>
                <c:pt idx="38">
                  <c:v>0.72323908620547595</c:v>
                </c:pt>
                <c:pt idx="39">
                  <c:v>0.72323908620547595</c:v>
                </c:pt>
                <c:pt idx="40">
                  <c:v>0.72255916464695302</c:v>
                </c:pt>
                <c:pt idx="41">
                  <c:v>0.72232519939538797</c:v>
                </c:pt>
                <c:pt idx="42">
                  <c:v>0.72182638146812295</c:v>
                </c:pt>
                <c:pt idx="43">
                  <c:v>0.721117831633451</c:v>
                </c:pt>
                <c:pt idx="44">
                  <c:v>0.71898720984989395</c:v>
                </c:pt>
                <c:pt idx="45">
                  <c:v>0.71857078143828901</c:v>
                </c:pt>
                <c:pt idx="46">
                  <c:v>0.71739604426084402</c:v>
                </c:pt>
                <c:pt idx="47">
                  <c:v>0.71572540098923998</c:v>
                </c:pt>
                <c:pt idx="48">
                  <c:v>0.71351066481010506</c:v>
                </c:pt>
                <c:pt idx="49">
                  <c:v>0.71165449335810704</c:v>
                </c:pt>
                <c:pt idx="50">
                  <c:v>0.71129400309134405</c:v>
                </c:pt>
                <c:pt idx="51">
                  <c:v>0.70881468155605398</c:v>
                </c:pt>
                <c:pt idx="52">
                  <c:v>0.70746461016484397</c:v>
                </c:pt>
                <c:pt idx="53">
                  <c:v>0.70573425688438196</c:v>
                </c:pt>
                <c:pt idx="54">
                  <c:v>0.70573425688438196</c:v>
                </c:pt>
                <c:pt idx="55">
                  <c:v>0.70364341333715796</c:v>
                </c:pt>
                <c:pt idx="56">
                  <c:v>0.701108241365345</c:v>
                </c:pt>
                <c:pt idx="57">
                  <c:v>0.70038726083182001</c:v>
                </c:pt>
                <c:pt idx="58">
                  <c:v>0.69997305044687297</c:v>
                </c:pt>
                <c:pt idx="59">
                  <c:v>0.68309138309928397</c:v>
                </c:pt>
                <c:pt idx="60">
                  <c:v>0.68072644264233195</c:v>
                </c:pt>
                <c:pt idx="61">
                  <c:v>0.67992268210527895</c:v>
                </c:pt>
                <c:pt idx="62">
                  <c:v>0.67862372231772705</c:v>
                </c:pt>
                <c:pt idx="63">
                  <c:v>0.67206392015777405</c:v>
                </c:pt>
                <c:pt idx="64">
                  <c:v>0.66932419413037603</c:v>
                </c:pt>
                <c:pt idx="65">
                  <c:v>0.66775032953659796</c:v>
                </c:pt>
                <c:pt idx="66">
                  <c:v>0.66303228766881195</c:v>
                </c:pt>
                <c:pt idx="67">
                  <c:v>0.66143197170421597</c:v>
                </c:pt>
                <c:pt idx="68">
                  <c:v>0.66000016348246804</c:v>
                </c:pt>
                <c:pt idx="69">
                  <c:v>0.658410357422199</c:v>
                </c:pt>
                <c:pt idx="70">
                  <c:v>0.65705834128194296</c:v>
                </c:pt>
                <c:pt idx="71">
                  <c:v>0.65526246523799203</c:v>
                </c:pt>
                <c:pt idx="72">
                  <c:v>0.65354613416252605</c:v>
                </c:pt>
                <c:pt idx="73">
                  <c:v>0.65265311904685697</c:v>
                </c:pt>
                <c:pt idx="74">
                  <c:v>0.65089623556767795</c:v>
                </c:pt>
                <c:pt idx="75">
                  <c:v>0.63534610759769095</c:v>
                </c:pt>
                <c:pt idx="76">
                  <c:v>0.63243344736894602</c:v>
                </c:pt>
                <c:pt idx="77">
                  <c:v>0.62959849281992597</c:v>
                </c:pt>
                <c:pt idx="78">
                  <c:v>0.62567307020363805</c:v>
                </c:pt>
                <c:pt idx="79">
                  <c:v>0.62197850479886396</c:v>
                </c:pt>
                <c:pt idx="80">
                  <c:v>0.61965240504405406</c:v>
                </c:pt>
                <c:pt idx="81">
                  <c:v>0.61750635466715398</c:v>
                </c:pt>
                <c:pt idx="82">
                  <c:v>0.60020882167991996</c:v>
                </c:pt>
                <c:pt idx="83">
                  <c:v>0.59765270287129402</c:v>
                </c:pt>
                <c:pt idx="84">
                  <c:v>0.59363119594192304</c:v>
                </c:pt>
                <c:pt idx="85">
                  <c:v>0.57808191242931295</c:v>
                </c:pt>
                <c:pt idx="86">
                  <c:v>0.57539617900283802</c:v>
                </c:pt>
                <c:pt idx="87">
                  <c:v>0.56845817347209904</c:v>
                </c:pt>
                <c:pt idx="88">
                  <c:v>0.55147066529644795</c:v>
                </c:pt>
                <c:pt idx="89">
                  <c:v>0.54806568604462602</c:v>
                </c:pt>
                <c:pt idx="90">
                  <c:v>0.54138653592078101</c:v>
                </c:pt>
                <c:pt idx="91">
                  <c:v>0.53351663507142799</c:v>
                </c:pt>
                <c:pt idx="92">
                  <c:v>0.51334133055254105</c:v>
                </c:pt>
                <c:pt idx="93">
                  <c:v>0.50491102793625697</c:v>
                </c:pt>
                <c:pt idx="94">
                  <c:v>0.48572537365391999</c:v>
                </c:pt>
                <c:pt idx="95">
                  <c:v>0.46109227173428902</c:v>
                </c:pt>
                <c:pt idx="96">
                  <c:v>0.44507083772560202</c:v>
                </c:pt>
                <c:pt idx="97">
                  <c:v>0.42091664780500399</c:v>
                </c:pt>
                <c:pt idx="98">
                  <c:v>0.38169015973282699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0.56861996777313795</c:v>
                </c:pt>
                <c:pt idx="1">
                  <c:v>0.55990850202034603</c:v>
                </c:pt>
                <c:pt idx="2">
                  <c:v>0.54371114188260805</c:v>
                </c:pt>
                <c:pt idx="3">
                  <c:v>0.54250776377338095</c:v>
                </c:pt>
                <c:pt idx="4">
                  <c:v>0.541927423222061</c:v>
                </c:pt>
                <c:pt idx="5">
                  <c:v>0.54324919697364304</c:v>
                </c:pt>
                <c:pt idx="6">
                  <c:v>0.54369911390385695</c:v>
                </c:pt>
                <c:pt idx="7">
                  <c:v>0.54439516559955203</c:v>
                </c:pt>
                <c:pt idx="8">
                  <c:v>0.54366394555987196</c:v>
                </c:pt>
                <c:pt idx="9">
                  <c:v>0.54487376166830603</c:v>
                </c:pt>
                <c:pt idx="10">
                  <c:v>0.54442149950648</c:v>
                </c:pt>
                <c:pt idx="11">
                  <c:v>0.54444929741903803</c:v>
                </c:pt>
                <c:pt idx="12">
                  <c:v>0.54341095579944898</c:v>
                </c:pt>
                <c:pt idx="13">
                  <c:v>0.54750604069817799</c:v>
                </c:pt>
                <c:pt idx="14">
                  <c:v>0.54704826456447397</c:v>
                </c:pt>
                <c:pt idx="15">
                  <c:v>0.53844789714195795</c:v>
                </c:pt>
                <c:pt idx="16">
                  <c:v>0.53262026265629803</c:v>
                </c:pt>
                <c:pt idx="17">
                  <c:v>0.53256424432528404</c:v>
                </c:pt>
                <c:pt idx="18">
                  <c:v>0.53215244068972001</c:v>
                </c:pt>
                <c:pt idx="19">
                  <c:v>0.53218678279526499</c:v>
                </c:pt>
                <c:pt idx="20">
                  <c:v>0.53119531359032301</c:v>
                </c:pt>
                <c:pt idx="21">
                  <c:v>0.53097233642227704</c:v>
                </c:pt>
                <c:pt idx="22">
                  <c:v>0.53247139094642004</c:v>
                </c:pt>
                <c:pt idx="23">
                  <c:v>0.53280782033361296</c:v>
                </c:pt>
                <c:pt idx="24">
                  <c:v>0.53280028818210301</c:v>
                </c:pt>
                <c:pt idx="25">
                  <c:v>0.53303601443984105</c:v>
                </c:pt>
                <c:pt idx="26">
                  <c:v>0.53382466985574395</c:v>
                </c:pt>
                <c:pt idx="27">
                  <c:v>0.53347415810684096</c:v>
                </c:pt>
                <c:pt idx="28">
                  <c:v>0.53392303023951504</c:v>
                </c:pt>
                <c:pt idx="29">
                  <c:v>0.53390888744833598</c:v>
                </c:pt>
                <c:pt idx="30">
                  <c:v>0.53362792624693101</c:v>
                </c:pt>
                <c:pt idx="31">
                  <c:v>0.53334252819837802</c:v>
                </c:pt>
                <c:pt idx="32">
                  <c:v>0.53161546703276097</c:v>
                </c:pt>
                <c:pt idx="33">
                  <c:v>0.53206070667051297</c:v>
                </c:pt>
                <c:pt idx="34">
                  <c:v>0.53213713464654799</c:v>
                </c:pt>
                <c:pt idx="35">
                  <c:v>0.53231972488599499</c:v>
                </c:pt>
                <c:pt idx="36">
                  <c:v>0.532999507315434</c:v>
                </c:pt>
                <c:pt idx="37">
                  <c:v>0.53284269575603904</c:v>
                </c:pt>
                <c:pt idx="38">
                  <c:v>0.53199751631002001</c:v>
                </c:pt>
                <c:pt idx="39">
                  <c:v>0.53320240612918501</c:v>
                </c:pt>
                <c:pt idx="40">
                  <c:v>0.53294827872127304</c:v>
                </c:pt>
                <c:pt idx="41">
                  <c:v>0.53336231686081104</c:v>
                </c:pt>
                <c:pt idx="42">
                  <c:v>0.537922454641795</c:v>
                </c:pt>
                <c:pt idx="43">
                  <c:v>0.53802466463832899</c:v>
                </c:pt>
                <c:pt idx="44">
                  <c:v>0.537215760530519</c:v>
                </c:pt>
                <c:pt idx="45">
                  <c:v>0.53722647014095104</c:v>
                </c:pt>
                <c:pt idx="46">
                  <c:v>0.53687967498948497</c:v>
                </c:pt>
                <c:pt idx="47">
                  <c:v>0.536249610556219</c:v>
                </c:pt>
                <c:pt idx="48">
                  <c:v>0.53525231294917497</c:v>
                </c:pt>
                <c:pt idx="49">
                  <c:v>0.534787152797357</c:v>
                </c:pt>
                <c:pt idx="50">
                  <c:v>0.53461481320979898</c:v>
                </c:pt>
                <c:pt idx="51">
                  <c:v>0.53340825861886199</c:v>
                </c:pt>
                <c:pt idx="52">
                  <c:v>0.53282402337658497</c:v>
                </c:pt>
                <c:pt idx="53">
                  <c:v>0.53300288003062402</c:v>
                </c:pt>
                <c:pt idx="54">
                  <c:v>0.53356308413893905</c:v>
                </c:pt>
                <c:pt idx="55">
                  <c:v>0.53234860681969298</c:v>
                </c:pt>
                <c:pt idx="56">
                  <c:v>0.53227945800611498</c:v>
                </c:pt>
                <c:pt idx="57">
                  <c:v>0.53248346266767699</c:v>
                </c:pt>
                <c:pt idx="58">
                  <c:v>0.53244968277972704</c:v>
                </c:pt>
                <c:pt idx="59">
                  <c:v>0.518099562534449</c:v>
                </c:pt>
                <c:pt idx="60">
                  <c:v>0.51730082169257696</c:v>
                </c:pt>
                <c:pt idx="61">
                  <c:v>0.517086765479707</c:v>
                </c:pt>
                <c:pt idx="62">
                  <c:v>0.51683871323682495</c:v>
                </c:pt>
                <c:pt idx="63">
                  <c:v>0.51239449182427999</c:v>
                </c:pt>
                <c:pt idx="64">
                  <c:v>0.51212999333783504</c:v>
                </c:pt>
                <c:pt idx="65">
                  <c:v>0.51274029834386503</c:v>
                </c:pt>
                <c:pt idx="66">
                  <c:v>0.50999246385289598</c:v>
                </c:pt>
                <c:pt idx="67">
                  <c:v>0.50932520031418405</c:v>
                </c:pt>
                <c:pt idx="68">
                  <c:v>0.50933678440980301</c:v>
                </c:pt>
                <c:pt idx="69">
                  <c:v>0.50913752780906596</c:v>
                </c:pt>
                <c:pt idx="70">
                  <c:v>0.50949171685043704</c:v>
                </c:pt>
                <c:pt idx="71">
                  <c:v>0.50904310298335398</c:v>
                </c:pt>
                <c:pt idx="72">
                  <c:v>0.50843819912773303</c:v>
                </c:pt>
                <c:pt idx="73">
                  <c:v>0.50813361742510199</c:v>
                </c:pt>
                <c:pt idx="74">
                  <c:v>0.50858942480348701</c:v>
                </c:pt>
                <c:pt idx="75">
                  <c:v>0.502911874783047</c:v>
                </c:pt>
                <c:pt idx="76">
                  <c:v>0.50158714522018599</c:v>
                </c:pt>
                <c:pt idx="77">
                  <c:v>0.50147510403829398</c:v>
                </c:pt>
                <c:pt idx="78">
                  <c:v>0.50040597407144405</c:v>
                </c:pt>
                <c:pt idx="79">
                  <c:v>0.49790449749390697</c:v>
                </c:pt>
                <c:pt idx="80">
                  <c:v>0.50173217379729595</c:v>
                </c:pt>
                <c:pt idx="81">
                  <c:v>0.50151888905251396</c:v>
                </c:pt>
                <c:pt idx="82">
                  <c:v>0.48624769509073201</c:v>
                </c:pt>
                <c:pt idx="83">
                  <c:v>0.48537778882301802</c:v>
                </c:pt>
                <c:pt idx="84">
                  <c:v>0.48300748569325203</c:v>
                </c:pt>
                <c:pt idx="85">
                  <c:v>0.46859369277197599</c:v>
                </c:pt>
                <c:pt idx="86">
                  <c:v>0.46904677908492398</c:v>
                </c:pt>
                <c:pt idx="87">
                  <c:v>0.462003338751242</c:v>
                </c:pt>
                <c:pt idx="88">
                  <c:v>0.44705452017880398</c:v>
                </c:pt>
                <c:pt idx="89">
                  <c:v>0.44722213179020298</c:v>
                </c:pt>
                <c:pt idx="90">
                  <c:v>0.44249976534135099</c:v>
                </c:pt>
                <c:pt idx="91">
                  <c:v>0.43716706546962297</c:v>
                </c:pt>
                <c:pt idx="92">
                  <c:v>0.42049772578981598</c:v>
                </c:pt>
                <c:pt idx="93">
                  <c:v>0.41780269976617901</c:v>
                </c:pt>
                <c:pt idx="94">
                  <c:v>0.40169665637986501</c:v>
                </c:pt>
                <c:pt idx="95">
                  <c:v>0.38146488188238198</c:v>
                </c:pt>
                <c:pt idx="96">
                  <c:v>0.37583186142966302</c:v>
                </c:pt>
                <c:pt idx="97">
                  <c:v>0.36270897176446398</c:v>
                </c:pt>
                <c:pt idx="98">
                  <c:v>0.331102192056623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935848"/>
        <c:axId val="317930752"/>
      </c:scatterChart>
      <c:valAx>
        <c:axId val="317935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30752"/>
        <c:crosses val="autoZero"/>
        <c:crossBetween val="midCat"/>
      </c:valAx>
      <c:valAx>
        <c:axId val="31793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35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113-tf-pdf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0.63743383947068299</c:v>
                </c:pt>
                <c:pt idx="1">
                  <c:v>0.66480964382443797</c:v>
                </c:pt>
                <c:pt idx="2">
                  <c:v>0.671167935905715</c:v>
                </c:pt>
                <c:pt idx="3">
                  <c:v>0.67485790006630997</c:v>
                </c:pt>
                <c:pt idx="4">
                  <c:v>0.67951865790965005</c:v>
                </c:pt>
                <c:pt idx="5">
                  <c:v>0.68919906927378005</c:v>
                </c:pt>
                <c:pt idx="6">
                  <c:v>0.69531615327040297</c:v>
                </c:pt>
                <c:pt idx="7">
                  <c:v>0.70330882729274802</c:v>
                </c:pt>
                <c:pt idx="8">
                  <c:v>0.70359951100408602</c:v>
                </c:pt>
                <c:pt idx="9">
                  <c:v>0.70481554874886998</c:v>
                </c:pt>
                <c:pt idx="10">
                  <c:v>0.70539997471771598</c:v>
                </c:pt>
                <c:pt idx="11">
                  <c:v>0.70766135547422404</c:v>
                </c:pt>
                <c:pt idx="12">
                  <c:v>0.70827337394606205</c:v>
                </c:pt>
                <c:pt idx="13">
                  <c:v>0.70860093253497902</c:v>
                </c:pt>
                <c:pt idx="14">
                  <c:v>0.70956551434663795</c:v>
                </c:pt>
                <c:pt idx="15">
                  <c:v>0.71110414720412196</c:v>
                </c:pt>
                <c:pt idx="16">
                  <c:v>0.71101788081350803</c:v>
                </c:pt>
                <c:pt idx="17">
                  <c:v>0.71445858262377504</c:v>
                </c:pt>
                <c:pt idx="18">
                  <c:v>0.71523682664398502</c:v>
                </c:pt>
                <c:pt idx="19">
                  <c:v>0.71445667841582094</c:v>
                </c:pt>
                <c:pt idx="20">
                  <c:v>0.71723468700668402</c:v>
                </c:pt>
                <c:pt idx="21">
                  <c:v>0.71068864693039802</c:v>
                </c:pt>
                <c:pt idx="22">
                  <c:v>0.711250705644631</c:v>
                </c:pt>
                <c:pt idx="23">
                  <c:v>0.711691789450554</c:v>
                </c:pt>
                <c:pt idx="24">
                  <c:v>0.70031131160032201</c:v>
                </c:pt>
                <c:pt idx="25">
                  <c:v>0.70062637146169604</c:v>
                </c:pt>
                <c:pt idx="26">
                  <c:v>0.70308210728227105</c:v>
                </c:pt>
                <c:pt idx="27">
                  <c:v>0.70408080665053596</c:v>
                </c:pt>
                <c:pt idx="28">
                  <c:v>0.70381825676605803</c:v>
                </c:pt>
                <c:pt idx="29">
                  <c:v>0.70351237172482295</c:v>
                </c:pt>
                <c:pt idx="30">
                  <c:v>0.70372673937775398</c:v>
                </c:pt>
                <c:pt idx="31">
                  <c:v>0.70372673937775398</c:v>
                </c:pt>
                <c:pt idx="32">
                  <c:v>0.70300210169659405</c:v>
                </c:pt>
                <c:pt idx="33">
                  <c:v>0.70567667192787498</c:v>
                </c:pt>
                <c:pt idx="34">
                  <c:v>0.70533515511660405</c:v>
                </c:pt>
                <c:pt idx="35">
                  <c:v>0.70628275823812003</c:v>
                </c:pt>
                <c:pt idx="36">
                  <c:v>0.70739300065271105</c:v>
                </c:pt>
                <c:pt idx="37">
                  <c:v>0.70781778002850404</c:v>
                </c:pt>
                <c:pt idx="38">
                  <c:v>0.70749969074538599</c:v>
                </c:pt>
                <c:pt idx="39">
                  <c:v>0.707127105968265</c:v>
                </c:pt>
                <c:pt idx="40">
                  <c:v>0.70599412059614897</c:v>
                </c:pt>
                <c:pt idx="41">
                  <c:v>0.70591593790926999</c:v>
                </c:pt>
                <c:pt idx="42">
                  <c:v>0.702032080221065</c:v>
                </c:pt>
                <c:pt idx="43">
                  <c:v>0.70140355656356701</c:v>
                </c:pt>
                <c:pt idx="44">
                  <c:v>0.70140355656356701</c:v>
                </c:pt>
                <c:pt idx="45">
                  <c:v>0.70145553839345998</c:v>
                </c:pt>
                <c:pt idx="46">
                  <c:v>0.70197937068021499</c:v>
                </c:pt>
                <c:pt idx="47">
                  <c:v>0.70198338702687502</c:v>
                </c:pt>
                <c:pt idx="48">
                  <c:v>0.70339553033410396</c:v>
                </c:pt>
                <c:pt idx="49">
                  <c:v>0.70327231295728498</c:v>
                </c:pt>
                <c:pt idx="50">
                  <c:v>0.70314666408399895</c:v>
                </c:pt>
                <c:pt idx="51">
                  <c:v>0.70355719599752897</c:v>
                </c:pt>
                <c:pt idx="52">
                  <c:v>0.70438401409718199</c:v>
                </c:pt>
                <c:pt idx="53">
                  <c:v>0.70459902046563305</c:v>
                </c:pt>
                <c:pt idx="54">
                  <c:v>0.70441255035461503</c:v>
                </c:pt>
                <c:pt idx="55">
                  <c:v>0.705402394260501</c:v>
                </c:pt>
                <c:pt idx="56">
                  <c:v>0.70486954221911302</c:v>
                </c:pt>
                <c:pt idx="57">
                  <c:v>0.70345964933946603</c:v>
                </c:pt>
                <c:pt idx="58">
                  <c:v>0.70299792906270397</c:v>
                </c:pt>
                <c:pt idx="59">
                  <c:v>0.70056348375947597</c:v>
                </c:pt>
                <c:pt idx="60">
                  <c:v>0.70248191357944401</c:v>
                </c:pt>
                <c:pt idx="61">
                  <c:v>0.70285342166597997</c:v>
                </c:pt>
                <c:pt idx="62">
                  <c:v>0.70128426576773895</c:v>
                </c:pt>
                <c:pt idx="63">
                  <c:v>0.69970216991090495</c:v>
                </c:pt>
                <c:pt idx="64">
                  <c:v>0.69684210925800205</c:v>
                </c:pt>
                <c:pt idx="65">
                  <c:v>0.69673576212897104</c:v>
                </c:pt>
                <c:pt idx="66">
                  <c:v>0.69624585936574801</c:v>
                </c:pt>
                <c:pt idx="67">
                  <c:v>0.69618605517078302</c:v>
                </c:pt>
                <c:pt idx="68">
                  <c:v>0.69694260276097897</c:v>
                </c:pt>
                <c:pt idx="69">
                  <c:v>0.69621753031551703</c:v>
                </c:pt>
                <c:pt idx="70">
                  <c:v>0.70011886653189503</c:v>
                </c:pt>
                <c:pt idx="71">
                  <c:v>0.69888084085608804</c:v>
                </c:pt>
                <c:pt idx="72">
                  <c:v>0.69437928927481596</c:v>
                </c:pt>
                <c:pt idx="73">
                  <c:v>0.69375551691191295</c:v>
                </c:pt>
                <c:pt idx="74">
                  <c:v>0.69449388797164502</c:v>
                </c:pt>
                <c:pt idx="75">
                  <c:v>0.694045995179707</c:v>
                </c:pt>
                <c:pt idx="76">
                  <c:v>0.69297718633679595</c:v>
                </c:pt>
                <c:pt idx="77">
                  <c:v>0.68910408108340304</c:v>
                </c:pt>
                <c:pt idx="78">
                  <c:v>0.69135190604813002</c:v>
                </c:pt>
                <c:pt idx="79">
                  <c:v>0.69055626051208296</c:v>
                </c:pt>
                <c:pt idx="80">
                  <c:v>0.68947607933119104</c:v>
                </c:pt>
                <c:pt idx="81">
                  <c:v>0.68853798929037002</c:v>
                </c:pt>
                <c:pt idx="82">
                  <c:v>0.68839312323796897</c:v>
                </c:pt>
                <c:pt idx="83">
                  <c:v>0.68739133077538495</c:v>
                </c:pt>
                <c:pt idx="84">
                  <c:v>0.68491408140256105</c:v>
                </c:pt>
                <c:pt idx="85">
                  <c:v>0.67537512083571805</c:v>
                </c:pt>
                <c:pt idx="86">
                  <c:v>0.67300156491977603</c:v>
                </c:pt>
                <c:pt idx="87">
                  <c:v>0.66977300520695804</c:v>
                </c:pt>
                <c:pt idx="88">
                  <c:v>0.66769239636342603</c:v>
                </c:pt>
                <c:pt idx="89">
                  <c:v>0.66875129715669901</c:v>
                </c:pt>
                <c:pt idx="90">
                  <c:v>0.66809935890453898</c:v>
                </c:pt>
                <c:pt idx="91">
                  <c:v>0.66900119121240798</c:v>
                </c:pt>
                <c:pt idx="92">
                  <c:v>0.66567799867729904</c:v>
                </c:pt>
                <c:pt idx="93">
                  <c:v>0.66504412792536305</c:v>
                </c:pt>
                <c:pt idx="94">
                  <c:v>0.66434333191542805</c:v>
                </c:pt>
                <c:pt idx="95">
                  <c:v>0.66023075424294098</c:v>
                </c:pt>
                <c:pt idx="96">
                  <c:v>0.64986183798294905</c:v>
                </c:pt>
                <c:pt idx="97">
                  <c:v>0.62791795870496503</c:v>
                </c:pt>
                <c:pt idx="98">
                  <c:v>0.61659417467984501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0.55347433285263103</c:v>
                </c:pt>
                <c:pt idx="1">
                  <c:v>0.56776767887441504</c:v>
                </c:pt>
                <c:pt idx="2">
                  <c:v>0.57264479078769204</c:v>
                </c:pt>
                <c:pt idx="3">
                  <c:v>0.57122002249074399</c:v>
                </c:pt>
                <c:pt idx="4">
                  <c:v>0.57988503813965697</c:v>
                </c:pt>
                <c:pt idx="5">
                  <c:v>0.58405336848571399</c:v>
                </c:pt>
                <c:pt idx="6">
                  <c:v>0.58697640436442799</c:v>
                </c:pt>
                <c:pt idx="7">
                  <c:v>0.59625188212999103</c:v>
                </c:pt>
                <c:pt idx="8">
                  <c:v>0.59687536320614198</c:v>
                </c:pt>
                <c:pt idx="9">
                  <c:v>0.59870429374731404</c:v>
                </c:pt>
                <c:pt idx="10">
                  <c:v>0.60008054448673998</c:v>
                </c:pt>
                <c:pt idx="11">
                  <c:v>0.60472093136355798</c:v>
                </c:pt>
                <c:pt idx="12">
                  <c:v>0.60577673819510702</c:v>
                </c:pt>
                <c:pt idx="13">
                  <c:v>0.60642654698056198</c:v>
                </c:pt>
                <c:pt idx="14">
                  <c:v>0.60956708654917302</c:v>
                </c:pt>
                <c:pt idx="15">
                  <c:v>0.61007803595439902</c:v>
                </c:pt>
                <c:pt idx="16">
                  <c:v>0.61016793461409102</c:v>
                </c:pt>
                <c:pt idx="17">
                  <c:v>0.61031534851304203</c:v>
                </c:pt>
                <c:pt idx="18">
                  <c:v>0.61156460730720497</c:v>
                </c:pt>
                <c:pt idx="19">
                  <c:v>0.61048002769656096</c:v>
                </c:pt>
                <c:pt idx="20">
                  <c:v>0.61473767707821403</c:v>
                </c:pt>
                <c:pt idx="21">
                  <c:v>0.61461894253216898</c:v>
                </c:pt>
                <c:pt idx="22">
                  <c:v>0.61681733295058205</c:v>
                </c:pt>
                <c:pt idx="23">
                  <c:v>0.61957769468346302</c:v>
                </c:pt>
                <c:pt idx="24">
                  <c:v>0.61129969348675495</c:v>
                </c:pt>
                <c:pt idx="25">
                  <c:v>0.61148184907039305</c:v>
                </c:pt>
                <c:pt idx="26">
                  <c:v>0.61146067760523104</c:v>
                </c:pt>
                <c:pt idx="27">
                  <c:v>0.612719563379993</c:v>
                </c:pt>
                <c:pt idx="28">
                  <c:v>0.61253480924887704</c:v>
                </c:pt>
                <c:pt idx="29">
                  <c:v>0.61230353102143997</c:v>
                </c:pt>
                <c:pt idx="30">
                  <c:v>0.61283356921003596</c:v>
                </c:pt>
                <c:pt idx="31">
                  <c:v>0.61310470782743698</c:v>
                </c:pt>
                <c:pt idx="32">
                  <c:v>0.613083755923861</c:v>
                </c:pt>
                <c:pt idx="33">
                  <c:v>0.61528450092783105</c:v>
                </c:pt>
                <c:pt idx="34">
                  <c:v>0.61513434042164705</c:v>
                </c:pt>
                <c:pt idx="35">
                  <c:v>0.61598843240314005</c:v>
                </c:pt>
                <c:pt idx="36">
                  <c:v>0.61699078193745605</c:v>
                </c:pt>
                <c:pt idx="37">
                  <c:v>0.61758629992196401</c:v>
                </c:pt>
                <c:pt idx="38">
                  <c:v>0.61745127160700897</c:v>
                </c:pt>
                <c:pt idx="39">
                  <c:v>0.61799106807953896</c:v>
                </c:pt>
                <c:pt idx="40">
                  <c:v>0.61645444285749995</c:v>
                </c:pt>
                <c:pt idx="41">
                  <c:v>0.61637748327062403</c:v>
                </c:pt>
                <c:pt idx="42">
                  <c:v>0.60556472843425602</c:v>
                </c:pt>
                <c:pt idx="43">
                  <c:v>0.60578366704948705</c:v>
                </c:pt>
                <c:pt idx="44">
                  <c:v>0.60578366704948705</c:v>
                </c:pt>
                <c:pt idx="45">
                  <c:v>0.60589648471781699</c:v>
                </c:pt>
                <c:pt idx="46">
                  <c:v>0.60703997093606699</c:v>
                </c:pt>
                <c:pt idx="47">
                  <c:v>0.60702188363737397</c:v>
                </c:pt>
                <c:pt idx="48">
                  <c:v>0.60806451138171302</c:v>
                </c:pt>
                <c:pt idx="49">
                  <c:v>0.60756962904274003</c:v>
                </c:pt>
                <c:pt idx="50">
                  <c:v>0.60723271544781798</c:v>
                </c:pt>
                <c:pt idx="51">
                  <c:v>0.60896998004146596</c:v>
                </c:pt>
                <c:pt idx="52">
                  <c:v>0.61253012936477302</c:v>
                </c:pt>
                <c:pt idx="53">
                  <c:v>0.61325415155210306</c:v>
                </c:pt>
                <c:pt idx="54">
                  <c:v>0.61327125687982398</c:v>
                </c:pt>
                <c:pt idx="55">
                  <c:v>0.61513626461058901</c:v>
                </c:pt>
                <c:pt idx="56">
                  <c:v>0.61483046511208705</c:v>
                </c:pt>
                <c:pt idx="57">
                  <c:v>0.61372208968153397</c:v>
                </c:pt>
                <c:pt idx="58">
                  <c:v>0.61367978761413</c:v>
                </c:pt>
                <c:pt idx="59">
                  <c:v>0.60826797894116802</c:v>
                </c:pt>
                <c:pt idx="60">
                  <c:v>0.607822868227062</c:v>
                </c:pt>
                <c:pt idx="61">
                  <c:v>0.60843122361068303</c:v>
                </c:pt>
                <c:pt idx="62">
                  <c:v>0.60819540504085201</c:v>
                </c:pt>
                <c:pt idx="63">
                  <c:v>0.608608004674426</c:v>
                </c:pt>
                <c:pt idx="64">
                  <c:v>0.61424832363682502</c:v>
                </c:pt>
                <c:pt idx="65">
                  <c:v>0.61448615917671301</c:v>
                </c:pt>
                <c:pt idx="66">
                  <c:v>0.61442581218251402</c:v>
                </c:pt>
                <c:pt idx="67">
                  <c:v>0.61488804376097905</c:v>
                </c:pt>
                <c:pt idx="68">
                  <c:v>0.61643175811933903</c:v>
                </c:pt>
                <c:pt idx="69">
                  <c:v>0.61608959556869303</c:v>
                </c:pt>
                <c:pt idx="70">
                  <c:v>0.61662029170249399</c:v>
                </c:pt>
                <c:pt idx="71">
                  <c:v>0.61609412649404605</c:v>
                </c:pt>
                <c:pt idx="72">
                  <c:v>0.61580566527602998</c:v>
                </c:pt>
                <c:pt idx="73">
                  <c:v>0.61584392739497096</c:v>
                </c:pt>
                <c:pt idx="74">
                  <c:v>0.61754858485897601</c:v>
                </c:pt>
                <c:pt idx="75">
                  <c:v>0.61953722265892897</c:v>
                </c:pt>
                <c:pt idx="76">
                  <c:v>0.61961519199012205</c:v>
                </c:pt>
                <c:pt idx="77">
                  <c:v>0.608819914509931</c:v>
                </c:pt>
                <c:pt idx="78">
                  <c:v>0.61097653602237001</c:v>
                </c:pt>
                <c:pt idx="79">
                  <c:v>0.61130501547139404</c:v>
                </c:pt>
                <c:pt idx="80">
                  <c:v>0.60346734980063199</c:v>
                </c:pt>
                <c:pt idx="81">
                  <c:v>0.60336653299669996</c:v>
                </c:pt>
                <c:pt idx="82">
                  <c:v>0.60340353286966097</c:v>
                </c:pt>
                <c:pt idx="83">
                  <c:v>0.59186964014690302</c:v>
                </c:pt>
                <c:pt idx="84">
                  <c:v>0.59098857238367197</c:v>
                </c:pt>
                <c:pt idx="85">
                  <c:v>0.57981361275785803</c:v>
                </c:pt>
                <c:pt idx="86">
                  <c:v>0.569109868138023</c:v>
                </c:pt>
                <c:pt idx="87">
                  <c:v>0.56358250617238703</c:v>
                </c:pt>
                <c:pt idx="88">
                  <c:v>0.55287508495375903</c:v>
                </c:pt>
                <c:pt idx="89">
                  <c:v>0.55588687866335396</c:v>
                </c:pt>
                <c:pt idx="90">
                  <c:v>0.55751894364990096</c:v>
                </c:pt>
                <c:pt idx="91">
                  <c:v>0.56231104251365704</c:v>
                </c:pt>
                <c:pt idx="92">
                  <c:v>0.55547369061552498</c:v>
                </c:pt>
                <c:pt idx="93">
                  <c:v>0.55787596027141695</c:v>
                </c:pt>
                <c:pt idx="94">
                  <c:v>0.55129091925427498</c:v>
                </c:pt>
                <c:pt idx="95">
                  <c:v>0.55592941913395999</c:v>
                </c:pt>
                <c:pt idx="96">
                  <c:v>0.54696197295547599</c:v>
                </c:pt>
                <c:pt idx="97">
                  <c:v>0.51826017381842904</c:v>
                </c:pt>
                <c:pt idx="98">
                  <c:v>0.52133961248689997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0.86972604387485697</c:v>
                </c:pt>
                <c:pt idx="1">
                  <c:v>0.84869905698055603</c:v>
                </c:pt>
                <c:pt idx="2">
                  <c:v>0.84181171130578503</c:v>
                </c:pt>
                <c:pt idx="3">
                  <c:v>0.82792069371080701</c:v>
                </c:pt>
                <c:pt idx="4">
                  <c:v>0.82554876321084802</c:v>
                </c:pt>
                <c:pt idx="5">
                  <c:v>0.82532231393548605</c:v>
                </c:pt>
                <c:pt idx="6">
                  <c:v>0.82369599641242897</c:v>
                </c:pt>
                <c:pt idx="7">
                  <c:v>0.82022553824351396</c:v>
                </c:pt>
                <c:pt idx="8">
                  <c:v>0.81871244535813803</c:v>
                </c:pt>
                <c:pt idx="9">
                  <c:v>0.81799192493653095</c:v>
                </c:pt>
                <c:pt idx="10">
                  <c:v>0.81474615198967104</c:v>
                </c:pt>
                <c:pt idx="11">
                  <c:v>0.81076064474329401</c:v>
                </c:pt>
                <c:pt idx="12">
                  <c:v>0.81041245890713398</c:v>
                </c:pt>
                <c:pt idx="13">
                  <c:v>0.80740480080436705</c:v>
                </c:pt>
                <c:pt idx="14">
                  <c:v>0.80641367499046301</c:v>
                </c:pt>
                <c:pt idx="15">
                  <c:v>0.805391222201706</c:v>
                </c:pt>
                <c:pt idx="16">
                  <c:v>0.804403079909215</c:v>
                </c:pt>
                <c:pt idx="17">
                  <c:v>0.80360707639581996</c:v>
                </c:pt>
                <c:pt idx="18">
                  <c:v>0.80261344442392801</c:v>
                </c:pt>
                <c:pt idx="19">
                  <c:v>0.80056657824662703</c:v>
                </c:pt>
                <c:pt idx="20">
                  <c:v>0.79984056814561699</c:v>
                </c:pt>
                <c:pt idx="21">
                  <c:v>0.78834312084653901</c:v>
                </c:pt>
                <c:pt idx="22">
                  <c:v>0.78708437316175095</c:v>
                </c:pt>
                <c:pt idx="23">
                  <c:v>0.78527277895885295</c:v>
                </c:pt>
                <c:pt idx="24">
                  <c:v>0.770406727136279</c:v>
                </c:pt>
                <c:pt idx="25">
                  <c:v>0.770406727136279</c:v>
                </c:pt>
                <c:pt idx="26">
                  <c:v>0.76723643728120705</c:v>
                </c:pt>
                <c:pt idx="27">
                  <c:v>0.76700998800584497</c:v>
                </c:pt>
                <c:pt idx="28">
                  <c:v>0.76651591685959897</c:v>
                </c:pt>
                <c:pt idx="29">
                  <c:v>0.76550424736966904</c:v>
                </c:pt>
                <c:pt idx="30">
                  <c:v>0.76448179458091203</c:v>
                </c:pt>
                <c:pt idx="31">
                  <c:v>0.76402889603018698</c:v>
                </c:pt>
                <c:pt idx="32">
                  <c:v>0.76223886842494204</c:v>
                </c:pt>
                <c:pt idx="33">
                  <c:v>0.76166289961586897</c:v>
                </c:pt>
                <c:pt idx="34">
                  <c:v>0.76091885199682097</c:v>
                </c:pt>
                <c:pt idx="35">
                  <c:v>0.76069240272145899</c:v>
                </c:pt>
                <c:pt idx="36">
                  <c:v>0.75950953827133105</c:v>
                </c:pt>
                <c:pt idx="37">
                  <c:v>0.75939631363365001</c:v>
                </c:pt>
                <c:pt idx="38">
                  <c:v>0.75881049920390797</c:v>
                </c:pt>
                <c:pt idx="39">
                  <c:v>0.75651887427904296</c:v>
                </c:pt>
                <c:pt idx="40">
                  <c:v>0.75036357124873998</c:v>
                </c:pt>
                <c:pt idx="41">
                  <c:v>0.74951886896645004</c:v>
                </c:pt>
                <c:pt idx="42">
                  <c:v>0.73780460146676896</c:v>
                </c:pt>
                <c:pt idx="43">
                  <c:v>0.73585372878483002</c:v>
                </c:pt>
                <c:pt idx="44">
                  <c:v>0.73585372878483002</c:v>
                </c:pt>
                <c:pt idx="45">
                  <c:v>0.73561743388879997</c:v>
                </c:pt>
                <c:pt idx="46">
                  <c:v>0.73550420925111903</c:v>
                </c:pt>
                <c:pt idx="47">
                  <c:v>0.73340005093831195</c:v>
                </c:pt>
                <c:pt idx="48">
                  <c:v>0.73328682630063102</c:v>
                </c:pt>
                <c:pt idx="49">
                  <c:v>0.73279275515438602</c:v>
                </c:pt>
                <c:pt idx="50">
                  <c:v>0.73001154632698195</c:v>
                </c:pt>
                <c:pt idx="51">
                  <c:v>0.72977525143095101</c:v>
                </c:pt>
                <c:pt idx="52">
                  <c:v>0.72970601853147699</c:v>
                </c:pt>
                <c:pt idx="53">
                  <c:v>0.72940408616432795</c:v>
                </c:pt>
                <c:pt idx="54">
                  <c:v>0.72889273831686496</c:v>
                </c:pt>
                <c:pt idx="55">
                  <c:v>0.72859080594971504</c:v>
                </c:pt>
                <c:pt idx="56">
                  <c:v>0.72735352230422801</c:v>
                </c:pt>
                <c:pt idx="57">
                  <c:v>0.714985078549915</c:v>
                </c:pt>
                <c:pt idx="58">
                  <c:v>0.71343989525920704</c:v>
                </c:pt>
                <c:pt idx="59">
                  <c:v>0.705194336069775</c:v>
                </c:pt>
                <c:pt idx="60">
                  <c:v>0.70150040731512597</c:v>
                </c:pt>
                <c:pt idx="61">
                  <c:v>0.70150040731512597</c:v>
                </c:pt>
                <c:pt idx="62">
                  <c:v>0.69840794023530794</c:v>
                </c:pt>
                <c:pt idx="63">
                  <c:v>0.69328488767440799</c:v>
                </c:pt>
                <c:pt idx="64">
                  <c:v>0.68868041907537403</c:v>
                </c:pt>
                <c:pt idx="65">
                  <c:v>0.68456208119344997</c:v>
                </c:pt>
                <c:pt idx="66">
                  <c:v>0.68368367176247202</c:v>
                </c:pt>
                <c:pt idx="67">
                  <c:v>0.68255021442696895</c:v>
                </c:pt>
                <c:pt idx="68">
                  <c:v>0.68243698978928702</c:v>
                </c:pt>
                <c:pt idx="69">
                  <c:v>0.68089844641013197</c:v>
                </c:pt>
                <c:pt idx="70">
                  <c:v>0.67996337804603801</c:v>
                </c:pt>
                <c:pt idx="71">
                  <c:v>0.67743606157272196</c:v>
                </c:pt>
                <c:pt idx="72">
                  <c:v>0.67193298404662005</c:v>
                </c:pt>
                <c:pt idx="73">
                  <c:v>0.671102670036959</c:v>
                </c:pt>
                <c:pt idx="74">
                  <c:v>0.671102670036959</c:v>
                </c:pt>
                <c:pt idx="75">
                  <c:v>0.66756316940683902</c:v>
                </c:pt>
                <c:pt idx="76">
                  <c:v>0.66579255173948204</c:v>
                </c:pt>
                <c:pt idx="77">
                  <c:v>0.65425082687038505</c:v>
                </c:pt>
                <c:pt idx="78">
                  <c:v>0.65359570101372899</c:v>
                </c:pt>
                <c:pt idx="79">
                  <c:v>0.65200063163417499</c:v>
                </c:pt>
                <c:pt idx="80">
                  <c:v>0.64701493144885802</c:v>
                </c:pt>
                <c:pt idx="81">
                  <c:v>0.64475754803826701</c:v>
                </c:pt>
                <c:pt idx="82">
                  <c:v>0.64365513476337299</c:v>
                </c:pt>
                <c:pt idx="83">
                  <c:v>0.63556247893420803</c:v>
                </c:pt>
                <c:pt idx="84">
                  <c:v>0.63072932992319797</c:v>
                </c:pt>
                <c:pt idx="85">
                  <c:v>0.61426636325649497</c:v>
                </c:pt>
                <c:pt idx="86">
                  <c:v>0.60921416827307595</c:v>
                </c:pt>
                <c:pt idx="87">
                  <c:v>0.60099007233302104</c:v>
                </c:pt>
                <c:pt idx="88">
                  <c:v>0.59448020229952903</c:v>
                </c:pt>
                <c:pt idx="89">
                  <c:v>0.59224667216150595</c:v>
                </c:pt>
                <c:pt idx="90">
                  <c:v>0.58847719169565904</c:v>
                </c:pt>
                <c:pt idx="91">
                  <c:v>0.58244034117680199</c:v>
                </c:pt>
                <c:pt idx="92">
                  <c:v>0.56941687608168901</c:v>
                </c:pt>
                <c:pt idx="93">
                  <c:v>0.56320847999684598</c:v>
                </c:pt>
                <c:pt idx="94">
                  <c:v>0.54420855775816201</c:v>
                </c:pt>
                <c:pt idx="95">
                  <c:v>0.533652867631081</c:v>
                </c:pt>
                <c:pt idx="96">
                  <c:v>0.50986861233983305</c:v>
                </c:pt>
                <c:pt idx="97">
                  <c:v>0.46290749987281399</c:v>
                </c:pt>
                <c:pt idx="98">
                  <c:v>0.43686056030239101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0.63856854502349303</c:v>
                </c:pt>
                <c:pt idx="1">
                  <c:v>0.64393688400835203</c:v>
                </c:pt>
                <c:pt idx="2">
                  <c:v>0.64481345229901599</c:v>
                </c:pt>
                <c:pt idx="3">
                  <c:v>0.63880762045326001</c:v>
                </c:pt>
                <c:pt idx="4">
                  <c:v>0.64132781553149798</c:v>
                </c:pt>
                <c:pt idx="5">
                  <c:v>0.64450799344937504</c:v>
                </c:pt>
                <c:pt idx="6">
                  <c:v>0.646251624189084</c:v>
                </c:pt>
                <c:pt idx="7">
                  <c:v>0.65274257526964297</c:v>
                </c:pt>
                <c:pt idx="8">
                  <c:v>0.652649495626906</c:v>
                </c:pt>
                <c:pt idx="9">
                  <c:v>0.65356652304862894</c:v>
                </c:pt>
                <c:pt idx="10">
                  <c:v>0.652956200498929</c:v>
                </c:pt>
                <c:pt idx="11">
                  <c:v>0.65499127461530404</c:v>
                </c:pt>
                <c:pt idx="12">
                  <c:v>0.65559257212553401</c:v>
                </c:pt>
                <c:pt idx="13">
                  <c:v>0.65483950280821002</c:v>
                </c:pt>
                <c:pt idx="14">
                  <c:v>0.65597151965256595</c:v>
                </c:pt>
                <c:pt idx="15">
                  <c:v>0.65592741933141896</c:v>
                </c:pt>
                <c:pt idx="16">
                  <c:v>0.65550132809539796</c:v>
                </c:pt>
                <c:pt idx="17">
                  <c:v>0.65514750898218299</c:v>
                </c:pt>
                <c:pt idx="18">
                  <c:v>0.65535753706191602</c:v>
                </c:pt>
                <c:pt idx="19">
                  <c:v>0.653804012075059</c:v>
                </c:pt>
                <c:pt idx="20">
                  <c:v>0.65530620057914801</c:v>
                </c:pt>
                <c:pt idx="21">
                  <c:v>0.64732085054905997</c:v>
                </c:pt>
                <c:pt idx="22">
                  <c:v>0.64725425013738602</c:v>
                </c:pt>
                <c:pt idx="23">
                  <c:v>0.64727367160821403</c:v>
                </c:pt>
                <c:pt idx="24">
                  <c:v>0.63544685633143305</c:v>
                </c:pt>
                <c:pt idx="25">
                  <c:v>0.63561580646474602</c:v>
                </c:pt>
                <c:pt idx="26">
                  <c:v>0.63340163172849895</c:v>
                </c:pt>
                <c:pt idx="27">
                  <c:v>0.63399790326138195</c:v>
                </c:pt>
                <c:pt idx="28">
                  <c:v>0.63356325630016497</c:v>
                </c:pt>
                <c:pt idx="29">
                  <c:v>0.63294475959064</c:v>
                </c:pt>
                <c:pt idx="30">
                  <c:v>0.63268776587930498</c:v>
                </c:pt>
                <c:pt idx="31">
                  <c:v>0.63259294674605504</c:v>
                </c:pt>
                <c:pt idx="32">
                  <c:v>0.63179253467742202</c:v>
                </c:pt>
                <c:pt idx="33">
                  <c:v>0.63255466842532004</c:v>
                </c:pt>
                <c:pt idx="34">
                  <c:v>0.63213882829620904</c:v>
                </c:pt>
                <c:pt idx="35">
                  <c:v>0.63271545708644905</c:v>
                </c:pt>
                <c:pt idx="36">
                  <c:v>0.63311900602954296</c:v>
                </c:pt>
                <c:pt idx="37">
                  <c:v>0.63336072070456695</c:v>
                </c:pt>
                <c:pt idx="38">
                  <c:v>0.63299704191272199</c:v>
                </c:pt>
                <c:pt idx="39">
                  <c:v>0.63209741525186303</c:v>
                </c:pt>
                <c:pt idx="40">
                  <c:v>0.62844633043272902</c:v>
                </c:pt>
                <c:pt idx="41">
                  <c:v>0.62793684861145405</c:v>
                </c:pt>
                <c:pt idx="42">
                  <c:v>0.61670295075297499</c:v>
                </c:pt>
                <c:pt idx="43">
                  <c:v>0.61575208808566095</c:v>
                </c:pt>
                <c:pt idx="44">
                  <c:v>0.61575208808566095</c:v>
                </c:pt>
                <c:pt idx="45">
                  <c:v>0.61570464572703698</c:v>
                </c:pt>
                <c:pt idx="46">
                  <c:v>0.61593905420296802</c:v>
                </c:pt>
                <c:pt idx="47">
                  <c:v>0.614974952462499</c:v>
                </c:pt>
                <c:pt idx="48">
                  <c:v>0.61571255064792196</c:v>
                </c:pt>
                <c:pt idx="49">
                  <c:v>0.61516355816039403</c:v>
                </c:pt>
                <c:pt idx="50">
                  <c:v>0.61392597021266204</c:v>
                </c:pt>
                <c:pt idx="51">
                  <c:v>0.61398019063616904</c:v>
                </c:pt>
                <c:pt idx="52">
                  <c:v>0.61441180938135997</c:v>
                </c:pt>
                <c:pt idx="53">
                  <c:v>0.61461504806991096</c:v>
                </c:pt>
                <c:pt idx="54">
                  <c:v>0.61438923920017896</c:v>
                </c:pt>
                <c:pt idx="55">
                  <c:v>0.61535194515154901</c:v>
                </c:pt>
                <c:pt idx="56">
                  <c:v>0.61466970401952403</c:v>
                </c:pt>
                <c:pt idx="57">
                  <c:v>0.61192688491519998</c:v>
                </c:pt>
                <c:pt idx="58">
                  <c:v>0.611172071328277</c:v>
                </c:pt>
                <c:pt idx="59">
                  <c:v>0.60385773652549801</c:v>
                </c:pt>
                <c:pt idx="60">
                  <c:v>0.60094303539933602</c:v>
                </c:pt>
                <c:pt idx="61">
                  <c:v>0.60126658508271902</c:v>
                </c:pt>
                <c:pt idx="62">
                  <c:v>0.599539493837555</c:v>
                </c:pt>
                <c:pt idx="63">
                  <c:v>0.59570577239932099</c:v>
                </c:pt>
                <c:pt idx="64">
                  <c:v>0.59476145205544595</c:v>
                </c:pt>
                <c:pt idx="65">
                  <c:v>0.59227684625069099</c:v>
                </c:pt>
                <c:pt idx="66">
                  <c:v>0.59169979388876304</c:v>
                </c:pt>
                <c:pt idx="67">
                  <c:v>0.59139125309016305</c:v>
                </c:pt>
                <c:pt idx="68">
                  <c:v>0.59188762956219498</c:v>
                </c:pt>
                <c:pt idx="69">
                  <c:v>0.59037247750158295</c:v>
                </c:pt>
                <c:pt idx="70">
                  <c:v>0.59024610208474704</c:v>
                </c:pt>
                <c:pt idx="71">
                  <c:v>0.58844848114278003</c:v>
                </c:pt>
                <c:pt idx="72">
                  <c:v>0.58386778198075595</c:v>
                </c:pt>
                <c:pt idx="73">
                  <c:v>0.58342052068369299</c:v>
                </c:pt>
                <c:pt idx="74">
                  <c:v>0.58386981301943297</c:v>
                </c:pt>
                <c:pt idx="75">
                  <c:v>0.58122532144778305</c:v>
                </c:pt>
                <c:pt idx="76">
                  <c:v>0.58040067954916696</c:v>
                </c:pt>
                <c:pt idx="77">
                  <c:v>0.569159083607092</c:v>
                </c:pt>
                <c:pt idx="78">
                  <c:v>0.570135026690338</c:v>
                </c:pt>
                <c:pt idx="79">
                  <c:v>0.56909327375792396</c:v>
                </c:pt>
                <c:pt idx="80">
                  <c:v>0.56562985992063297</c:v>
                </c:pt>
                <c:pt idx="81">
                  <c:v>0.56417459378166102</c:v>
                </c:pt>
                <c:pt idx="82">
                  <c:v>0.563504276350001</c:v>
                </c:pt>
                <c:pt idx="83">
                  <c:v>0.55447049566197004</c:v>
                </c:pt>
                <c:pt idx="84">
                  <c:v>0.55057000437679404</c:v>
                </c:pt>
                <c:pt idx="85">
                  <c:v>0.53605003336559698</c:v>
                </c:pt>
                <c:pt idx="86">
                  <c:v>0.53096225485151705</c:v>
                </c:pt>
                <c:pt idx="87">
                  <c:v>0.52204016618218396</c:v>
                </c:pt>
                <c:pt idx="88">
                  <c:v>0.51456343531109905</c:v>
                </c:pt>
                <c:pt idx="89">
                  <c:v>0.51513347716012903</c:v>
                </c:pt>
                <c:pt idx="90">
                  <c:v>0.51212927482136195</c:v>
                </c:pt>
                <c:pt idx="91">
                  <c:v>0.50999216470918596</c:v>
                </c:pt>
                <c:pt idx="92">
                  <c:v>0.49946743621357098</c:v>
                </c:pt>
                <c:pt idx="93">
                  <c:v>0.49576239802098099</c:v>
                </c:pt>
                <c:pt idx="94">
                  <c:v>0.482846555575415</c:v>
                </c:pt>
                <c:pt idx="95">
                  <c:v>0.47459663174623501</c:v>
                </c:pt>
                <c:pt idx="96">
                  <c:v>0.45409644234351998</c:v>
                </c:pt>
                <c:pt idx="97">
                  <c:v>0.41119110197082398</c:v>
                </c:pt>
                <c:pt idx="98">
                  <c:v>0.385123532676106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382064"/>
        <c:axId val="510393432"/>
      </c:scatterChart>
      <c:valAx>
        <c:axId val="510382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93432"/>
        <c:crosses val="autoZero"/>
        <c:crossBetween val="midCat"/>
      </c:valAx>
      <c:valAx>
        <c:axId val="51039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10382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cos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0.274177762710966</c:v>
                </c:pt>
                <c:pt idx="1">
                  <c:v>0.28080149541025801</c:v>
                </c:pt>
                <c:pt idx="2">
                  <c:v>0.29535248908959699</c:v>
                </c:pt>
                <c:pt idx="3">
                  <c:v>0.31841401586303902</c:v>
                </c:pt>
                <c:pt idx="4">
                  <c:v>0.34788498178992699</c:v>
                </c:pt>
                <c:pt idx="5">
                  <c:v>0.38465174970452998</c:v>
                </c:pt>
                <c:pt idx="6">
                  <c:v>0.42636677331876799</c:v>
                </c:pt>
                <c:pt idx="7">
                  <c:v>0.474613457955674</c:v>
                </c:pt>
                <c:pt idx="8">
                  <c:v>0.52179082504141905</c:v>
                </c:pt>
                <c:pt idx="9">
                  <c:v>0.56886893811133699</c:v>
                </c:pt>
                <c:pt idx="10">
                  <c:v>0.610850773373384</c:v>
                </c:pt>
                <c:pt idx="11">
                  <c:v>0.64934385124331395</c:v>
                </c:pt>
                <c:pt idx="12">
                  <c:v>0.68212009597080803</c:v>
                </c:pt>
                <c:pt idx="13">
                  <c:v>0.71745591510899398</c:v>
                </c:pt>
                <c:pt idx="14">
                  <c:v>0.74332040610559702</c:v>
                </c:pt>
                <c:pt idx="15">
                  <c:v>0.76801219888481598</c:v>
                </c:pt>
                <c:pt idx="16">
                  <c:v>0.79213344920262596</c:v>
                </c:pt>
                <c:pt idx="17">
                  <c:v>0.81413234134567303</c:v>
                </c:pt>
                <c:pt idx="18">
                  <c:v>0.82875664600728505</c:v>
                </c:pt>
                <c:pt idx="19">
                  <c:v>0.84158751877096705</c:v>
                </c:pt>
                <c:pt idx="20">
                  <c:v>0.85176790965950799</c:v>
                </c:pt>
                <c:pt idx="21">
                  <c:v>0.85844970481567795</c:v>
                </c:pt>
                <c:pt idx="22">
                  <c:v>0.86330926322048795</c:v>
                </c:pt>
                <c:pt idx="23">
                  <c:v>0.865339737309886</c:v>
                </c:pt>
                <c:pt idx="24">
                  <c:v>0.865065336661624</c:v>
                </c:pt>
                <c:pt idx="25">
                  <c:v>0.863010926364562</c:v>
                </c:pt>
                <c:pt idx="26">
                  <c:v>0.86329751049897496</c:v>
                </c:pt>
                <c:pt idx="27">
                  <c:v>0.86065906695183603</c:v>
                </c:pt>
                <c:pt idx="28">
                  <c:v>0.85829664489406599</c:v>
                </c:pt>
                <c:pt idx="29">
                  <c:v>0.85482841329686599</c:v>
                </c:pt>
                <c:pt idx="30">
                  <c:v>0.84928310198412804</c:v>
                </c:pt>
                <c:pt idx="31">
                  <c:v>0.84449832008804304</c:v>
                </c:pt>
                <c:pt idx="32">
                  <c:v>0.83878880062717898</c:v>
                </c:pt>
                <c:pt idx="33">
                  <c:v>0.83456932320023502</c:v>
                </c:pt>
                <c:pt idx="34">
                  <c:v>0.82943485450407795</c:v>
                </c:pt>
                <c:pt idx="35">
                  <c:v>0.82394720060270599</c:v>
                </c:pt>
                <c:pt idx="36">
                  <c:v>0.81931272353039997</c:v>
                </c:pt>
                <c:pt idx="37">
                  <c:v>0.81442558907950002</c:v>
                </c:pt>
                <c:pt idx="38">
                  <c:v>0.810408690826389</c:v>
                </c:pt>
                <c:pt idx="39">
                  <c:v>0.80562333075373005</c:v>
                </c:pt>
                <c:pt idx="40">
                  <c:v>0.80180536070584796</c:v>
                </c:pt>
                <c:pt idx="41">
                  <c:v>0.79703670059895704</c:v>
                </c:pt>
                <c:pt idx="42">
                  <c:v>0.79278676309535501</c:v>
                </c:pt>
                <c:pt idx="43">
                  <c:v>0.78813741268751902</c:v>
                </c:pt>
                <c:pt idx="44">
                  <c:v>0.78327991459144897</c:v>
                </c:pt>
                <c:pt idx="45">
                  <c:v>0.77917884642615998</c:v>
                </c:pt>
                <c:pt idx="46">
                  <c:v>0.77554692790498803</c:v>
                </c:pt>
                <c:pt idx="47">
                  <c:v>0.77220973829177997</c:v>
                </c:pt>
                <c:pt idx="48">
                  <c:v>0.76993557089280895</c:v>
                </c:pt>
                <c:pt idx="49">
                  <c:v>0.76743078118555597</c:v>
                </c:pt>
                <c:pt idx="50">
                  <c:v>0.76534794161281705</c:v>
                </c:pt>
                <c:pt idx="51">
                  <c:v>0.76272202345234696</c:v>
                </c:pt>
                <c:pt idx="52">
                  <c:v>0.76032134466803503</c:v>
                </c:pt>
                <c:pt idx="53">
                  <c:v>0.757646795432667</c:v>
                </c:pt>
                <c:pt idx="54">
                  <c:v>0.75611543810057502</c:v>
                </c:pt>
                <c:pt idx="55">
                  <c:v>0.75360995515606699</c:v>
                </c:pt>
                <c:pt idx="56">
                  <c:v>0.75211072738478302</c:v>
                </c:pt>
                <c:pt idx="57">
                  <c:v>0.74983058772260003</c:v>
                </c:pt>
                <c:pt idx="58">
                  <c:v>0.74741842948340997</c:v>
                </c:pt>
                <c:pt idx="59">
                  <c:v>0.745130169800303</c:v>
                </c:pt>
                <c:pt idx="60">
                  <c:v>0.74253279161573305</c:v>
                </c:pt>
                <c:pt idx="61">
                  <c:v>0.74094074215831296</c:v>
                </c:pt>
                <c:pt idx="62">
                  <c:v>0.73910517919674301</c:v>
                </c:pt>
                <c:pt idx="63">
                  <c:v>0.73840548599368705</c:v>
                </c:pt>
                <c:pt idx="64">
                  <c:v>0.73762225181839003</c:v>
                </c:pt>
                <c:pt idx="65">
                  <c:v>0.73640974695871597</c:v>
                </c:pt>
                <c:pt idx="66">
                  <c:v>0.73584397234113796</c:v>
                </c:pt>
                <c:pt idx="67">
                  <c:v>0.73486671353241495</c:v>
                </c:pt>
                <c:pt idx="68">
                  <c:v>0.73381298518215599</c:v>
                </c:pt>
                <c:pt idx="69">
                  <c:v>0.73309389537844305</c:v>
                </c:pt>
                <c:pt idx="70">
                  <c:v>0.732753161647273</c:v>
                </c:pt>
                <c:pt idx="71">
                  <c:v>0.73211557054674403</c:v>
                </c:pt>
                <c:pt idx="72">
                  <c:v>0.73160344918319897</c:v>
                </c:pt>
                <c:pt idx="73">
                  <c:v>0.73091605376882596</c:v>
                </c:pt>
                <c:pt idx="74">
                  <c:v>0.73065195324759602</c:v>
                </c:pt>
                <c:pt idx="75">
                  <c:v>0.73051017545031505</c:v>
                </c:pt>
                <c:pt idx="76">
                  <c:v>0.73036839765303396</c:v>
                </c:pt>
                <c:pt idx="77">
                  <c:v>0.73036839765303396</c:v>
                </c:pt>
                <c:pt idx="78">
                  <c:v>0.730119698983282</c:v>
                </c:pt>
                <c:pt idx="79">
                  <c:v>0.72995549537080295</c:v>
                </c:pt>
                <c:pt idx="80">
                  <c:v>0.72981228334078296</c:v>
                </c:pt>
                <c:pt idx="81">
                  <c:v>0.72970023852285504</c:v>
                </c:pt>
                <c:pt idx="82">
                  <c:v>0.72966907131076297</c:v>
                </c:pt>
                <c:pt idx="83">
                  <c:v>0.72938150173747895</c:v>
                </c:pt>
                <c:pt idx="84">
                  <c:v>0.72909846271204604</c:v>
                </c:pt>
                <c:pt idx="85">
                  <c:v>0.72897962729909305</c:v>
                </c:pt>
                <c:pt idx="86">
                  <c:v>0.72897962729909305</c:v>
                </c:pt>
                <c:pt idx="87">
                  <c:v>0.72897962729909305</c:v>
                </c:pt>
                <c:pt idx="88">
                  <c:v>0.72897962729909305</c:v>
                </c:pt>
                <c:pt idx="89">
                  <c:v>0.72881542368661401</c:v>
                </c:pt>
                <c:pt idx="90">
                  <c:v>0.72881542368661401</c:v>
                </c:pt>
                <c:pt idx="91">
                  <c:v>0.72881542368661401</c:v>
                </c:pt>
                <c:pt idx="92">
                  <c:v>0.72881542368661401</c:v>
                </c:pt>
                <c:pt idx="93">
                  <c:v>0.72881542368661401</c:v>
                </c:pt>
                <c:pt idx="94">
                  <c:v>0.72881542368661401</c:v>
                </c:pt>
                <c:pt idx="95">
                  <c:v>0.72881542368661401</c:v>
                </c:pt>
                <c:pt idx="96">
                  <c:v>0.72881542368661401</c:v>
                </c:pt>
                <c:pt idx="97">
                  <c:v>0.72881542368661401</c:v>
                </c:pt>
                <c:pt idx="98">
                  <c:v>0.72881542368661401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0.271345449088776</c:v>
                </c:pt>
                <c:pt idx="1">
                  <c:v>0.27273210592026298</c:v>
                </c:pt>
                <c:pt idx="2">
                  <c:v>0.27604886882875002</c:v>
                </c:pt>
                <c:pt idx="3">
                  <c:v>0.28195288067478602</c:v>
                </c:pt>
                <c:pt idx="4">
                  <c:v>0.290311116810748</c:v>
                </c:pt>
                <c:pt idx="5">
                  <c:v>0.30116750650891999</c:v>
                </c:pt>
                <c:pt idx="6">
                  <c:v>0.31502889471639201</c:v>
                </c:pt>
                <c:pt idx="7">
                  <c:v>0.332973518320545</c:v>
                </c:pt>
                <c:pt idx="8">
                  <c:v>0.35254191545644498</c:v>
                </c:pt>
                <c:pt idx="9">
                  <c:v>0.37550054529553301</c:v>
                </c:pt>
                <c:pt idx="10">
                  <c:v>0.39898438669396502</c:v>
                </c:pt>
                <c:pt idx="11">
                  <c:v>0.42379969425798703</c:v>
                </c:pt>
                <c:pt idx="12">
                  <c:v>0.44884349267169299</c:v>
                </c:pt>
                <c:pt idx="13">
                  <c:v>0.48050411710016699</c:v>
                </c:pt>
                <c:pt idx="14">
                  <c:v>0.50847695490455602</c:v>
                </c:pt>
                <c:pt idx="15">
                  <c:v>0.54020460893990896</c:v>
                </c:pt>
                <c:pt idx="16">
                  <c:v>0.57646745913877295</c:v>
                </c:pt>
                <c:pt idx="17">
                  <c:v>0.61698533398156297</c:v>
                </c:pt>
                <c:pt idx="18">
                  <c:v>0.651913975888325</c:v>
                </c:pt>
                <c:pt idx="19">
                  <c:v>0.69023907214744995</c:v>
                </c:pt>
                <c:pt idx="20">
                  <c:v>0.72657690566764499</c:v>
                </c:pt>
                <c:pt idx="21">
                  <c:v>0.75927560259319904</c:v>
                </c:pt>
                <c:pt idx="22">
                  <c:v>0.79204196390780102</c:v>
                </c:pt>
                <c:pt idx="23">
                  <c:v>0.81773052371299404</c:v>
                </c:pt>
                <c:pt idx="24">
                  <c:v>0.84123688602917601</c:v>
                </c:pt>
                <c:pt idx="25">
                  <c:v>0.85906015953564596</c:v>
                </c:pt>
                <c:pt idx="26">
                  <c:v>0.88523316851981604</c:v>
                </c:pt>
                <c:pt idx="27">
                  <c:v>0.90027031699592797</c:v>
                </c:pt>
                <c:pt idx="28">
                  <c:v>0.92263597546328002</c:v>
                </c:pt>
                <c:pt idx="29">
                  <c:v>0.94137140109301598</c:v>
                </c:pt>
                <c:pt idx="30">
                  <c:v>0.94794115974959103</c:v>
                </c:pt>
                <c:pt idx="31">
                  <c:v>0.95797134238424697</c:v>
                </c:pt>
                <c:pt idx="32">
                  <c:v>0.96961080814171496</c:v>
                </c:pt>
                <c:pt idx="33">
                  <c:v>0.97558765885600396</c:v>
                </c:pt>
                <c:pt idx="34">
                  <c:v>0.97740774262732</c:v>
                </c:pt>
                <c:pt idx="35">
                  <c:v>0.97808937278361197</c:v>
                </c:pt>
                <c:pt idx="36">
                  <c:v>0.97985181350475103</c:v>
                </c:pt>
                <c:pt idx="37">
                  <c:v>0.97903951058549998</c:v>
                </c:pt>
                <c:pt idx="38">
                  <c:v>0.979518496289012</c:v>
                </c:pt>
                <c:pt idx="39">
                  <c:v>0.98090919160691403</c:v>
                </c:pt>
                <c:pt idx="40">
                  <c:v>0.98048914037706603</c:v>
                </c:pt>
                <c:pt idx="41">
                  <c:v>0.98182856906669802</c:v>
                </c:pt>
                <c:pt idx="42">
                  <c:v>0.98065007928546</c:v>
                </c:pt>
                <c:pt idx="43">
                  <c:v>0.983006566654404</c:v>
                </c:pt>
                <c:pt idx="44">
                  <c:v>0.98501760782133796</c:v>
                </c:pt>
                <c:pt idx="45">
                  <c:v>0.98956503972326704</c:v>
                </c:pt>
                <c:pt idx="46">
                  <c:v>0.98904654771587897</c:v>
                </c:pt>
                <c:pt idx="47">
                  <c:v>0.98842649528775395</c:v>
                </c:pt>
                <c:pt idx="48">
                  <c:v>0.99239598519717698</c:v>
                </c:pt>
                <c:pt idx="49">
                  <c:v>0.992307692307692</c:v>
                </c:pt>
                <c:pt idx="50">
                  <c:v>0.99466666666666603</c:v>
                </c:pt>
                <c:pt idx="51">
                  <c:v>0.99444444444444402</c:v>
                </c:pt>
                <c:pt idx="52">
                  <c:v>0.99444444444444402</c:v>
                </c:pt>
                <c:pt idx="53">
                  <c:v>0.99365079365079301</c:v>
                </c:pt>
                <c:pt idx="54">
                  <c:v>0.99649122807017498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0.93333333333333302</c:v>
                </c:pt>
                <c:pt idx="65">
                  <c:v>0.93333333333333302</c:v>
                </c:pt>
                <c:pt idx="66">
                  <c:v>0.93333333333333302</c:v>
                </c:pt>
                <c:pt idx="67">
                  <c:v>0.93333333333333302</c:v>
                </c:pt>
                <c:pt idx="68">
                  <c:v>0.93333333333333302</c:v>
                </c:pt>
                <c:pt idx="69">
                  <c:v>0.93333333333333302</c:v>
                </c:pt>
                <c:pt idx="70">
                  <c:v>0.93333333333333302</c:v>
                </c:pt>
                <c:pt idx="71">
                  <c:v>0.93333333333333302</c:v>
                </c:pt>
                <c:pt idx="72">
                  <c:v>0.8</c:v>
                </c:pt>
                <c:pt idx="73">
                  <c:v>0.6</c:v>
                </c:pt>
                <c:pt idx="74">
                  <c:v>0.6</c:v>
                </c:pt>
                <c:pt idx="75">
                  <c:v>0.6</c:v>
                </c:pt>
                <c:pt idx="76">
                  <c:v>0.53333333333333299</c:v>
                </c:pt>
                <c:pt idx="77">
                  <c:v>0.53333333333333299</c:v>
                </c:pt>
                <c:pt idx="78">
                  <c:v>0.33333333333333298</c:v>
                </c:pt>
                <c:pt idx="79">
                  <c:v>0.33333333333333298</c:v>
                </c:pt>
                <c:pt idx="80">
                  <c:v>0.33333333333333298</c:v>
                </c:pt>
                <c:pt idx="81">
                  <c:v>0.33333333333333298</c:v>
                </c:pt>
                <c:pt idx="82">
                  <c:v>0.266666666666666</c:v>
                </c:pt>
                <c:pt idx="83">
                  <c:v>0.133333333333333</c:v>
                </c:pt>
                <c:pt idx="84">
                  <c:v>0.133333333333333</c:v>
                </c:pt>
                <c:pt idx="85">
                  <c:v>6.6666666666666596E-2</c:v>
                </c:pt>
                <c:pt idx="86">
                  <c:v>6.6666666666666596E-2</c:v>
                </c:pt>
                <c:pt idx="87">
                  <c:v>6.6666666666666596E-2</c:v>
                </c:pt>
                <c:pt idx="88">
                  <c:v>6.6666666666666596E-2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0.99379092077305697</c:v>
                </c:pt>
                <c:pt idx="1">
                  <c:v>0.99132505057444897</c:v>
                </c:pt>
                <c:pt idx="2">
                  <c:v>0.98841307997991701</c:v>
                </c:pt>
                <c:pt idx="3">
                  <c:v>0.98619063559334297</c:v>
                </c:pt>
                <c:pt idx="4">
                  <c:v>0.98236137038284199</c:v>
                </c:pt>
                <c:pt idx="5">
                  <c:v>0.976753270048904</c:v>
                </c:pt>
                <c:pt idx="6">
                  <c:v>0.96933496880339098</c:v>
                </c:pt>
                <c:pt idx="7">
                  <c:v>0.95970675806026196</c:v>
                </c:pt>
                <c:pt idx="8">
                  <c:v>0.94714041026292695</c:v>
                </c:pt>
                <c:pt idx="9">
                  <c:v>0.93375561880906299</c:v>
                </c:pt>
                <c:pt idx="10">
                  <c:v>0.91892548408346397</c:v>
                </c:pt>
                <c:pt idx="11">
                  <c:v>0.90492697390137</c:v>
                </c:pt>
                <c:pt idx="12">
                  <c:v>0.88657160952904202</c:v>
                </c:pt>
                <c:pt idx="13">
                  <c:v>0.86769542537156397</c:v>
                </c:pt>
                <c:pt idx="14">
                  <c:v>0.84290731652312401</c:v>
                </c:pt>
                <c:pt idx="15">
                  <c:v>0.82225716347933897</c:v>
                </c:pt>
                <c:pt idx="16">
                  <c:v>0.80250615947357695</c:v>
                </c:pt>
                <c:pt idx="17">
                  <c:v>0.78132677204828604</c:v>
                </c:pt>
                <c:pt idx="18">
                  <c:v>0.75443910666821801</c:v>
                </c:pt>
                <c:pt idx="19">
                  <c:v>0.73102389151578495</c:v>
                </c:pt>
                <c:pt idx="20">
                  <c:v>0.71002631756424395</c:v>
                </c:pt>
                <c:pt idx="21">
                  <c:v>0.68555390621429102</c:v>
                </c:pt>
                <c:pt idx="22">
                  <c:v>0.660995633970064</c:v>
                </c:pt>
                <c:pt idx="23">
                  <c:v>0.64002814559582399</c:v>
                </c:pt>
                <c:pt idx="24">
                  <c:v>0.61254859199351497</c:v>
                </c:pt>
                <c:pt idx="25">
                  <c:v>0.587472181678654</c:v>
                </c:pt>
                <c:pt idx="26">
                  <c:v>0.56669055447174599</c:v>
                </c:pt>
                <c:pt idx="27">
                  <c:v>0.54451197133183604</c:v>
                </c:pt>
                <c:pt idx="28">
                  <c:v>0.52183077481999696</c:v>
                </c:pt>
                <c:pt idx="29">
                  <c:v>0.496600785135759</c:v>
                </c:pt>
                <c:pt idx="30">
                  <c:v>0.470492378841945</c:v>
                </c:pt>
                <c:pt idx="31">
                  <c:v>0.447881666385264</c:v>
                </c:pt>
                <c:pt idx="32">
                  <c:v>0.421084473309362</c:v>
                </c:pt>
                <c:pt idx="33">
                  <c:v>0.40211502653486503</c:v>
                </c:pt>
                <c:pt idx="34">
                  <c:v>0.38074587703744001</c:v>
                </c:pt>
                <c:pt idx="35">
                  <c:v>0.35965921929577699</c:v>
                </c:pt>
                <c:pt idx="36">
                  <c:v>0.34308105039202103</c:v>
                </c:pt>
                <c:pt idx="37">
                  <c:v>0.32519969846074498</c:v>
                </c:pt>
                <c:pt idx="38">
                  <c:v>0.30978733281853499</c:v>
                </c:pt>
                <c:pt idx="39">
                  <c:v>0.29259864091260801</c:v>
                </c:pt>
                <c:pt idx="40">
                  <c:v>0.27815360221301999</c:v>
                </c:pt>
                <c:pt idx="41">
                  <c:v>0.25783166291123499</c:v>
                </c:pt>
                <c:pt idx="42">
                  <c:v>0.24104344295501101</c:v>
                </c:pt>
                <c:pt idx="43">
                  <c:v>0.22420199519335501</c:v>
                </c:pt>
                <c:pt idx="44">
                  <c:v>0.20551087623342601</c:v>
                </c:pt>
                <c:pt idx="45">
                  <c:v>0.190102798884978</c:v>
                </c:pt>
                <c:pt idx="46">
                  <c:v>0.17498790412221099</c:v>
                </c:pt>
                <c:pt idx="47">
                  <c:v>0.16351546932413499</c:v>
                </c:pt>
                <c:pt idx="48">
                  <c:v>0.15378121017687599</c:v>
                </c:pt>
                <c:pt idx="49">
                  <c:v>0.14471933643256901</c:v>
                </c:pt>
                <c:pt idx="50">
                  <c:v>0.13695965846633101</c:v>
                </c:pt>
                <c:pt idx="51">
                  <c:v>0.126332670212254</c:v>
                </c:pt>
                <c:pt idx="52">
                  <c:v>0.117242180861185</c:v>
                </c:pt>
                <c:pt idx="53">
                  <c:v>0.107211690929298</c:v>
                </c:pt>
                <c:pt idx="54">
                  <c:v>0.102460643364908</c:v>
                </c:pt>
                <c:pt idx="55">
                  <c:v>9.2051047292431507E-2</c:v>
                </c:pt>
                <c:pt idx="56">
                  <c:v>8.7590025674075506E-2</c:v>
                </c:pt>
                <c:pt idx="57">
                  <c:v>7.9544864681965394E-2</c:v>
                </c:pt>
                <c:pt idx="58">
                  <c:v>7.1293807442827706E-2</c:v>
                </c:pt>
                <c:pt idx="59">
                  <c:v>6.3215494542890993E-2</c:v>
                </c:pt>
                <c:pt idx="60">
                  <c:v>5.30222736018034E-2</c:v>
                </c:pt>
                <c:pt idx="61">
                  <c:v>4.6663646827122901E-2</c:v>
                </c:pt>
                <c:pt idx="62">
                  <c:v>3.950623669298E-2</c:v>
                </c:pt>
                <c:pt idx="63">
                  <c:v>3.6629777364302597E-2</c:v>
                </c:pt>
                <c:pt idx="64">
                  <c:v>3.2914841153696701E-2</c:v>
                </c:pt>
                <c:pt idx="65">
                  <c:v>2.8777153096593198E-2</c:v>
                </c:pt>
                <c:pt idx="66">
                  <c:v>2.66714096143357E-2</c:v>
                </c:pt>
                <c:pt idx="67">
                  <c:v>2.2632991488587301E-2</c:v>
                </c:pt>
                <c:pt idx="68">
                  <c:v>1.89590887898681E-2</c:v>
                </c:pt>
                <c:pt idx="69">
                  <c:v>1.6580186209952202E-2</c:v>
                </c:pt>
                <c:pt idx="70">
                  <c:v>1.5489524132695999E-2</c:v>
                </c:pt>
                <c:pt idx="71">
                  <c:v>1.32549250569871E-2</c:v>
                </c:pt>
                <c:pt idx="72">
                  <c:v>1.1604225979966101E-2</c:v>
                </c:pt>
                <c:pt idx="73">
                  <c:v>9.0639713408062692E-3</c:v>
                </c:pt>
                <c:pt idx="74">
                  <c:v>8.1759412771134701E-3</c:v>
                </c:pt>
                <c:pt idx="75">
                  <c:v>7.7186982775483103E-3</c:v>
                </c:pt>
                <c:pt idx="76">
                  <c:v>7.26145527798314E-3</c:v>
                </c:pt>
                <c:pt idx="77">
                  <c:v>7.26145527798314E-3</c:v>
                </c:pt>
                <c:pt idx="78">
                  <c:v>6.1867249659748299E-3</c:v>
                </c:pt>
                <c:pt idx="79">
                  <c:v>5.7538245330743896E-3</c:v>
                </c:pt>
                <c:pt idx="80">
                  <c:v>4.72484178320123E-3</c:v>
                </c:pt>
                <c:pt idx="81">
                  <c:v>3.8115997740688101E-3</c:v>
                </c:pt>
                <c:pt idx="82">
                  <c:v>3.69585903332807E-3</c:v>
                </c:pt>
                <c:pt idx="83">
                  <c:v>2.0152261531571798E-3</c:v>
                </c:pt>
                <c:pt idx="84">
                  <c:v>1.0076130765785899E-3</c:v>
                </c:pt>
                <c:pt idx="85">
                  <c:v>4.3290043290043198E-4</c:v>
                </c:pt>
                <c:pt idx="86">
                  <c:v>4.3290043290043198E-4</c:v>
                </c:pt>
                <c:pt idx="87">
                  <c:v>4.3290043290043198E-4</c:v>
                </c:pt>
                <c:pt idx="88">
                  <c:v>4.3290043290043198E-4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0.41957552238384999</c:v>
                </c:pt>
                <c:pt idx="1">
                  <c:v>0.42105167815564998</c:v>
                </c:pt>
                <c:pt idx="2">
                  <c:v>0.42495220143595003</c:v>
                </c:pt>
                <c:pt idx="3">
                  <c:v>0.43209514208842698</c:v>
                </c:pt>
                <c:pt idx="4">
                  <c:v>0.44169964569491499</c:v>
                </c:pt>
                <c:pt idx="5">
                  <c:v>0.45399182173998498</c:v>
                </c:pt>
                <c:pt idx="6">
                  <c:v>0.46913044828143702</c:v>
                </c:pt>
                <c:pt idx="7">
                  <c:v>0.48788964046668198</c:v>
                </c:pt>
                <c:pt idx="8">
                  <c:v>0.50741735632220497</c:v>
                </c:pt>
                <c:pt idx="9">
                  <c:v>0.52925452615185198</c:v>
                </c:pt>
                <c:pt idx="10">
                  <c:v>0.54998580015091802</c:v>
                </c:pt>
                <c:pt idx="11">
                  <c:v>0.57109732711515304</c:v>
                </c:pt>
                <c:pt idx="12">
                  <c:v>0.58971168400976803</c:v>
                </c:pt>
                <c:pt idx="13">
                  <c:v>0.61186101391985803</c:v>
                </c:pt>
                <c:pt idx="14">
                  <c:v>0.62736422371786305</c:v>
                </c:pt>
                <c:pt idx="15">
                  <c:v>0.64492953487632698</c:v>
                </c:pt>
                <c:pt idx="16">
                  <c:v>0.663644063899685</c:v>
                </c:pt>
                <c:pt idx="17">
                  <c:v>0.68248658881141699</c:v>
                </c:pt>
                <c:pt idx="18">
                  <c:v>0.69258756428424695</c:v>
                </c:pt>
                <c:pt idx="19">
                  <c:v>0.70242476798966202</c:v>
                </c:pt>
                <c:pt idx="20">
                  <c:v>0.71029918364241496</c:v>
                </c:pt>
                <c:pt idx="21">
                  <c:v>0.71261911087424101</c:v>
                </c:pt>
                <c:pt idx="22">
                  <c:v>0.71288813941728602</c:v>
                </c:pt>
                <c:pt idx="23">
                  <c:v>0.70983202833979497</c:v>
                </c:pt>
                <c:pt idx="24">
                  <c:v>0.70029527930089597</c:v>
                </c:pt>
                <c:pt idx="25">
                  <c:v>0.68817502587166002</c:v>
                </c:pt>
                <c:pt idx="26">
                  <c:v>0.681120003946181</c:v>
                </c:pt>
                <c:pt idx="27">
                  <c:v>0.66783171239174</c:v>
                </c:pt>
                <c:pt idx="28">
                  <c:v>0.65437879966219603</c:v>
                </c:pt>
                <c:pt idx="29">
                  <c:v>0.63698421029704499</c:v>
                </c:pt>
                <c:pt idx="30">
                  <c:v>0.61381174799703897</c:v>
                </c:pt>
                <c:pt idx="31">
                  <c:v>0.59524830438185405</c:v>
                </c:pt>
                <c:pt idx="32">
                  <c:v>0.57130163345608198</c:v>
                </c:pt>
                <c:pt idx="33">
                  <c:v>0.55317671462019502</c:v>
                </c:pt>
                <c:pt idx="34">
                  <c:v>0.53140381587990304</c:v>
                </c:pt>
                <c:pt idx="35">
                  <c:v>0.50904491899955995</c:v>
                </c:pt>
                <c:pt idx="36">
                  <c:v>0.49051151098965901</c:v>
                </c:pt>
                <c:pt idx="37">
                  <c:v>0.471133480937177</c:v>
                </c:pt>
                <c:pt idx="38">
                  <c:v>0.45371912976187101</c:v>
                </c:pt>
                <c:pt idx="39">
                  <c:v>0.43467334344172298</c:v>
                </c:pt>
                <c:pt idx="40">
                  <c:v>0.417776623174206</c:v>
                </c:pt>
                <c:pt idx="41">
                  <c:v>0.39356666633030601</c:v>
                </c:pt>
                <c:pt idx="42">
                  <c:v>0.372955958986808</c:v>
                </c:pt>
                <c:pt idx="43">
                  <c:v>0.35166434760127901</c:v>
                </c:pt>
                <c:pt idx="44">
                  <c:v>0.32700981472337898</c:v>
                </c:pt>
                <c:pt idx="45">
                  <c:v>0.30718692193848401</c:v>
                </c:pt>
                <c:pt idx="46">
                  <c:v>0.28763410305702802</c:v>
                </c:pt>
                <c:pt idx="47">
                  <c:v>0.271429975902439</c:v>
                </c:pt>
                <c:pt idx="48">
                  <c:v>0.25710497981277802</c:v>
                </c:pt>
                <c:pt idx="49">
                  <c:v>0.24384837135526399</c:v>
                </c:pt>
                <c:pt idx="50">
                  <c:v>0.23281501868655999</c:v>
                </c:pt>
                <c:pt idx="51">
                  <c:v>0.217289708335627</c:v>
                </c:pt>
                <c:pt idx="52">
                  <c:v>0.203112102153443</c:v>
                </c:pt>
                <c:pt idx="53">
                  <c:v>0.187867888537983</c:v>
                </c:pt>
                <c:pt idx="54">
                  <c:v>0.18032891143163299</c:v>
                </c:pt>
                <c:pt idx="55">
                  <c:v>0.16373674889600601</c:v>
                </c:pt>
                <c:pt idx="56">
                  <c:v>0.15662866363021</c:v>
                </c:pt>
                <c:pt idx="57">
                  <c:v>0.143434997649207</c:v>
                </c:pt>
                <c:pt idx="58">
                  <c:v>0.12932703463449999</c:v>
                </c:pt>
                <c:pt idx="59">
                  <c:v>0.115472963800931</c:v>
                </c:pt>
                <c:pt idx="60">
                  <c:v>9.8402597907001205E-2</c:v>
                </c:pt>
                <c:pt idx="61">
                  <c:v>8.7444471862516304E-2</c:v>
                </c:pt>
                <c:pt idx="62">
                  <c:v>7.4718657620136394E-2</c:v>
                </c:pt>
                <c:pt idx="63">
                  <c:v>6.9651318089707995E-2</c:v>
                </c:pt>
                <c:pt idx="64">
                  <c:v>6.2824705903992001E-2</c:v>
                </c:pt>
                <c:pt idx="65">
                  <c:v>5.5222787242144203E-2</c:v>
                </c:pt>
                <c:pt idx="66">
                  <c:v>5.1346068857053402E-2</c:v>
                </c:pt>
                <c:pt idx="67">
                  <c:v>4.3821754247809701E-2</c:v>
                </c:pt>
                <c:pt idx="68">
                  <c:v>3.6872969925613397E-2</c:v>
                </c:pt>
                <c:pt idx="69">
                  <c:v>3.2310950576115501E-2</c:v>
                </c:pt>
                <c:pt idx="70">
                  <c:v>3.0185907780347E-2</c:v>
                </c:pt>
                <c:pt idx="71">
                  <c:v>2.5930563440663801E-2</c:v>
                </c:pt>
                <c:pt idx="72">
                  <c:v>2.2697897656341198E-2</c:v>
                </c:pt>
                <c:pt idx="73">
                  <c:v>1.77067743316341E-2</c:v>
                </c:pt>
                <c:pt idx="74">
                  <c:v>1.5961845679102402E-2</c:v>
                </c:pt>
                <c:pt idx="75">
                  <c:v>1.5061315875844699E-2</c:v>
                </c:pt>
                <c:pt idx="76">
                  <c:v>1.4155147774026801E-2</c:v>
                </c:pt>
                <c:pt idx="77">
                  <c:v>1.4155147774026801E-2</c:v>
                </c:pt>
                <c:pt idx="78">
                  <c:v>1.20178800655702E-2</c:v>
                </c:pt>
                <c:pt idx="79">
                  <c:v>1.1179511074335E-2</c:v>
                </c:pt>
                <c:pt idx="80">
                  <c:v>9.2416280205638995E-3</c:v>
                </c:pt>
                <c:pt idx="81">
                  <c:v>7.4878742668101498E-3</c:v>
                </c:pt>
                <c:pt idx="82">
                  <c:v>7.2567939664057602E-3</c:v>
                </c:pt>
                <c:pt idx="83">
                  <c:v>3.9692887150514196E-3</c:v>
                </c:pt>
                <c:pt idx="84">
                  <c:v>1.9998161933645802E-3</c:v>
                </c:pt>
                <c:pt idx="85">
                  <c:v>8.6021505376343999E-4</c:v>
                </c:pt>
                <c:pt idx="86">
                  <c:v>8.6021505376343999E-4</c:v>
                </c:pt>
                <c:pt idx="87">
                  <c:v>8.6021505376343999E-4</c:v>
                </c:pt>
                <c:pt idx="88">
                  <c:v>8.6021505376343999E-4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928400"/>
        <c:axId val="317928792"/>
      </c:scatterChart>
      <c:valAx>
        <c:axId val="31792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28792"/>
        <c:crosses val="autoZero"/>
        <c:crossBetween val="midCat"/>
      </c:valAx>
      <c:valAx>
        <c:axId val="31792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2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tf-idf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0.328111058929968</c:v>
                </c:pt>
                <c:pt idx="1">
                  <c:v>0.46659204120647801</c:v>
                </c:pt>
                <c:pt idx="2">
                  <c:v>0.61697352560654395</c:v>
                </c:pt>
                <c:pt idx="3">
                  <c:v>0.73705497125961394</c:v>
                </c:pt>
                <c:pt idx="4">
                  <c:v>0.80007005896101202</c:v>
                </c:pt>
                <c:pt idx="5">
                  <c:v>0.83447796782111305</c:v>
                </c:pt>
                <c:pt idx="6">
                  <c:v>0.84951594613346104</c:v>
                </c:pt>
                <c:pt idx="7">
                  <c:v>0.85220066337434197</c:v>
                </c:pt>
                <c:pt idx="8">
                  <c:v>0.84876013364209102</c:v>
                </c:pt>
                <c:pt idx="9">
                  <c:v>0.841947173389892</c:v>
                </c:pt>
                <c:pt idx="10">
                  <c:v>0.83280814120696101</c:v>
                </c:pt>
                <c:pt idx="11">
                  <c:v>0.82598377598567896</c:v>
                </c:pt>
                <c:pt idx="12">
                  <c:v>0.81812528204757495</c:v>
                </c:pt>
                <c:pt idx="13">
                  <c:v>0.81220040953885397</c:v>
                </c:pt>
                <c:pt idx="14">
                  <c:v>0.80675822471218706</c:v>
                </c:pt>
                <c:pt idx="15">
                  <c:v>0.80113623155429103</c:v>
                </c:pt>
                <c:pt idx="16">
                  <c:v>0.79529431237250703</c:v>
                </c:pt>
                <c:pt idx="17">
                  <c:v>0.79161929518075302</c:v>
                </c:pt>
                <c:pt idx="18">
                  <c:v>0.78629469889705805</c:v>
                </c:pt>
                <c:pt idx="19">
                  <c:v>0.78256487131543695</c:v>
                </c:pt>
                <c:pt idx="20">
                  <c:v>0.77744317241982597</c:v>
                </c:pt>
                <c:pt idx="21">
                  <c:v>0.77474818219285002</c:v>
                </c:pt>
                <c:pt idx="22">
                  <c:v>0.77133307636690196</c:v>
                </c:pt>
                <c:pt idx="23">
                  <c:v>0.76772642015197001</c:v>
                </c:pt>
                <c:pt idx="24">
                  <c:v>0.764747883309426</c:v>
                </c:pt>
                <c:pt idx="25">
                  <c:v>0.76284398664726105</c:v>
                </c:pt>
                <c:pt idx="26">
                  <c:v>0.76078021369157001</c:v>
                </c:pt>
                <c:pt idx="27">
                  <c:v>0.75876423445248997</c:v>
                </c:pt>
                <c:pt idx="28">
                  <c:v>0.75631663048223396</c:v>
                </c:pt>
                <c:pt idx="29">
                  <c:v>0.753618367143017</c:v>
                </c:pt>
                <c:pt idx="30">
                  <c:v>0.7507899699917</c:v>
                </c:pt>
                <c:pt idx="31">
                  <c:v>0.74989416287806898</c:v>
                </c:pt>
                <c:pt idx="32">
                  <c:v>0.74782384386038703</c:v>
                </c:pt>
                <c:pt idx="33">
                  <c:v>0.74659146280588395</c:v>
                </c:pt>
                <c:pt idx="34">
                  <c:v>0.74499753725651996</c:v>
                </c:pt>
                <c:pt idx="35">
                  <c:v>0.74372594519098001</c:v>
                </c:pt>
                <c:pt idx="36">
                  <c:v>0.74257956863619301</c:v>
                </c:pt>
                <c:pt idx="37">
                  <c:v>0.74142438629983298</c:v>
                </c:pt>
                <c:pt idx="38">
                  <c:v>0.74056564462839403</c:v>
                </c:pt>
                <c:pt idx="39">
                  <c:v>0.73958969043336598</c:v>
                </c:pt>
                <c:pt idx="40">
                  <c:v>0.73885104401479895</c:v>
                </c:pt>
                <c:pt idx="41">
                  <c:v>0.73802879094475704</c:v>
                </c:pt>
                <c:pt idx="42">
                  <c:v>0.737681503387422</c:v>
                </c:pt>
                <c:pt idx="43">
                  <c:v>0.73715013625350301</c:v>
                </c:pt>
                <c:pt idx="44">
                  <c:v>0.73590630558400605</c:v>
                </c:pt>
                <c:pt idx="45">
                  <c:v>0.73528078575045097</c:v>
                </c:pt>
                <c:pt idx="46">
                  <c:v>0.73477090394710598</c:v>
                </c:pt>
                <c:pt idx="47">
                  <c:v>0.73430171949768697</c:v>
                </c:pt>
                <c:pt idx="48">
                  <c:v>0.73387503331385096</c:v>
                </c:pt>
                <c:pt idx="49">
                  <c:v>0.73333731468612495</c:v>
                </c:pt>
                <c:pt idx="50">
                  <c:v>0.73325281629358097</c:v>
                </c:pt>
                <c:pt idx="51">
                  <c:v>0.73296934697567695</c:v>
                </c:pt>
                <c:pt idx="52">
                  <c:v>0.73257455842235897</c:v>
                </c:pt>
                <c:pt idx="53">
                  <c:v>0.73229613160916696</c:v>
                </c:pt>
                <c:pt idx="54">
                  <c:v>0.73186630941730202</c:v>
                </c:pt>
                <c:pt idx="55">
                  <c:v>0.73172309738728203</c:v>
                </c:pt>
                <c:pt idx="56">
                  <c:v>0.73127612929582297</c:v>
                </c:pt>
                <c:pt idx="57">
                  <c:v>0.73088761389356405</c:v>
                </c:pt>
                <c:pt idx="58">
                  <c:v>0.73073504296960501</c:v>
                </c:pt>
                <c:pt idx="59">
                  <c:v>0.73057970810838802</c:v>
                </c:pt>
                <c:pt idx="60">
                  <c:v>0.73053641806509795</c:v>
                </c:pt>
                <c:pt idx="61">
                  <c:v>0.73042937888428106</c:v>
                </c:pt>
                <c:pt idx="62">
                  <c:v>0.73034084944191102</c:v>
                </c:pt>
                <c:pt idx="63">
                  <c:v>0.73032682321286302</c:v>
                </c:pt>
                <c:pt idx="64">
                  <c:v>0.73016261960038298</c:v>
                </c:pt>
                <c:pt idx="65">
                  <c:v>0.73009034665193295</c:v>
                </c:pt>
                <c:pt idx="66">
                  <c:v>0.73000037814091201</c:v>
                </c:pt>
                <c:pt idx="67">
                  <c:v>0.72998479453486598</c:v>
                </c:pt>
                <c:pt idx="68">
                  <c:v>0.72998479453486598</c:v>
                </c:pt>
                <c:pt idx="69">
                  <c:v>0.72996921092881895</c:v>
                </c:pt>
                <c:pt idx="70">
                  <c:v>0.72985716611089202</c:v>
                </c:pt>
                <c:pt idx="71">
                  <c:v>0.72962628588001199</c:v>
                </c:pt>
                <c:pt idx="72">
                  <c:v>0.72926194604157102</c:v>
                </c:pt>
                <c:pt idx="73">
                  <c:v>0.72894984270561303</c:v>
                </c:pt>
                <c:pt idx="74">
                  <c:v>0.72883100729266004</c:v>
                </c:pt>
                <c:pt idx="75">
                  <c:v>0.72883100729266004</c:v>
                </c:pt>
                <c:pt idx="76">
                  <c:v>0.72881542368661401</c:v>
                </c:pt>
                <c:pt idx="77">
                  <c:v>0.72881542368661401</c:v>
                </c:pt>
                <c:pt idx="78">
                  <c:v>0.72881542368661401</c:v>
                </c:pt>
                <c:pt idx="79">
                  <c:v>0.72881542368661401</c:v>
                </c:pt>
                <c:pt idx="80">
                  <c:v>0.72881542368661401</c:v>
                </c:pt>
                <c:pt idx="81">
                  <c:v>0.72881542368661401</c:v>
                </c:pt>
                <c:pt idx="82">
                  <c:v>0.72881542368661401</c:v>
                </c:pt>
                <c:pt idx="83">
                  <c:v>0.72881542368661401</c:v>
                </c:pt>
                <c:pt idx="84">
                  <c:v>0.72881542368661401</c:v>
                </c:pt>
                <c:pt idx="85">
                  <c:v>0.72881542368661401</c:v>
                </c:pt>
                <c:pt idx="86">
                  <c:v>0.72881542368661401</c:v>
                </c:pt>
                <c:pt idx="87">
                  <c:v>0.72881542368661401</c:v>
                </c:pt>
                <c:pt idx="88">
                  <c:v>0.72881542368661401</c:v>
                </c:pt>
                <c:pt idx="89">
                  <c:v>0.72881542368661401</c:v>
                </c:pt>
                <c:pt idx="90">
                  <c:v>0.72881542368661401</c:v>
                </c:pt>
                <c:pt idx="91">
                  <c:v>0.72881542368661401</c:v>
                </c:pt>
                <c:pt idx="92">
                  <c:v>0.72881542368661401</c:v>
                </c:pt>
                <c:pt idx="93">
                  <c:v>0.72881542368661401</c:v>
                </c:pt>
                <c:pt idx="94">
                  <c:v>0.72881542368661401</c:v>
                </c:pt>
                <c:pt idx="95">
                  <c:v>0.72881542368661401</c:v>
                </c:pt>
                <c:pt idx="96">
                  <c:v>0.72881542368661401</c:v>
                </c:pt>
                <c:pt idx="97">
                  <c:v>0.72881542368661401</c:v>
                </c:pt>
                <c:pt idx="98">
                  <c:v>0.72881542368661401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0.28491968486756702</c:v>
                </c:pt>
                <c:pt idx="1">
                  <c:v>0.329265846738937</c:v>
                </c:pt>
                <c:pt idx="2">
                  <c:v>0.40296016679513902</c:v>
                </c:pt>
                <c:pt idx="3">
                  <c:v>0.50481524855634097</c:v>
                </c:pt>
                <c:pt idx="4">
                  <c:v>0.59925199937923401</c:v>
                </c:pt>
                <c:pt idx="5">
                  <c:v>0.696168027999577</c:v>
                </c:pt>
                <c:pt idx="6">
                  <c:v>0.77485605820176595</c:v>
                </c:pt>
                <c:pt idx="7">
                  <c:v>0.83138755288967203</c:v>
                </c:pt>
                <c:pt idx="8">
                  <c:v>0.87419960939826902</c:v>
                </c:pt>
                <c:pt idx="9">
                  <c:v>0.90567462057860004</c:v>
                </c:pt>
                <c:pt idx="10">
                  <c:v>0.92419842793175799</c:v>
                </c:pt>
                <c:pt idx="11">
                  <c:v>0.93843389263953902</c:v>
                </c:pt>
                <c:pt idx="12">
                  <c:v>0.94946760606727598</c:v>
                </c:pt>
                <c:pt idx="13">
                  <c:v>0.95498885783239595</c:v>
                </c:pt>
                <c:pt idx="14">
                  <c:v>0.96425889608347204</c:v>
                </c:pt>
                <c:pt idx="15">
                  <c:v>0.96750871035022801</c:v>
                </c:pt>
                <c:pt idx="16">
                  <c:v>0.97202319740794996</c:v>
                </c:pt>
                <c:pt idx="17">
                  <c:v>0.97136192470808203</c:v>
                </c:pt>
                <c:pt idx="18">
                  <c:v>0.96900829808879096</c:v>
                </c:pt>
                <c:pt idx="19">
                  <c:v>0.96653367311895499</c:v>
                </c:pt>
                <c:pt idx="20">
                  <c:v>0.96658657682542504</c:v>
                </c:pt>
                <c:pt idx="21">
                  <c:v>0.96819566629952503</c:v>
                </c:pt>
                <c:pt idx="22">
                  <c:v>0.96567770041223</c:v>
                </c:pt>
                <c:pt idx="23">
                  <c:v>0.959207909592796</c:v>
                </c:pt>
                <c:pt idx="24">
                  <c:v>0.956911454976616</c:v>
                </c:pt>
                <c:pt idx="25">
                  <c:v>0.95583012990907701</c:v>
                </c:pt>
                <c:pt idx="26">
                  <c:v>0.95609289300778499</c:v>
                </c:pt>
                <c:pt idx="27">
                  <c:v>0.95489628773179103</c:v>
                </c:pt>
                <c:pt idx="28">
                  <c:v>0.957846321820913</c:v>
                </c:pt>
                <c:pt idx="29">
                  <c:v>0.95386453710035202</c:v>
                </c:pt>
                <c:pt idx="30">
                  <c:v>0.95938428527080999</c:v>
                </c:pt>
                <c:pt idx="31">
                  <c:v>0.97489078822412101</c:v>
                </c:pt>
                <c:pt idx="32">
                  <c:v>0.97399298611870599</c:v>
                </c:pt>
                <c:pt idx="33">
                  <c:v>0.97563285938571898</c:v>
                </c:pt>
                <c:pt idx="34">
                  <c:v>0.97804184713878095</c:v>
                </c:pt>
                <c:pt idx="35">
                  <c:v>0.97851521501219496</c:v>
                </c:pt>
                <c:pt idx="36">
                  <c:v>0.98218390804597699</c:v>
                </c:pt>
                <c:pt idx="37">
                  <c:v>0.98131054131054096</c:v>
                </c:pt>
                <c:pt idx="38">
                  <c:v>0.98699494949494904</c:v>
                </c:pt>
                <c:pt idx="39">
                  <c:v>0.98666666666666603</c:v>
                </c:pt>
                <c:pt idx="40">
                  <c:v>0.98518518518518505</c:v>
                </c:pt>
                <c:pt idx="41">
                  <c:v>0.98425925925925895</c:v>
                </c:pt>
                <c:pt idx="42">
                  <c:v>0.99259259259259203</c:v>
                </c:pt>
                <c:pt idx="43">
                  <c:v>0.99259259259259203</c:v>
                </c:pt>
                <c:pt idx="44">
                  <c:v>0.99166666666666603</c:v>
                </c:pt>
                <c:pt idx="45">
                  <c:v>0.99047619047618995</c:v>
                </c:pt>
                <c:pt idx="46">
                  <c:v>0.98666666666666603</c:v>
                </c:pt>
                <c:pt idx="47">
                  <c:v>0.98666666666666603</c:v>
                </c:pt>
                <c:pt idx="48">
                  <c:v>0.98666666666666603</c:v>
                </c:pt>
                <c:pt idx="49">
                  <c:v>0.98666666666666603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0.93333333333333302</c:v>
                </c:pt>
                <c:pt idx="57">
                  <c:v>0.86666666666666603</c:v>
                </c:pt>
                <c:pt idx="58">
                  <c:v>0.8</c:v>
                </c:pt>
                <c:pt idx="59">
                  <c:v>0.8</c:v>
                </c:pt>
                <c:pt idx="60">
                  <c:v>0.73333333333333295</c:v>
                </c:pt>
                <c:pt idx="61">
                  <c:v>0.66666666666666596</c:v>
                </c:pt>
                <c:pt idx="62">
                  <c:v>0.6</c:v>
                </c:pt>
                <c:pt idx="63">
                  <c:v>0.53333333333333299</c:v>
                </c:pt>
                <c:pt idx="64">
                  <c:v>0.53333333333333299</c:v>
                </c:pt>
                <c:pt idx="65">
                  <c:v>0.53333333333333299</c:v>
                </c:pt>
                <c:pt idx="66">
                  <c:v>0.46666666666666601</c:v>
                </c:pt>
                <c:pt idx="67">
                  <c:v>0.46666666666666601</c:v>
                </c:pt>
                <c:pt idx="68">
                  <c:v>0.46666666666666601</c:v>
                </c:pt>
                <c:pt idx="69">
                  <c:v>0.46666666666666601</c:v>
                </c:pt>
                <c:pt idx="70">
                  <c:v>0.46666666666666601</c:v>
                </c:pt>
                <c:pt idx="71">
                  <c:v>0.46666666666666601</c:v>
                </c:pt>
                <c:pt idx="72">
                  <c:v>0.33333333333333298</c:v>
                </c:pt>
                <c:pt idx="73">
                  <c:v>0.133333333333333</c:v>
                </c:pt>
                <c:pt idx="74">
                  <c:v>6.6666666666666596E-2</c:v>
                </c:pt>
                <c:pt idx="75">
                  <c:v>6.6666666666666596E-2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0.98592373008371803</c:v>
                </c:pt>
                <c:pt idx="1">
                  <c:v>0.96039176727894604</c:v>
                </c:pt>
                <c:pt idx="2">
                  <c:v>0.91438726596113395</c:v>
                </c:pt>
                <c:pt idx="3">
                  <c:v>0.84972356338838595</c:v>
                </c:pt>
                <c:pt idx="4">
                  <c:v>0.77157865159634398</c:v>
                </c:pt>
                <c:pt idx="5">
                  <c:v>0.70283035485157996</c:v>
                </c:pt>
                <c:pt idx="6">
                  <c:v>0.64287545169162497</c:v>
                </c:pt>
                <c:pt idx="7">
                  <c:v>0.58605406048749797</c:v>
                </c:pt>
                <c:pt idx="8">
                  <c:v>0.53609593056480997</c:v>
                </c:pt>
                <c:pt idx="9">
                  <c:v>0.48760200539394399</c:v>
                </c:pt>
                <c:pt idx="10">
                  <c:v>0.44297371549848402</c:v>
                </c:pt>
                <c:pt idx="11">
                  <c:v>0.40903236666511</c:v>
                </c:pt>
                <c:pt idx="12">
                  <c:v>0.37437863579443997</c:v>
                </c:pt>
                <c:pt idx="13">
                  <c:v>0.35112446641449502</c:v>
                </c:pt>
                <c:pt idx="14">
                  <c:v>0.32492101988205602</c:v>
                </c:pt>
                <c:pt idx="15">
                  <c:v>0.30339057834101302</c:v>
                </c:pt>
                <c:pt idx="16">
                  <c:v>0.27926478200918298</c:v>
                </c:pt>
                <c:pt idx="17">
                  <c:v>0.26528226546997902</c:v>
                </c:pt>
                <c:pt idx="18">
                  <c:v>0.245412205226858</c:v>
                </c:pt>
                <c:pt idx="19">
                  <c:v>0.23210507599865701</c:v>
                </c:pt>
                <c:pt idx="20">
                  <c:v>0.21259126445925799</c:v>
                </c:pt>
                <c:pt idx="21">
                  <c:v>0.201456275570388</c:v>
                </c:pt>
                <c:pt idx="22">
                  <c:v>0.18828335722523301</c:v>
                </c:pt>
                <c:pt idx="23">
                  <c:v>0.17365167413365701</c:v>
                </c:pt>
                <c:pt idx="24">
                  <c:v>0.16074322913374101</c:v>
                </c:pt>
                <c:pt idx="25">
                  <c:v>0.152995933919752</c:v>
                </c:pt>
                <c:pt idx="26">
                  <c:v>0.14392238692682099</c:v>
                </c:pt>
                <c:pt idx="27">
                  <c:v>0.13567334293637501</c:v>
                </c:pt>
                <c:pt idx="28">
                  <c:v>0.124176534728135</c:v>
                </c:pt>
                <c:pt idx="29">
                  <c:v>0.112038070302793</c:v>
                </c:pt>
                <c:pt idx="30">
                  <c:v>0.10024565510705501</c:v>
                </c:pt>
                <c:pt idx="31">
                  <c:v>9.3923134433461605E-2</c:v>
                </c:pt>
                <c:pt idx="32">
                  <c:v>8.6391227616349597E-2</c:v>
                </c:pt>
                <c:pt idx="33">
                  <c:v>8.0682692536561199E-2</c:v>
                </c:pt>
                <c:pt idx="34">
                  <c:v>7.3976836063402204E-2</c:v>
                </c:pt>
                <c:pt idx="35">
                  <c:v>6.8129826823653802E-2</c:v>
                </c:pt>
                <c:pt idx="36">
                  <c:v>6.34254437379521E-2</c:v>
                </c:pt>
                <c:pt idx="37">
                  <c:v>5.8347432278580802E-2</c:v>
                </c:pt>
                <c:pt idx="38">
                  <c:v>5.3996679321038597E-2</c:v>
                </c:pt>
                <c:pt idx="39">
                  <c:v>4.9269667395948201E-2</c:v>
                </c:pt>
                <c:pt idx="40">
                  <c:v>4.5818005986654697E-2</c:v>
                </c:pt>
                <c:pt idx="41">
                  <c:v>4.2868784096547999E-2</c:v>
                </c:pt>
                <c:pt idx="42">
                  <c:v>4.1188808708328799E-2</c:v>
                </c:pt>
                <c:pt idx="43">
                  <c:v>3.8525215420520197E-2</c:v>
                </c:pt>
                <c:pt idx="44">
                  <c:v>3.32863918016666E-2</c:v>
                </c:pt>
                <c:pt idx="45">
                  <c:v>3.0545883563603798E-2</c:v>
                </c:pt>
                <c:pt idx="46">
                  <c:v>2.82178469831257E-2</c:v>
                </c:pt>
                <c:pt idx="47">
                  <c:v>2.5515775561149201E-2</c:v>
                </c:pt>
                <c:pt idx="48">
                  <c:v>2.31614869866161E-2</c:v>
                </c:pt>
                <c:pt idx="49">
                  <c:v>2.10444844327594E-2</c:v>
                </c:pt>
                <c:pt idx="50">
                  <c:v>2.0490436670795E-2</c:v>
                </c:pt>
                <c:pt idx="51">
                  <c:v>1.9316242612952599E-2</c:v>
                </c:pt>
                <c:pt idx="52">
                  <c:v>1.75864167858364E-2</c:v>
                </c:pt>
                <c:pt idx="53">
                  <c:v>1.6612059306121099E-2</c:v>
                </c:pt>
                <c:pt idx="54">
                  <c:v>1.5241994165631399E-2</c:v>
                </c:pt>
                <c:pt idx="55">
                  <c:v>1.42130114157582E-2</c:v>
                </c:pt>
                <c:pt idx="56">
                  <c:v>1.18268960743059E-2</c:v>
                </c:pt>
                <c:pt idx="57">
                  <c:v>9.7231322867673397E-3</c:v>
                </c:pt>
                <c:pt idx="58">
                  <c:v>9.3147793916186702E-3</c:v>
                </c:pt>
                <c:pt idx="59">
                  <c:v>8.2163521973010693E-3</c:v>
                </c:pt>
                <c:pt idx="60">
                  <c:v>8.03116701211588E-3</c:v>
                </c:pt>
                <c:pt idx="61">
                  <c:v>7.6168465321654402E-3</c:v>
                </c:pt>
                <c:pt idx="62">
                  <c:v>7.3498683177596301E-3</c:v>
                </c:pt>
                <c:pt idx="63">
                  <c:v>7.3049446879303401E-3</c:v>
                </c:pt>
                <c:pt idx="64">
                  <c:v>6.8720442550298999E-3</c:v>
                </c:pt>
                <c:pt idx="65">
                  <c:v>6.6214956572992296E-3</c:v>
                </c:pt>
                <c:pt idx="66">
                  <c:v>6.1384038698596103E-3</c:v>
                </c:pt>
                <c:pt idx="67">
                  <c:v>6.0805334994892398E-3</c:v>
                </c:pt>
                <c:pt idx="68">
                  <c:v>6.0805334994892398E-3</c:v>
                </c:pt>
                <c:pt idx="69">
                  <c:v>6.0226631291188703E-3</c:v>
                </c:pt>
                <c:pt idx="70">
                  <c:v>5.1094211199864499E-3</c:v>
                </c:pt>
                <c:pt idx="71">
                  <c:v>3.6214664671758699E-3</c:v>
                </c:pt>
                <c:pt idx="72">
                  <c:v>2.3337413457793499E-3</c:v>
                </c:pt>
                <c:pt idx="73">
                  <c:v>6.3258301404853104E-4</c:v>
                </c:pt>
                <c:pt idx="74" formatCode="0.00E+00">
                  <c:v>5.7870370370370298E-5</c:v>
                </c:pt>
                <c:pt idx="75" formatCode="0.00E+00">
                  <c:v>5.7870370370370298E-5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0.43549693470957901</c:v>
                </c:pt>
                <c:pt idx="1">
                  <c:v>0.484047273863285</c:v>
                </c:pt>
                <c:pt idx="2">
                  <c:v>0.55277835267134401</c:v>
                </c:pt>
                <c:pt idx="3">
                  <c:v>0.62558521859552796</c:v>
                </c:pt>
                <c:pt idx="4">
                  <c:v>0.66632623710319305</c:v>
                </c:pt>
                <c:pt idx="5">
                  <c:v>0.68882925150053698</c:v>
                </c:pt>
                <c:pt idx="6">
                  <c:v>0.69130295169414702</c:v>
                </c:pt>
                <c:pt idx="7">
                  <c:v>0.67563585892116496</c:v>
                </c:pt>
                <c:pt idx="8">
                  <c:v>0.65120131343689502</c:v>
                </c:pt>
                <c:pt idx="9">
                  <c:v>0.619020778439482</c:v>
                </c:pt>
                <c:pt idx="10">
                  <c:v>0.58183671252205604</c:v>
                </c:pt>
                <c:pt idx="11">
                  <c:v>0.55076730845111499</c:v>
                </c:pt>
                <c:pt idx="12">
                  <c:v>0.51670586493930903</c:v>
                </c:pt>
                <c:pt idx="13">
                  <c:v>0.491782015627792</c:v>
                </c:pt>
                <c:pt idx="14">
                  <c:v>0.46567521130530798</c:v>
                </c:pt>
                <c:pt idx="15">
                  <c:v>0.441605698594978</c:v>
                </c:pt>
                <c:pt idx="16">
                  <c:v>0.41409517724269601</c:v>
                </c:pt>
                <c:pt idx="17">
                  <c:v>0.39839805320649802</c:v>
                </c:pt>
                <c:pt idx="18">
                  <c:v>0.37319860323883902</c:v>
                </c:pt>
                <c:pt idx="19">
                  <c:v>0.35595127633316798</c:v>
                </c:pt>
                <c:pt idx="20">
                  <c:v>0.33178722197752603</c:v>
                </c:pt>
                <c:pt idx="21">
                  <c:v>0.317689806365827</c:v>
                </c:pt>
                <c:pt idx="22">
                  <c:v>0.29968353596649999</c:v>
                </c:pt>
                <c:pt idx="23">
                  <c:v>0.27877237218625101</c:v>
                </c:pt>
                <c:pt idx="24">
                  <c:v>0.26106434173356702</c:v>
                </c:pt>
                <c:pt idx="25">
                  <c:v>0.250551951457954</c:v>
                </c:pt>
                <c:pt idx="26">
                  <c:v>0.238217729805446</c:v>
                </c:pt>
                <c:pt idx="27">
                  <c:v>0.22649820088163999</c:v>
                </c:pt>
                <c:pt idx="28">
                  <c:v>0.210435853468011</c:v>
                </c:pt>
                <c:pt idx="29">
                  <c:v>0.19261309637320501</c:v>
                </c:pt>
                <c:pt idx="30">
                  <c:v>0.17448003859543099</c:v>
                </c:pt>
                <c:pt idx="31">
                  <c:v>0.16570785258773499</c:v>
                </c:pt>
                <c:pt idx="32">
                  <c:v>0.15273703187326401</c:v>
                </c:pt>
                <c:pt idx="33">
                  <c:v>0.143998376725467</c:v>
                </c:pt>
                <c:pt idx="34">
                  <c:v>0.13273257264084201</c:v>
                </c:pt>
                <c:pt idx="35">
                  <c:v>0.123153444671463</c:v>
                </c:pt>
                <c:pt idx="36">
                  <c:v>0.115119164027203</c:v>
                </c:pt>
                <c:pt idx="37">
                  <c:v>0.10633082996542099</c:v>
                </c:pt>
                <c:pt idx="38">
                  <c:v>9.9139332769663802E-2</c:v>
                </c:pt>
                <c:pt idx="39">
                  <c:v>9.1237639792524805E-2</c:v>
                </c:pt>
                <c:pt idx="40">
                  <c:v>8.5372164350919003E-2</c:v>
                </c:pt>
                <c:pt idx="41">
                  <c:v>7.9977951877778605E-2</c:v>
                </c:pt>
                <c:pt idx="42">
                  <c:v>7.6890465889699097E-2</c:v>
                </c:pt>
                <c:pt idx="43">
                  <c:v>7.2293761237545301E-2</c:v>
                </c:pt>
                <c:pt idx="44">
                  <c:v>6.2742141779458305E-2</c:v>
                </c:pt>
                <c:pt idx="45">
                  <c:v>5.7609408143164599E-2</c:v>
                </c:pt>
                <c:pt idx="46">
                  <c:v>5.3274074387452401E-2</c:v>
                </c:pt>
                <c:pt idx="47">
                  <c:v>4.8693385092748398E-2</c:v>
                </c:pt>
                <c:pt idx="48">
                  <c:v>4.4463360659106298E-2</c:v>
                </c:pt>
                <c:pt idx="49">
                  <c:v>4.0409090164008898E-2</c:v>
                </c:pt>
                <c:pt idx="50">
                  <c:v>3.93378497720175E-2</c:v>
                </c:pt>
                <c:pt idx="51">
                  <c:v>3.7052339373238E-2</c:v>
                </c:pt>
                <c:pt idx="52">
                  <c:v>3.3714391941144298E-2</c:v>
                </c:pt>
                <c:pt idx="53">
                  <c:v>3.1799200729735397E-2</c:v>
                </c:pt>
                <c:pt idx="54">
                  <c:v>2.9118696819987602E-2</c:v>
                </c:pt>
                <c:pt idx="55">
                  <c:v>2.7352268070075399E-2</c:v>
                </c:pt>
                <c:pt idx="56">
                  <c:v>2.2882246272791899E-2</c:v>
                </c:pt>
                <c:pt idx="57">
                  <c:v>1.89152398261342E-2</c:v>
                </c:pt>
                <c:pt idx="58">
                  <c:v>1.81046581242593E-2</c:v>
                </c:pt>
                <c:pt idx="59">
                  <c:v>1.6074105255794599E-2</c:v>
                </c:pt>
                <c:pt idx="60">
                  <c:v>1.5704760842128799E-2</c:v>
                </c:pt>
                <c:pt idx="61">
                  <c:v>1.48805373835088E-2</c:v>
                </c:pt>
                <c:pt idx="62">
                  <c:v>1.43483891109522E-2</c:v>
                </c:pt>
                <c:pt idx="63">
                  <c:v>1.4258602354498801E-2</c:v>
                </c:pt>
                <c:pt idx="64">
                  <c:v>1.34094156988605E-2</c:v>
                </c:pt>
                <c:pt idx="65">
                  <c:v>1.29123374226696E-2</c:v>
                </c:pt>
                <c:pt idx="66">
                  <c:v>1.19531048087607E-2</c:v>
                </c:pt>
                <c:pt idx="67">
                  <c:v>1.1837864762844701E-2</c:v>
                </c:pt>
                <c:pt idx="68">
                  <c:v>1.1837864762844701E-2</c:v>
                </c:pt>
                <c:pt idx="69">
                  <c:v>1.17224248209255E-2</c:v>
                </c:pt>
                <c:pt idx="70">
                  <c:v>1.00148224817442E-2</c:v>
                </c:pt>
                <c:pt idx="71">
                  <c:v>7.1596111958250504E-3</c:v>
                </c:pt>
                <c:pt idx="72">
                  <c:v>4.6212302202250297E-3</c:v>
                </c:pt>
                <c:pt idx="73">
                  <c:v>1.25524149808625E-3</c:v>
                </c:pt>
                <c:pt idx="74">
                  <c:v>1.1564035848511101E-4</c:v>
                </c:pt>
                <c:pt idx="75">
                  <c:v>1.1564035848511101E-4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929968"/>
        <c:axId val="317934672"/>
      </c:scatterChart>
      <c:valAx>
        <c:axId val="31792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34672"/>
        <c:crosses val="autoZero"/>
        <c:crossBetween val="midCat"/>
      </c:valAx>
      <c:valAx>
        <c:axId val="31793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29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0.406013664673334</c:v>
                </c:pt>
                <c:pt idx="1">
                  <c:v>0.41333771544870901</c:v>
                </c:pt>
                <c:pt idx="2">
                  <c:v>0.41612824872585702</c:v>
                </c:pt>
                <c:pt idx="3">
                  <c:v>0.41629149819793898</c:v>
                </c:pt>
                <c:pt idx="4">
                  <c:v>0.41636194359239997</c:v>
                </c:pt>
                <c:pt idx="5">
                  <c:v>0.416440019840217</c:v>
                </c:pt>
                <c:pt idx="6">
                  <c:v>0.41592972301998599</c:v>
                </c:pt>
                <c:pt idx="7">
                  <c:v>0.41295927733822002</c:v>
                </c:pt>
                <c:pt idx="8">
                  <c:v>0.413317513927422</c:v>
                </c:pt>
                <c:pt idx="9">
                  <c:v>0.41245463376195002</c:v>
                </c:pt>
                <c:pt idx="10">
                  <c:v>0.411024470585305</c:v>
                </c:pt>
                <c:pt idx="11">
                  <c:v>0.41281959499690901</c:v>
                </c:pt>
                <c:pt idx="12">
                  <c:v>0.41370302780016599</c:v>
                </c:pt>
                <c:pt idx="13">
                  <c:v>0.41377437623597801</c:v>
                </c:pt>
                <c:pt idx="14">
                  <c:v>0.412723349431866</c:v>
                </c:pt>
                <c:pt idx="15">
                  <c:v>0.412506084662359</c:v>
                </c:pt>
                <c:pt idx="16">
                  <c:v>0.41185731228081102</c:v>
                </c:pt>
                <c:pt idx="17">
                  <c:v>0.41147581473372202</c:v>
                </c:pt>
                <c:pt idx="18">
                  <c:v>0.41136838948129201</c:v>
                </c:pt>
                <c:pt idx="19">
                  <c:v>0.41157726575567399</c:v>
                </c:pt>
                <c:pt idx="20">
                  <c:v>0.41250118811993303</c:v>
                </c:pt>
                <c:pt idx="21">
                  <c:v>0.41243408082045402</c:v>
                </c:pt>
                <c:pt idx="22">
                  <c:v>0.41178695369927298</c:v>
                </c:pt>
                <c:pt idx="23">
                  <c:v>0.41139606919243399</c:v>
                </c:pt>
                <c:pt idx="24">
                  <c:v>0.41097833960326102</c:v>
                </c:pt>
                <c:pt idx="25">
                  <c:v>0.41153577505455402</c:v>
                </c:pt>
                <c:pt idx="26">
                  <c:v>0.41223576773415899</c:v>
                </c:pt>
                <c:pt idx="27">
                  <c:v>0.411882351441612</c:v>
                </c:pt>
                <c:pt idx="28">
                  <c:v>0.411814476628174</c:v>
                </c:pt>
                <c:pt idx="29">
                  <c:v>0.41181658858469899</c:v>
                </c:pt>
                <c:pt idx="30">
                  <c:v>0.41201565441014798</c:v>
                </c:pt>
                <c:pt idx="31">
                  <c:v>0.41292030258080598</c:v>
                </c:pt>
                <c:pt idx="32">
                  <c:v>0.41330197585566703</c:v>
                </c:pt>
                <c:pt idx="33">
                  <c:v>0.41279267746020099</c:v>
                </c:pt>
                <c:pt idx="34">
                  <c:v>0.41273598811779699</c:v>
                </c:pt>
                <c:pt idx="35">
                  <c:v>0.41249197667248499</c:v>
                </c:pt>
                <c:pt idx="36">
                  <c:v>0.41187858797260102</c:v>
                </c:pt>
                <c:pt idx="37">
                  <c:v>0.41086095071559497</c:v>
                </c:pt>
                <c:pt idx="38">
                  <c:v>0.409980802201938</c:v>
                </c:pt>
                <c:pt idx="39">
                  <c:v>0.40963556996989797</c:v>
                </c:pt>
                <c:pt idx="40">
                  <c:v>0.41051032739637899</c:v>
                </c:pt>
                <c:pt idx="41">
                  <c:v>0.40970063862474798</c:v>
                </c:pt>
                <c:pt idx="42">
                  <c:v>0.40970063862474798</c:v>
                </c:pt>
                <c:pt idx="43">
                  <c:v>0.40948427621771699</c:v>
                </c:pt>
                <c:pt idx="44">
                  <c:v>0.40934262264520899</c:v>
                </c:pt>
                <c:pt idx="45">
                  <c:v>0.409385912688499</c:v>
                </c:pt>
                <c:pt idx="46">
                  <c:v>0.40949991830324101</c:v>
                </c:pt>
                <c:pt idx="47">
                  <c:v>0.41036752436731799</c:v>
                </c:pt>
                <c:pt idx="48">
                  <c:v>0.410322156167792</c:v>
                </c:pt>
                <c:pt idx="49">
                  <c:v>0.411156749344601</c:v>
                </c:pt>
                <c:pt idx="50">
                  <c:v>0.41156223784459101</c:v>
                </c:pt>
                <c:pt idx="51">
                  <c:v>0.41370552892934098</c:v>
                </c:pt>
                <c:pt idx="52">
                  <c:v>0.41458951301887198</c:v>
                </c:pt>
                <c:pt idx="53">
                  <c:v>0.41429621780823001</c:v>
                </c:pt>
                <c:pt idx="54">
                  <c:v>0.415084395148132</c:v>
                </c:pt>
                <c:pt idx="55">
                  <c:v>0.414433455592702</c:v>
                </c:pt>
                <c:pt idx="56">
                  <c:v>0.41439016554941199</c:v>
                </c:pt>
                <c:pt idx="57">
                  <c:v>0.41504843228254401</c:v>
                </c:pt>
                <c:pt idx="58">
                  <c:v>0.416009769795606</c:v>
                </c:pt>
                <c:pt idx="59">
                  <c:v>0.41739169526310799</c:v>
                </c:pt>
                <c:pt idx="60">
                  <c:v>0.41733171724290602</c:v>
                </c:pt>
                <c:pt idx="61">
                  <c:v>0.41697615951642403</c:v>
                </c:pt>
                <c:pt idx="62">
                  <c:v>0.41674636739982401</c:v>
                </c:pt>
                <c:pt idx="63">
                  <c:v>0.41586932512219199</c:v>
                </c:pt>
                <c:pt idx="64">
                  <c:v>0.41551291695565601</c:v>
                </c:pt>
                <c:pt idx="65">
                  <c:v>0.416461962830178</c:v>
                </c:pt>
                <c:pt idx="66">
                  <c:v>0.41623986753194497</c:v>
                </c:pt>
                <c:pt idx="67">
                  <c:v>0.417301009265863</c:v>
                </c:pt>
                <c:pt idx="68">
                  <c:v>0.41705083890148698</c:v>
                </c:pt>
                <c:pt idx="69">
                  <c:v>0.416524146195482</c:v>
                </c:pt>
                <c:pt idx="70">
                  <c:v>0.41847052355956599</c:v>
                </c:pt>
                <c:pt idx="71">
                  <c:v>0.42002852241074101</c:v>
                </c:pt>
                <c:pt idx="72">
                  <c:v>0.41999141948003998</c:v>
                </c:pt>
                <c:pt idx="73">
                  <c:v>0.41988832924000802</c:v>
                </c:pt>
                <c:pt idx="74">
                  <c:v>0.42165589802446302</c:v>
                </c:pt>
                <c:pt idx="75">
                  <c:v>0.42340953009933802</c:v>
                </c:pt>
                <c:pt idx="76">
                  <c:v>0.42378028544985302</c:v>
                </c:pt>
                <c:pt idx="77">
                  <c:v>0.42357304642402399</c:v>
                </c:pt>
                <c:pt idx="78">
                  <c:v>0.423535889903213</c:v>
                </c:pt>
                <c:pt idx="79">
                  <c:v>0.42388727698830903</c:v>
                </c:pt>
                <c:pt idx="80">
                  <c:v>0.42350591989726999</c:v>
                </c:pt>
                <c:pt idx="81">
                  <c:v>0.42386173297865798</c:v>
                </c:pt>
                <c:pt idx="82">
                  <c:v>0.42410787183959298</c:v>
                </c:pt>
                <c:pt idx="83">
                  <c:v>0.423833344283221</c:v>
                </c:pt>
                <c:pt idx="84">
                  <c:v>0.425978796109938</c:v>
                </c:pt>
                <c:pt idx="85">
                  <c:v>0.425751195956801</c:v>
                </c:pt>
                <c:pt idx="86">
                  <c:v>0.426323416114821</c:v>
                </c:pt>
                <c:pt idx="87">
                  <c:v>0.42731660716401298</c:v>
                </c:pt>
                <c:pt idx="88">
                  <c:v>0.42754359140605103</c:v>
                </c:pt>
                <c:pt idx="89">
                  <c:v>0.42810070088035801</c:v>
                </c:pt>
                <c:pt idx="90">
                  <c:v>0.42675320213685802</c:v>
                </c:pt>
                <c:pt idx="91">
                  <c:v>0.43179905814965602</c:v>
                </c:pt>
                <c:pt idx="92">
                  <c:v>0.438735667188759</c:v>
                </c:pt>
                <c:pt idx="93">
                  <c:v>0.438330453213783</c:v>
                </c:pt>
                <c:pt idx="94">
                  <c:v>0.442386011078446</c:v>
                </c:pt>
                <c:pt idx="95">
                  <c:v>0.44412653555950399</c:v>
                </c:pt>
                <c:pt idx="96">
                  <c:v>0.45198769640300301</c:v>
                </c:pt>
                <c:pt idx="97">
                  <c:v>0.45861635048921701</c:v>
                </c:pt>
                <c:pt idx="98">
                  <c:v>0.48463710798390203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0.30484726313643501</c:v>
                </c:pt>
                <c:pt idx="1">
                  <c:v>0.30553301467022898</c:v>
                </c:pt>
                <c:pt idx="2">
                  <c:v>0.305126641612677</c:v>
                </c:pt>
                <c:pt idx="3">
                  <c:v>0.30370878569476301</c:v>
                </c:pt>
                <c:pt idx="4">
                  <c:v>0.30258071855070301</c:v>
                </c:pt>
                <c:pt idx="5">
                  <c:v>0.30167322430247201</c:v>
                </c:pt>
                <c:pt idx="6">
                  <c:v>0.30081666460109802</c:v>
                </c:pt>
                <c:pt idx="7">
                  <c:v>0.29795234307945601</c:v>
                </c:pt>
                <c:pt idx="8">
                  <c:v>0.29755005841584298</c:v>
                </c:pt>
                <c:pt idx="9">
                  <c:v>0.296338231867668</c:v>
                </c:pt>
                <c:pt idx="10">
                  <c:v>0.29489705143913397</c:v>
                </c:pt>
                <c:pt idx="11">
                  <c:v>0.294766553900842</c:v>
                </c:pt>
                <c:pt idx="12">
                  <c:v>0.29493600266495901</c:v>
                </c:pt>
                <c:pt idx="13">
                  <c:v>0.29432339853603001</c:v>
                </c:pt>
                <c:pt idx="14">
                  <c:v>0.29332593812505098</c:v>
                </c:pt>
                <c:pt idx="15">
                  <c:v>0.29273874374577802</c:v>
                </c:pt>
                <c:pt idx="16">
                  <c:v>0.29211878890680598</c:v>
                </c:pt>
                <c:pt idx="17">
                  <c:v>0.29166526909544399</c:v>
                </c:pt>
                <c:pt idx="18">
                  <c:v>0.29151135411637402</c:v>
                </c:pt>
                <c:pt idx="19">
                  <c:v>0.29155999180633402</c:v>
                </c:pt>
                <c:pt idx="20">
                  <c:v>0.29179875976276798</c:v>
                </c:pt>
                <c:pt idx="21">
                  <c:v>0.29163927602676998</c:v>
                </c:pt>
                <c:pt idx="22">
                  <c:v>0.29098115175575701</c:v>
                </c:pt>
                <c:pt idx="23">
                  <c:v>0.290455671960613</c:v>
                </c:pt>
                <c:pt idx="24">
                  <c:v>0.29006537752005201</c:v>
                </c:pt>
                <c:pt idx="25">
                  <c:v>0.28997455663474597</c:v>
                </c:pt>
                <c:pt idx="26">
                  <c:v>0.29007234227783701</c:v>
                </c:pt>
                <c:pt idx="27">
                  <c:v>0.28962759994259402</c:v>
                </c:pt>
                <c:pt idx="28">
                  <c:v>0.28947479625109901</c:v>
                </c:pt>
                <c:pt idx="29">
                  <c:v>0.28941459464779101</c:v>
                </c:pt>
                <c:pt idx="30">
                  <c:v>0.28945197357640501</c:v>
                </c:pt>
                <c:pt idx="31">
                  <c:v>0.28980576067510999</c:v>
                </c:pt>
                <c:pt idx="32">
                  <c:v>0.28975212814638901</c:v>
                </c:pt>
                <c:pt idx="33">
                  <c:v>0.289176192047082</c:v>
                </c:pt>
                <c:pt idx="34">
                  <c:v>0.28912419202228401</c:v>
                </c:pt>
                <c:pt idx="35">
                  <c:v>0.288881494360889</c:v>
                </c:pt>
                <c:pt idx="36">
                  <c:v>0.288284064809183</c:v>
                </c:pt>
                <c:pt idx="37">
                  <c:v>0.28733403825486198</c:v>
                </c:pt>
                <c:pt idx="38">
                  <c:v>0.28654329360805902</c:v>
                </c:pt>
                <c:pt idx="39">
                  <c:v>0.28611506343345</c:v>
                </c:pt>
                <c:pt idx="40">
                  <c:v>0.28652102387950801</c:v>
                </c:pt>
                <c:pt idx="41">
                  <c:v>0.28563728921353798</c:v>
                </c:pt>
                <c:pt idx="42">
                  <c:v>0.28563728921353798</c:v>
                </c:pt>
                <c:pt idx="43">
                  <c:v>0.28536480434677902</c:v>
                </c:pt>
                <c:pt idx="44">
                  <c:v>0.28518371513317398</c:v>
                </c:pt>
                <c:pt idx="45">
                  <c:v>0.285207329862671</c:v>
                </c:pt>
                <c:pt idx="46">
                  <c:v>0.28523187097430802</c:v>
                </c:pt>
                <c:pt idx="47">
                  <c:v>0.28558634384680498</c:v>
                </c:pt>
                <c:pt idx="48">
                  <c:v>0.28548475808447898</c:v>
                </c:pt>
                <c:pt idx="49">
                  <c:v>0.28580402947021299</c:v>
                </c:pt>
                <c:pt idx="50">
                  <c:v>0.28593481546490501</c:v>
                </c:pt>
                <c:pt idx="51">
                  <c:v>0.28711093609532701</c:v>
                </c:pt>
                <c:pt idx="52">
                  <c:v>0.28738418727104897</c:v>
                </c:pt>
                <c:pt idx="53">
                  <c:v>0.28701561749029503</c:v>
                </c:pt>
                <c:pt idx="54">
                  <c:v>0.287505873218936</c:v>
                </c:pt>
                <c:pt idx="55">
                  <c:v>0.28685543467576902</c:v>
                </c:pt>
                <c:pt idx="56">
                  <c:v>0.28680468370928403</c:v>
                </c:pt>
                <c:pt idx="57">
                  <c:v>0.28693328449228001</c:v>
                </c:pt>
                <c:pt idx="58">
                  <c:v>0.28757400093755298</c:v>
                </c:pt>
                <c:pt idx="59">
                  <c:v>0.28803765226753297</c:v>
                </c:pt>
                <c:pt idx="60">
                  <c:v>0.28788042905102101</c:v>
                </c:pt>
                <c:pt idx="61">
                  <c:v>0.287423801814918</c:v>
                </c:pt>
                <c:pt idx="62">
                  <c:v>0.28713518387095399</c:v>
                </c:pt>
                <c:pt idx="63">
                  <c:v>0.28624362613646198</c:v>
                </c:pt>
                <c:pt idx="64">
                  <c:v>0.28583642913963297</c:v>
                </c:pt>
                <c:pt idx="65">
                  <c:v>0.286059560205913</c:v>
                </c:pt>
                <c:pt idx="66">
                  <c:v>0.28575339209693301</c:v>
                </c:pt>
                <c:pt idx="67">
                  <c:v>0.285959031468902</c:v>
                </c:pt>
                <c:pt idx="68">
                  <c:v>0.28570583349952</c:v>
                </c:pt>
                <c:pt idx="69">
                  <c:v>0.28511476427710403</c:v>
                </c:pt>
                <c:pt idx="70">
                  <c:v>0.28597992441563203</c:v>
                </c:pt>
                <c:pt idx="71">
                  <c:v>0.28673493356064</c:v>
                </c:pt>
                <c:pt idx="72">
                  <c:v>0.28656100013186198</c:v>
                </c:pt>
                <c:pt idx="73">
                  <c:v>0.28631508874270101</c:v>
                </c:pt>
                <c:pt idx="74">
                  <c:v>0.28732673293890498</c:v>
                </c:pt>
                <c:pt idx="75">
                  <c:v>0.28788209619692301</c:v>
                </c:pt>
                <c:pt idx="76">
                  <c:v>0.28780828033268901</c:v>
                </c:pt>
                <c:pt idx="77">
                  <c:v>0.28730721245252799</c:v>
                </c:pt>
                <c:pt idx="78">
                  <c:v>0.28708122939691899</c:v>
                </c:pt>
                <c:pt idx="79">
                  <c:v>0.28679440100210601</c:v>
                </c:pt>
                <c:pt idx="80">
                  <c:v>0.285738451090009</c:v>
                </c:pt>
                <c:pt idx="81">
                  <c:v>0.28504030755495602</c:v>
                </c:pt>
                <c:pt idx="82">
                  <c:v>0.284331514003692</c:v>
                </c:pt>
                <c:pt idx="83">
                  <c:v>0.28320609831709698</c:v>
                </c:pt>
                <c:pt idx="84">
                  <c:v>0.28282827031542102</c:v>
                </c:pt>
                <c:pt idx="85">
                  <c:v>0.28184046174844901</c:v>
                </c:pt>
                <c:pt idx="86">
                  <c:v>0.281395106023413</c:v>
                </c:pt>
                <c:pt idx="87">
                  <c:v>0.281381850603032</c:v>
                </c:pt>
                <c:pt idx="88">
                  <c:v>0.28008930997653098</c:v>
                </c:pt>
                <c:pt idx="89">
                  <c:v>0.27967563725639799</c:v>
                </c:pt>
                <c:pt idx="90">
                  <c:v>0.27775317803146798</c:v>
                </c:pt>
                <c:pt idx="91">
                  <c:v>0.27997193018627298</c:v>
                </c:pt>
                <c:pt idx="92">
                  <c:v>0.28219781777785402</c:v>
                </c:pt>
                <c:pt idx="93">
                  <c:v>0.28006081068112498</c:v>
                </c:pt>
                <c:pt idx="94">
                  <c:v>0.27851890572848298</c:v>
                </c:pt>
                <c:pt idx="95">
                  <c:v>0.27548263515365101</c:v>
                </c:pt>
                <c:pt idx="96">
                  <c:v>0.27522390443311401</c:v>
                </c:pt>
                <c:pt idx="97">
                  <c:v>0.27186949570661201</c:v>
                </c:pt>
                <c:pt idx="98">
                  <c:v>0.27032374652348801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0.91871274604372999</c:v>
                </c:pt>
                <c:pt idx="1">
                  <c:v>0.90094695432114402</c:v>
                </c:pt>
                <c:pt idx="2">
                  <c:v>0.89041387364811997</c:v>
                </c:pt>
                <c:pt idx="3">
                  <c:v>0.87995299345489897</c:v>
                </c:pt>
                <c:pt idx="4">
                  <c:v>0.87189421251594001</c:v>
                </c:pt>
                <c:pt idx="5">
                  <c:v>0.86541609419695598</c:v>
                </c:pt>
                <c:pt idx="6">
                  <c:v>0.86057392286819601</c:v>
                </c:pt>
                <c:pt idx="7">
                  <c:v>0.84874359270270305</c:v>
                </c:pt>
                <c:pt idx="8">
                  <c:v>0.845194434460108</c:v>
                </c:pt>
                <c:pt idx="9">
                  <c:v>0.83944001081069297</c:v>
                </c:pt>
                <c:pt idx="10">
                  <c:v>0.83417013830271103</c:v>
                </c:pt>
                <c:pt idx="11">
                  <c:v>0.82877642967334797</c:v>
                </c:pt>
                <c:pt idx="12">
                  <c:v>0.82568679350780605</c:v>
                </c:pt>
                <c:pt idx="13">
                  <c:v>0.82158125062766896</c:v>
                </c:pt>
                <c:pt idx="14">
                  <c:v>0.81751802426895204</c:v>
                </c:pt>
                <c:pt idx="15">
                  <c:v>0.81474612107896804</c:v>
                </c:pt>
                <c:pt idx="16">
                  <c:v>0.81262586801928105</c:v>
                </c:pt>
                <c:pt idx="17">
                  <c:v>0.81062605085470596</c:v>
                </c:pt>
                <c:pt idx="18">
                  <c:v>0.80990096521993804</c:v>
                </c:pt>
                <c:pt idx="19">
                  <c:v>0.809657909664382</c:v>
                </c:pt>
                <c:pt idx="20">
                  <c:v>0.80870907855079199</c:v>
                </c:pt>
                <c:pt idx="21">
                  <c:v>0.80784607754738502</c:v>
                </c:pt>
                <c:pt idx="22">
                  <c:v>0.80558654014428199</c:v>
                </c:pt>
                <c:pt idx="23">
                  <c:v>0.80387477960461995</c:v>
                </c:pt>
                <c:pt idx="24">
                  <c:v>0.80232382247754397</c:v>
                </c:pt>
                <c:pt idx="25">
                  <c:v>0.80005261541696504</c:v>
                </c:pt>
                <c:pt idx="26">
                  <c:v>0.79836270334102299</c:v>
                </c:pt>
                <c:pt idx="27">
                  <c:v>0.79646104592147304</c:v>
                </c:pt>
                <c:pt idx="28">
                  <c:v>0.79574116654657301</c:v>
                </c:pt>
                <c:pt idx="29">
                  <c:v>0.79543274757847204</c:v>
                </c:pt>
                <c:pt idx="30">
                  <c:v>0.79512432861037097</c:v>
                </c:pt>
                <c:pt idx="31">
                  <c:v>0.79449874995011005</c:v>
                </c:pt>
                <c:pt idx="32">
                  <c:v>0.79248010410793501</c:v>
                </c:pt>
                <c:pt idx="33">
                  <c:v>0.790168835111694</c:v>
                </c:pt>
                <c:pt idx="34">
                  <c:v>0.78997615688433298</c:v>
                </c:pt>
                <c:pt idx="35">
                  <c:v>0.78905248564816199</c:v>
                </c:pt>
                <c:pt idx="36">
                  <c:v>0.78704434173782201</c:v>
                </c:pt>
                <c:pt idx="37">
                  <c:v>0.78444586438600095</c:v>
                </c:pt>
                <c:pt idx="38">
                  <c:v>0.781795233426547</c:v>
                </c:pt>
                <c:pt idx="39">
                  <c:v>0.779433871411364</c:v>
                </c:pt>
                <c:pt idx="40">
                  <c:v>0.77900097097846399</c:v>
                </c:pt>
                <c:pt idx="41">
                  <c:v>0.77539318103590005</c:v>
                </c:pt>
                <c:pt idx="42">
                  <c:v>0.77539318103590005</c:v>
                </c:pt>
                <c:pt idx="43">
                  <c:v>0.77452738017009903</c:v>
                </c:pt>
                <c:pt idx="44">
                  <c:v>0.77378295325744795</c:v>
                </c:pt>
                <c:pt idx="45">
                  <c:v>0.77378295325744795</c:v>
                </c:pt>
                <c:pt idx="46">
                  <c:v>0.77359776807226299</c:v>
                </c:pt>
                <c:pt idx="47">
                  <c:v>0.77273196720646198</c:v>
                </c:pt>
                <c:pt idx="48">
                  <c:v>0.77229906677356097</c:v>
                </c:pt>
                <c:pt idx="49">
                  <c:v>0.77229906677356097</c:v>
                </c:pt>
                <c:pt idx="50">
                  <c:v>0.77167348811330105</c:v>
                </c:pt>
                <c:pt idx="51">
                  <c:v>0.77066553894745704</c:v>
                </c:pt>
                <c:pt idx="52">
                  <c:v>0.76884965044426201</c:v>
                </c:pt>
                <c:pt idx="53">
                  <c:v>0.76707080958840901</c:v>
                </c:pt>
                <c:pt idx="54">
                  <c:v>0.766637909155508</c:v>
                </c:pt>
                <c:pt idx="55">
                  <c:v>0.76464092534094796</c:v>
                </c:pt>
                <c:pt idx="56">
                  <c:v>0.76445574015576201</c:v>
                </c:pt>
                <c:pt idx="57">
                  <c:v>0.76384922861175097</c:v>
                </c:pt>
                <c:pt idx="58">
                  <c:v>0.76335845780848</c:v>
                </c:pt>
                <c:pt idx="59">
                  <c:v>0.76265418605482005</c:v>
                </c:pt>
                <c:pt idx="60">
                  <c:v>0.76178573781266001</c:v>
                </c:pt>
                <c:pt idx="61">
                  <c:v>0.76023082121619701</c:v>
                </c:pt>
                <c:pt idx="62">
                  <c:v>0.75896783566967496</c:v>
                </c:pt>
                <c:pt idx="63">
                  <c:v>0.75683713268069697</c:v>
                </c:pt>
                <c:pt idx="64">
                  <c:v>0.75543201002557503</c:v>
                </c:pt>
                <c:pt idx="65">
                  <c:v>0.75473523131409004</c:v>
                </c:pt>
                <c:pt idx="66">
                  <c:v>0.75357782390668304</c:v>
                </c:pt>
                <c:pt idx="67">
                  <c:v>0.75188421687900597</c:v>
                </c:pt>
                <c:pt idx="68">
                  <c:v>0.75096645301687803</c:v>
                </c:pt>
                <c:pt idx="69">
                  <c:v>0.74893932480849701</c:v>
                </c:pt>
                <c:pt idx="70">
                  <c:v>0.74761288640485302</c:v>
                </c:pt>
                <c:pt idx="71">
                  <c:v>0.74559548824456101</c:v>
                </c:pt>
                <c:pt idx="72">
                  <c:v>0.74406604522136599</c:v>
                </c:pt>
                <c:pt idx="73">
                  <c:v>0.74228012854255598</c:v>
                </c:pt>
                <c:pt idx="74">
                  <c:v>0.74148559846334405</c:v>
                </c:pt>
                <c:pt idx="75">
                  <c:v>0.73911958429222302</c:v>
                </c:pt>
                <c:pt idx="76">
                  <c:v>0.73592791801812796</c:v>
                </c:pt>
                <c:pt idx="77">
                  <c:v>0.73252972878977896</c:v>
                </c:pt>
                <c:pt idx="78">
                  <c:v>0.72969423518290899</c:v>
                </c:pt>
                <c:pt idx="79">
                  <c:v>0.72814807014699401</c:v>
                </c:pt>
                <c:pt idx="80">
                  <c:v>0.72420691028545803</c:v>
                </c:pt>
                <c:pt idx="81">
                  <c:v>0.71964958424297798</c:v>
                </c:pt>
                <c:pt idx="82">
                  <c:v>0.71637782637728198</c:v>
                </c:pt>
                <c:pt idx="83">
                  <c:v>0.71272346299603795</c:v>
                </c:pt>
                <c:pt idx="84">
                  <c:v>0.70528818521633296</c:v>
                </c:pt>
                <c:pt idx="85">
                  <c:v>0.70174176808877897</c:v>
                </c:pt>
                <c:pt idx="86">
                  <c:v>0.696442552628741</c:v>
                </c:pt>
                <c:pt idx="87">
                  <c:v>0.69268679979597603</c:v>
                </c:pt>
                <c:pt idx="88">
                  <c:v>0.68796344213779204</c:v>
                </c:pt>
                <c:pt idx="89">
                  <c:v>0.68346351482846701</c:v>
                </c:pt>
                <c:pt idx="90">
                  <c:v>0.67717951299657697</c:v>
                </c:pt>
                <c:pt idx="91">
                  <c:v>0.67241374704231505</c:v>
                </c:pt>
                <c:pt idx="92">
                  <c:v>0.66367768081345102</c:v>
                </c:pt>
                <c:pt idx="93">
                  <c:v>0.65784929145153404</c:v>
                </c:pt>
                <c:pt idx="94">
                  <c:v>0.64696251727177201</c:v>
                </c:pt>
                <c:pt idx="95">
                  <c:v>0.63383238432614197</c:v>
                </c:pt>
                <c:pt idx="96">
                  <c:v>0.61494851596330902</c:v>
                </c:pt>
                <c:pt idx="97">
                  <c:v>0.59143002032464598</c:v>
                </c:pt>
                <c:pt idx="98">
                  <c:v>0.54272100685209101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0.44909913954020902</c:v>
                </c:pt>
                <c:pt idx="1">
                  <c:v>0.44763119844018401</c:v>
                </c:pt>
                <c:pt idx="2">
                  <c:v>0.446032208759509</c:v>
                </c:pt>
                <c:pt idx="3">
                  <c:v>0.44311384248729102</c:v>
                </c:pt>
                <c:pt idx="4">
                  <c:v>0.440755015891443</c:v>
                </c:pt>
                <c:pt idx="5">
                  <c:v>0.43898857113176198</c:v>
                </c:pt>
                <c:pt idx="6">
                  <c:v>0.43741724947980098</c:v>
                </c:pt>
                <c:pt idx="7">
                  <c:v>0.43240060876897701</c:v>
                </c:pt>
                <c:pt idx="8">
                  <c:v>0.43143907517972901</c:v>
                </c:pt>
                <c:pt idx="9">
                  <c:v>0.42927937603190902</c:v>
                </c:pt>
                <c:pt idx="10">
                  <c:v>0.42687441535633303</c:v>
                </c:pt>
                <c:pt idx="11">
                  <c:v>0.42606929702448298</c:v>
                </c:pt>
                <c:pt idx="12">
                  <c:v>0.42556372877454501</c:v>
                </c:pt>
                <c:pt idx="13">
                  <c:v>0.42432390692329403</c:v>
                </c:pt>
                <c:pt idx="14">
                  <c:v>0.42265974350317698</c:v>
                </c:pt>
                <c:pt idx="15">
                  <c:v>0.42159753088700302</c:v>
                </c:pt>
                <c:pt idx="16">
                  <c:v>0.42057444935643601</c:v>
                </c:pt>
                <c:pt idx="17">
                  <c:v>0.41979164298655802</c:v>
                </c:pt>
                <c:pt idx="18">
                  <c:v>0.41952955769882</c:v>
                </c:pt>
                <c:pt idx="19">
                  <c:v>0.41955538659425701</c:v>
                </c:pt>
                <c:pt idx="20">
                  <c:v>0.41971194386586502</c:v>
                </c:pt>
                <c:pt idx="21">
                  <c:v>0.41942621888766901</c:v>
                </c:pt>
                <c:pt idx="22">
                  <c:v>0.41836591363229197</c:v>
                </c:pt>
                <c:pt idx="23">
                  <c:v>0.41750896425754003</c:v>
                </c:pt>
                <c:pt idx="24">
                  <c:v>0.41686616746150601</c:v>
                </c:pt>
                <c:pt idx="25">
                  <c:v>0.41645147942730898</c:v>
                </c:pt>
                <c:pt idx="26">
                  <c:v>0.41632774967700298</c:v>
                </c:pt>
                <c:pt idx="27">
                  <c:v>0.41558035293708601</c:v>
                </c:pt>
                <c:pt idx="28">
                  <c:v>0.41530664951104701</c:v>
                </c:pt>
                <c:pt idx="29">
                  <c:v>0.41520252655159201</c:v>
                </c:pt>
                <c:pt idx="30">
                  <c:v>0.41520424951977902</c:v>
                </c:pt>
                <c:pt idx="31">
                  <c:v>0.41548741782038301</c:v>
                </c:pt>
                <c:pt idx="32">
                  <c:v>0.41512116317604902</c:v>
                </c:pt>
                <c:pt idx="33">
                  <c:v>0.41417133312222598</c:v>
                </c:pt>
                <c:pt idx="34">
                  <c:v>0.41408772242252301</c:v>
                </c:pt>
                <c:pt idx="35">
                  <c:v>0.41366836389576001</c:v>
                </c:pt>
                <c:pt idx="36">
                  <c:v>0.41270001372119602</c:v>
                </c:pt>
                <c:pt idx="37">
                  <c:v>0.41122196373203102</c:v>
                </c:pt>
                <c:pt idx="38">
                  <c:v>0.40995060780845999</c:v>
                </c:pt>
                <c:pt idx="39">
                  <c:v>0.40919651246479599</c:v>
                </c:pt>
                <c:pt idx="40">
                  <c:v>0.40954546173124901</c:v>
                </c:pt>
                <c:pt idx="41">
                  <c:v>0.40809499863423399</c:v>
                </c:pt>
                <c:pt idx="42">
                  <c:v>0.40809499863423399</c:v>
                </c:pt>
                <c:pt idx="43">
                  <c:v>0.40766051305777501</c:v>
                </c:pt>
                <c:pt idx="44">
                  <c:v>0.40734718656457097</c:v>
                </c:pt>
                <c:pt idx="45">
                  <c:v>0.407371814366977</c:v>
                </c:pt>
                <c:pt idx="46">
                  <c:v>0.40736917079688101</c:v>
                </c:pt>
                <c:pt idx="47">
                  <c:v>0.40757783881209297</c:v>
                </c:pt>
                <c:pt idx="48">
                  <c:v>0.40739722040132897</c:v>
                </c:pt>
                <c:pt idx="49">
                  <c:v>0.40774565040999</c:v>
                </c:pt>
                <c:pt idx="50">
                  <c:v>0.40776910139032402</c:v>
                </c:pt>
                <c:pt idx="51">
                  <c:v>0.408578845436322</c:v>
                </c:pt>
                <c:pt idx="52">
                  <c:v>0.40852790297980002</c:v>
                </c:pt>
                <c:pt idx="53">
                  <c:v>0.40785423595444498</c:v>
                </c:pt>
                <c:pt idx="54">
                  <c:v>0.40824153202663399</c:v>
                </c:pt>
                <c:pt idx="55">
                  <c:v>0.40722507938837199</c:v>
                </c:pt>
                <c:pt idx="56">
                  <c:v>0.40714164509954898</c:v>
                </c:pt>
                <c:pt idx="57">
                  <c:v>0.40718320900362398</c:v>
                </c:pt>
                <c:pt idx="58">
                  <c:v>0.40769323511571298</c:v>
                </c:pt>
                <c:pt idx="59">
                  <c:v>0.40804757843352002</c:v>
                </c:pt>
                <c:pt idx="60">
                  <c:v>0.40776981043708499</c:v>
                </c:pt>
                <c:pt idx="61">
                  <c:v>0.40704530496796798</c:v>
                </c:pt>
                <c:pt idx="62">
                  <c:v>0.40653223799396299</c:v>
                </c:pt>
                <c:pt idx="63">
                  <c:v>0.40519099730138403</c:v>
                </c:pt>
                <c:pt idx="64">
                  <c:v>0.40452414807329701</c:v>
                </c:pt>
                <c:pt idx="65">
                  <c:v>0.404643519077797</c:v>
                </c:pt>
                <c:pt idx="66">
                  <c:v>0.404132910682935</c:v>
                </c:pt>
                <c:pt idx="67">
                  <c:v>0.40403864966023201</c:v>
                </c:pt>
                <c:pt idx="68">
                  <c:v>0.40363134347808399</c:v>
                </c:pt>
                <c:pt idx="69">
                  <c:v>0.40268267342821201</c:v>
                </c:pt>
                <c:pt idx="70">
                  <c:v>0.40322604449881699</c:v>
                </c:pt>
                <c:pt idx="71">
                  <c:v>0.40354715015532699</c:v>
                </c:pt>
                <c:pt idx="72">
                  <c:v>0.40307268067940499</c:v>
                </c:pt>
                <c:pt idx="73">
                  <c:v>0.40247851689687197</c:v>
                </c:pt>
                <c:pt idx="74">
                  <c:v>0.40323387999710703</c:v>
                </c:pt>
                <c:pt idx="75">
                  <c:v>0.403275955876573</c:v>
                </c:pt>
                <c:pt idx="76">
                  <c:v>0.40228735305950902</c:v>
                </c:pt>
                <c:pt idx="77">
                  <c:v>0.401070413220186</c:v>
                </c:pt>
                <c:pt idx="78">
                  <c:v>0.40021881769412598</c:v>
                </c:pt>
                <c:pt idx="79">
                  <c:v>0.399679052779013</c:v>
                </c:pt>
                <c:pt idx="80">
                  <c:v>0.39793571696950403</c:v>
                </c:pt>
                <c:pt idx="81">
                  <c:v>0.39608927121384102</c:v>
                </c:pt>
                <c:pt idx="82">
                  <c:v>0.39487376231149601</c:v>
                </c:pt>
                <c:pt idx="83">
                  <c:v>0.393080909070814</c:v>
                </c:pt>
                <c:pt idx="84">
                  <c:v>0.39089059724738401</c:v>
                </c:pt>
                <c:pt idx="85">
                  <c:v>0.38922866056197802</c:v>
                </c:pt>
                <c:pt idx="86">
                  <c:v>0.38771856255529602</c:v>
                </c:pt>
                <c:pt idx="87">
                  <c:v>0.38649888384678799</c:v>
                </c:pt>
                <c:pt idx="88">
                  <c:v>0.384366276431235</c:v>
                </c:pt>
                <c:pt idx="89">
                  <c:v>0.382610707430113</c:v>
                </c:pt>
                <c:pt idx="90">
                  <c:v>0.37958073909789403</c:v>
                </c:pt>
                <c:pt idx="91">
                  <c:v>0.379755127392709</c:v>
                </c:pt>
                <c:pt idx="92">
                  <c:v>0.37835269388258402</c:v>
                </c:pt>
                <c:pt idx="93">
                  <c:v>0.37517665248771498</c:v>
                </c:pt>
                <c:pt idx="94">
                  <c:v>0.37127765638957899</c:v>
                </c:pt>
                <c:pt idx="95">
                  <c:v>0.36570126840848999</c:v>
                </c:pt>
                <c:pt idx="96">
                  <c:v>0.36010355568268698</c:v>
                </c:pt>
                <c:pt idx="97">
                  <c:v>0.35059226141134903</c:v>
                </c:pt>
                <c:pt idx="98">
                  <c:v>0.33563821210343803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933496"/>
        <c:axId val="394570120"/>
      </c:scatterChart>
      <c:valAx>
        <c:axId val="317933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4570120"/>
        <c:crosses val="autoZero"/>
        <c:crossBetween val="midCat"/>
      </c:valAx>
      <c:valAx>
        <c:axId val="39457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933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16-cos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0.26672859219920197</c:v>
                </c:pt>
                <c:pt idx="1">
                  <c:v>0.27492179614269602</c:v>
                </c:pt>
                <c:pt idx="2">
                  <c:v>0.28961823464752401</c:v>
                </c:pt>
                <c:pt idx="3">
                  <c:v>0.31313771766014398</c:v>
                </c:pt>
                <c:pt idx="4">
                  <c:v>0.34153769759506802</c:v>
                </c:pt>
                <c:pt idx="5">
                  <c:v>0.37891706112792201</c:v>
                </c:pt>
                <c:pt idx="6">
                  <c:v>0.41787149321849798</c:v>
                </c:pt>
                <c:pt idx="7">
                  <c:v>0.46502531089604898</c:v>
                </c:pt>
                <c:pt idx="8">
                  <c:v>0.51423371059372902</c:v>
                </c:pt>
                <c:pt idx="9">
                  <c:v>0.56452573651222404</c:v>
                </c:pt>
                <c:pt idx="10">
                  <c:v>0.61167584051781099</c:v>
                </c:pt>
                <c:pt idx="11">
                  <c:v>0.649265976756916</c:v>
                </c:pt>
                <c:pt idx="12">
                  <c:v>0.68771938583682901</c:v>
                </c:pt>
                <c:pt idx="13">
                  <c:v>0.720787312471877</c:v>
                </c:pt>
                <c:pt idx="14">
                  <c:v>0.75043650313465105</c:v>
                </c:pt>
                <c:pt idx="15">
                  <c:v>0.77465900384630904</c:v>
                </c:pt>
                <c:pt idx="16">
                  <c:v>0.799649650001931</c:v>
                </c:pt>
                <c:pt idx="17">
                  <c:v>0.82033208964144499</c:v>
                </c:pt>
                <c:pt idx="18">
                  <c:v>0.83624462879569195</c:v>
                </c:pt>
                <c:pt idx="19">
                  <c:v>0.84936028982580603</c:v>
                </c:pt>
                <c:pt idx="20">
                  <c:v>0.85832375549066497</c:v>
                </c:pt>
                <c:pt idx="21">
                  <c:v>0.864697953234149</c:v>
                </c:pt>
                <c:pt idx="22">
                  <c:v>0.87081054399023095</c:v>
                </c:pt>
                <c:pt idx="23">
                  <c:v>0.87316497364996903</c:v>
                </c:pt>
                <c:pt idx="24">
                  <c:v>0.87190736699377602</c:v>
                </c:pt>
                <c:pt idx="25">
                  <c:v>0.870774899273286</c:v>
                </c:pt>
                <c:pt idx="26">
                  <c:v>0.87005384012402398</c:v>
                </c:pt>
                <c:pt idx="27">
                  <c:v>0.86738877957784899</c:v>
                </c:pt>
                <c:pt idx="28">
                  <c:v>0.86559334850674297</c:v>
                </c:pt>
                <c:pt idx="29">
                  <c:v>0.86228621925775994</c:v>
                </c:pt>
                <c:pt idx="30">
                  <c:v>0.85669688703139502</c:v>
                </c:pt>
                <c:pt idx="31">
                  <c:v>0.85124703310945404</c:v>
                </c:pt>
                <c:pt idx="32">
                  <c:v>0.84626485343105495</c:v>
                </c:pt>
                <c:pt idx="33">
                  <c:v>0.84135843185995995</c:v>
                </c:pt>
                <c:pt idx="34">
                  <c:v>0.83670762523756603</c:v>
                </c:pt>
                <c:pt idx="35">
                  <c:v>0.83089110160274404</c:v>
                </c:pt>
                <c:pt idx="36">
                  <c:v>0.82527936475053298</c:v>
                </c:pt>
                <c:pt idx="37">
                  <c:v>0.82074961628147503</c:v>
                </c:pt>
                <c:pt idx="38">
                  <c:v>0.81677373790737395</c:v>
                </c:pt>
                <c:pt idx="39">
                  <c:v>0.81234707280224705</c:v>
                </c:pt>
                <c:pt idx="40">
                  <c:v>0.80876998992499005</c:v>
                </c:pt>
                <c:pt idx="41">
                  <c:v>0.80437369519300495</c:v>
                </c:pt>
                <c:pt idx="42">
                  <c:v>0.80017096143057298</c:v>
                </c:pt>
                <c:pt idx="43">
                  <c:v>0.79542272832988703</c:v>
                </c:pt>
                <c:pt idx="44">
                  <c:v>0.79050168523281905</c:v>
                </c:pt>
                <c:pt idx="45">
                  <c:v>0.78616707930624297</c:v>
                </c:pt>
                <c:pt idx="46">
                  <c:v>0.78246564733080803</c:v>
                </c:pt>
                <c:pt idx="47">
                  <c:v>0.77884250105020503</c:v>
                </c:pt>
                <c:pt idx="48">
                  <c:v>0.77577603539031403</c:v>
                </c:pt>
                <c:pt idx="49">
                  <c:v>0.77331284051486904</c:v>
                </c:pt>
                <c:pt idx="50">
                  <c:v>0.77106846953077801</c:v>
                </c:pt>
                <c:pt idx="51">
                  <c:v>0.76851355779022701</c:v>
                </c:pt>
                <c:pt idx="52">
                  <c:v>0.76689061490599397</c:v>
                </c:pt>
                <c:pt idx="53">
                  <c:v>0.76423453529324004</c:v>
                </c:pt>
                <c:pt idx="54">
                  <c:v>0.76290008477766402</c:v>
                </c:pt>
                <c:pt idx="55">
                  <c:v>0.76082121683612203</c:v>
                </c:pt>
                <c:pt idx="56">
                  <c:v>0.75950236151279304</c:v>
                </c:pt>
                <c:pt idx="57">
                  <c:v>0.75722730782624603</c:v>
                </c:pt>
                <c:pt idx="58">
                  <c:v>0.75523613006316004</c:v>
                </c:pt>
                <c:pt idx="59">
                  <c:v>0.75294071181514699</c:v>
                </c:pt>
                <c:pt idx="60">
                  <c:v>0.75054926023701296</c:v>
                </c:pt>
                <c:pt idx="61">
                  <c:v>0.74942538066733</c:v>
                </c:pt>
                <c:pt idx="62">
                  <c:v>0.74773474974458898</c:v>
                </c:pt>
                <c:pt idx="63">
                  <c:v>0.74673532323348502</c:v>
                </c:pt>
                <c:pt idx="64">
                  <c:v>0.74610451250699195</c:v>
                </c:pt>
                <c:pt idx="65">
                  <c:v>0.74493282424117402</c:v>
                </c:pt>
                <c:pt idx="66">
                  <c:v>0.744387137562179</c:v>
                </c:pt>
                <c:pt idx="67">
                  <c:v>0.74355504131386196</c:v>
                </c:pt>
                <c:pt idx="68">
                  <c:v>0.74240586425841604</c:v>
                </c:pt>
                <c:pt idx="69">
                  <c:v>0.74198340647979899</c:v>
                </c:pt>
                <c:pt idx="70">
                  <c:v>0.74177674659204396</c:v>
                </c:pt>
                <c:pt idx="71">
                  <c:v>0.74128034530012599</c:v>
                </c:pt>
                <c:pt idx="72">
                  <c:v>0.74050930675701898</c:v>
                </c:pt>
                <c:pt idx="73">
                  <c:v>0.74009436634112102</c:v>
                </c:pt>
                <c:pt idx="74">
                  <c:v>0.73988172665237895</c:v>
                </c:pt>
                <c:pt idx="75">
                  <c:v>0.73982170847261297</c:v>
                </c:pt>
                <c:pt idx="76">
                  <c:v>0.73957725142744801</c:v>
                </c:pt>
                <c:pt idx="77">
                  <c:v>0.73954072308145202</c:v>
                </c:pt>
                <c:pt idx="78">
                  <c:v>0.73938678219475196</c:v>
                </c:pt>
                <c:pt idx="79">
                  <c:v>0.73935025384875597</c:v>
                </c:pt>
                <c:pt idx="80">
                  <c:v>0.73902657515285597</c:v>
                </c:pt>
                <c:pt idx="81">
                  <c:v>0.738800125877494</c:v>
                </c:pt>
                <c:pt idx="82">
                  <c:v>0.73876359753149701</c:v>
                </c:pt>
                <c:pt idx="83">
                  <c:v>0.73828745886170899</c:v>
                </c:pt>
                <c:pt idx="84">
                  <c:v>0.73812211494636504</c:v>
                </c:pt>
                <c:pt idx="85">
                  <c:v>0.73795677103102097</c:v>
                </c:pt>
                <c:pt idx="86">
                  <c:v>0.73795677103102097</c:v>
                </c:pt>
                <c:pt idx="87">
                  <c:v>0.73795677103102097</c:v>
                </c:pt>
                <c:pt idx="88">
                  <c:v>0.73795677103102097</c:v>
                </c:pt>
                <c:pt idx="89">
                  <c:v>0.73780283014432102</c:v>
                </c:pt>
                <c:pt idx="90">
                  <c:v>0.73780283014432102</c:v>
                </c:pt>
                <c:pt idx="91">
                  <c:v>0.73780283014432102</c:v>
                </c:pt>
                <c:pt idx="92">
                  <c:v>0.73780283014432102</c:v>
                </c:pt>
                <c:pt idx="93">
                  <c:v>0.73780283014432102</c:v>
                </c:pt>
                <c:pt idx="94">
                  <c:v>0.73780283014432102</c:v>
                </c:pt>
                <c:pt idx="95">
                  <c:v>0.73780283014432102</c:v>
                </c:pt>
                <c:pt idx="96">
                  <c:v>0.73780283014432102</c:v>
                </c:pt>
                <c:pt idx="97">
                  <c:v>0.73780283014432102</c:v>
                </c:pt>
                <c:pt idx="98">
                  <c:v>0.73780283014432102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0.26262236799854999</c:v>
                </c:pt>
                <c:pt idx="1">
                  <c:v>0.26424466281915199</c:v>
                </c:pt>
                <c:pt idx="2">
                  <c:v>0.26720500513802697</c:v>
                </c:pt>
                <c:pt idx="3">
                  <c:v>0.27283256174054099</c:v>
                </c:pt>
                <c:pt idx="4">
                  <c:v>0.280588437393612</c:v>
                </c:pt>
                <c:pt idx="5">
                  <c:v>0.29125975709382002</c:v>
                </c:pt>
                <c:pt idx="6">
                  <c:v>0.30370782610178598</c:v>
                </c:pt>
                <c:pt idx="7">
                  <c:v>0.32010660177454597</c:v>
                </c:pt>
                <c:pt idx="8">
                  <c:v>0.33984563061095502</c:v>
                </c:pt>
                <c:pt idx="9">
                  <c:v>0.36331656855174599</c:v>
                </c:pt>
                <c:pt idx="10">
                  <c:v>0.388373008191499</c:v>
                </c:pt>
                <c:pt idx="11">
                  <c:v>0.41158326637344</c:v>
                </c:pt>
                <c:pt idx="12">
                  <c:v>0.43954321475508701</c:v>
                </c:pt>
                <c:pt idx="13">
                  <c:v>0.46806168710135099</c:v>
                </c:pt>
                <c:pt idx="14">
                  <c:v>0.49891629809432902</c:v>
                </c:pt>
                <c:pt idx="15">
                  <c:v>0.52878979718921604</c:v>
                </c:pt>
                <c:pt idx="16">
                  <c:v>0.56728294021443804</c:v>
                </c:pt>
                <c:pt idx="17">
                  <c:v>0.60581315904633004</c:v>
                </c:pt>
                <c:pt idx="18">
                  <c:v>0.64372549956893699</c:v>
                </c:pt>
                <c:pt idx="19">
                  <c:v>0.682129683690054</c:v>
                </c:pt>
                <c:pt idx="20">
                  <c:v>0.71587821436524501</c:v>
                </c:pt>
                <c:pt idx="21">
                  <c:v>0.74915343954863101</c:v>
                </c:pt>
                <c:pt idx="22">
                  <c:v>0.78679942191178198</c:v>
                </c:pt>
                <c:pt idx="23">
                  <c:v>0.81090987732042896</c:v>
                </c:pt>
                <c:pt idx="24">
                  <c:v>0.82832785241349305</c:v>
                </c:pt>
                <c:pt idx="25">
                  <c:v>0.85060527700327104</c:v>
                </c:pt>
                <c:pt idx="26">
                  <c:v>0.87725841990025499</c:v>
                </c:pt>
                <c:pt idx="27">
                  <c:v>0.88902234246358003</c:v>
                </c:pt>
                <c:pt idx="28">
                  <c:v>0.91552584826361305</c:v>
                </c:pt>
                <c:pt idx="29">
                  <c:v>0.93383037897440002</c:v>
                </c:pt>
                <c:pt idx="30">
                  <c:v>0.93996779655885998</c:v>
                </c:pt>
                <c:pt idx="31">
                  <c:v>0.95083528727773403</c:v>
                </c:pt>
                <c:pt idx="32">
                  <c:v>0.96216662219625504</c:v>
                </c:pt>
                <c:pt idx="33">
                  <c:v>0.97132793651703697</c:v>
                </c:pt>
                <c:pt idx="34">
                  <c:v>0.97166743358034702</c:v>
                </c:pt>
                <c:pt idx="35">
                  <c:v>0.97171759991145601</c:v>
                </c:pt>
                <c:pt idx="36">
                  <c:v>0.97015938924346901</c:v>
                </c:pt>
                <c:pt idx="37">
                  <c:v>0.96963192421614797</c:v>
                </c:pt>
                <c:pt idx="38">
                  <c:v>0.968895660346907</c:v>
                </c:pt>
                <c:pt idx="39">
                  <c:v>0.97125549420882995</c:v>
                </c:pt>
                <c:pt idx="40">
                  <c:v>0.97099341419436702</c:v>
                </c:pt>
                <c:pt idx="41">
                  <c:v>0.97396474477245298</c:v>
                </c:pt>
                <c:pt idx="42">
                  <c:v>0.97306526563901896</c:v>
                </c:pt>
                <c:pt idx="43">
                  <c:v>0.97744370783734102</c:v>
                </c:pt>
                <c:pt idx="44">
                  <c:v>0.99187916372154294</c:v>
                </c:pt>
                <c:pt idx="45">
                  <c:v>0.99899475524475501</c:v>
                </c:pt>
                <c:pt idx="46">
                  <c:v>0.99917279411764703</c:v>
                </c:pt>
                <c:pt idx="47">
                  <c:v>0.99907689510770004</c:v>
                </c:pt>
                <c:pt idx="48">
                  <c:v>0.99932963825626797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0.9375</c:v>
                </c:pt>
                <c:pt idx="59">
                  <c:v>0.9375</c:v>
                </c:pt>
                <c:pt idx="60">
                  <c:v>0.9375</c:v>
                </c:pt>
                <c:pt idx="61">
                  <c:v>0.9375</c:v>
                </c:pt>
                <c:pt idx="62">
                  <c:v>0.9375</c:v>
                </c:pt>
                <c:pt idx="63">
                  <c:v>0.9375</c:v>
                </c:pt>
                <c:pt idx="64">
                  <c:v>0.9375</c:v>
                </c:pt>
                <c:pt idx="65">
                  <c:v>0.9375</c:v>
                </c:pt>
                <c:pt idx="66">
                  <c:v>0.9375</c:v>
                </c:pt>
                <c:pt idx="67">
                  <c:v>0.9375</c:v>
                </c:pt>
                <c:pt idx="68">
                  <c:v>0.875</c:v>
                </c:pt>
                <c:pt idx="69">
                  <c:v>0.875</c:v>
                </c:pt>
                <c:pt idx="70">
                  <c:v>0.875</c:v>
                </c:pt>
                <c:pt idx="71">
                  <c:v>0.8125</c:v>
                </c:pt>
                <c:pt idx="72">
                  <c:v>0.625</c:v>
                </c:pt>
                <c:pt idx="73">
                  <c:v>0.5625</c:v>
                </c:pt>
                <c:pt idx="74">
                  <c:v>0.5625</c:v>
                </c:pt>
                <c:pt idx="75">
                  <c:v>0.5625</c:v>
                </c:pt>
                <c:pt idx="76">
                  <c:v>0.375</c:v>
                </c:pt>
                <c:pt idx="77">
                  <c:v>0.375</c:v>
                </c:pt>
                <c:pt idx="78">
                  <c:v>0.375</c:v>
                </c:pt>
                <c:pt idx="79">
                  <c:v>0.375</c:v>
                </c:pt>
                <c:pt idx="80">
                  <c:v>0.3125</c:v>
                </c:pt>
                <c:pt idx="81">
                  <c:v>0.3125</c:v>
                </c:pt>
                <c:pt idx="82">
                  <c:v>0.25</c:v>
                </c:pt>
                <c:pt idx="83">
                  <c:v>0.125</c:v>
                </c:pt>
                <c:pt idx="84">
                  <c:v>0.125</c:v>
                </c:pt>
                <c:pt idx="85">
                  <c:v>6.25E-2</c:v>
                </c:pt>
                <c:pt idx="86">
                  <c:v>6.25E-2</c:v>
                </c:pt>
                <c:pt idx="87">
                  <c:v>6.25E-2</c:v>
                </c:pt>
                <c:pt idx="88">
                  <c:v>6.25E-2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0.99595615448251795</c:v>
                </c:pt>
                <c:pt idx="1">
                  <c:v>0.99417819596338297</c:v>
                </c:pt>
                <c:pt idx="2">
                  <c:v>0.99023599330242795</c:v>
                </c:pt>
                <c:pt idx="3">
                  <c:v>0.985805045813817</c:v>
                </c:pt>
                <c:pt idx="4">
                  <c:v>0.98150566792576899</c:v>
                </c:pt>
                <c:pt idx="5">
                  <c:v>0.97552902473001601</c:v>
                </c:pt>
                <c:pt idx="6">
                  <c:v>0.966691261832332</c:v>
                </c:pt>
                <c:pt idx="7">
                  <c:v>0.95908753458970197</c:v>
                </c:pt>
                <c:pt idx="8">
                  <c:v>0.94938666375574499</c:v>
                </c:pt>
                <c:pt idx="9">
                  <c:v>0.93824406836713503</c:v>
                </c:pt>
                <c:pt idx="10">
                  <c:v>0.92311759150930095</c:v>
                </c:pt>
                <c:pt idx="11">
                  <c:v>0.90571952425007296</c:v>
                </c:pt>
                <c:pt idx="12">
                  <c:v>0.88463358981846396</c:v>
                </c:pt>
                <c:pt idx="13">
                  <c:v>0.86365769157692496</c:v>
                </c:pt>
                <c:pt idx="14">
                  <c:v>0.84147281417463105</c:v>
                </c:pt>
                <c:pt idx="15">
                  <c:v>0.81982835588599601</c:v>
                </c:pt>
                <c:pt idx="16">
                  <c:v>0.80027791750396404</c:v>
                </c:pt>
                <c:pt idx="17">
                  <c:v>0.77900556938959298</c:v>
                </c:pt>
                <c:pt idx="18">
                  <c:v>0.753000354314874</c:v>
                </c:pt>
                <c:pt idx="19">
                  <c:v>0.72712554200840995</c:v>
                </c:pt>
                <c:pt idx="20">
                  <c:v>0.70613003172640398</c:v>
                </c:pt>
                <c:pt idx="21">
                  <c:v>0.68243078836928295</c:v>
                </c:pt>
                <c:pt idx="22">
                  <c:v>0.66125638991933799</c:v>
                </c:pt>
                <c:pt idx="23">
                  <c:v>0.63991965316552202</c:v>
                </c:pt>
                <c:pt idx="24">
                  <c:v>0.61150642944266798</c:v>
                </c:pt>
                <c:pt idx="25">
                  <c:v>0.58591078078451098</c:v>
                </c:pt>
                <c:pt idx="26">
                  <c:v>0.56057530943166101</c:v>
                </c:pt>
                <c:pt idx="27">
                  <c:v>0.54108920442083197</c:v>
                </c:pt>
                <c:pt idx="28">
                  <c:v>0.52138607909814705</c:v>
                </c:pt>
                <c:pt idx="29">
                  <c:v>0.49824726211598203</c:v>
                </c:pt>
                <c:pt idx="30">
                  <c:v>0.47129213350453403</c:v>
                </c:pt>
                <c:pt idx="31">
                  <c:v>0.44432134464332701</c:v>
                </c:pt>
                <c:pt idx="32">
                  <c:v>0.42016148739527798</c:v>
                </c:pt>
                <c:pt idx="33">
                  <c:v>0.39838103448564799</c:v>
                </c:pt>
                <c:pt idx="34">
                  <c:v>0.380758391915337</c:v>
                </c:pt>
                <c:pt idx="35">
                  <c:v>0.359335344823071</c:v>
                </c:pt>
                <c:pt idx="36">
                  <c:v>0.34048163396820402</c:v>
                </c:pt>
                <c:pt idx="37">
                  <c:v>0.32197951092242999</c:v>
                </c:pt>
                <c:pt idx="38">
                  <c:v>0.30648666167083799</c:v>
                </c:pt>
                <c:pt idx="39">
                  <c:v>0.28931602317131799</c:v>
                </c:pt>
                <c:pt idx="40">
                  <c:v>0.274574234063233</c:v>
                </c:pt>
                <c:pt idx="41">
                  <c:v>0.25622664531503703</c:v>
                </c:pt>
                <c:pt idx="42">
                  <c:v>0.24023365954637499</c:v>
                </c:pt>
                <c:pt idx="43">
                  <c:v>0.22210198710680801</c:v>
                </c:pt>
                <c:pt idx="44">
                  <c:v>0.20196079524284699</c:v>
                </c:pt>
                <c:pt idx="45">
                  <c:v>0.18487439271752801</c:v>
                </c:pt>
                <c:pt idx="46">
                  <c:v>0.170175755878574</c:v>
                </c:pt>
                <c:pt idx="47">
                  <c:v>0.157117154482636</c:v>
                </c:pt>
                <c:pt idx="48">
                  <c:v>0.14492053086665499</c:v>
                </c:pt>
                <c:pt idx="49">
                  <c:v>0.13575981816996899</c:v>
                </c:pt>
                <c:pt idx="50">
                  <c:v>0.12822555927877899</c:v>
                </c:pt>
                <c:pt idx="51">
                  <c:v>0.119203552734037</c:v>
                </c:pt>
                <c:pt idx="52">
                  <c:v>0.113439401033196</c:v>
                </c:pt>
                <c:pt idx="53">
                  <c:v>0.102052007412821</c:v>
                </c:pt>
                <c:pt idx="54">
                  <c:v>9.7810733167509503E-2</c:v>
                </c:pt>
                <c:pt idx="55">
                  <c:v>9.0351807534520698E-2</c:v>
                </c:pt>
                <c:pt idx="56">
                  <c:v>8.5861403372591599E-2</c:v>
                </c:pt>
                <c:pt idx="57">
                  <c:v>7.7445742999340594E-2</c:v>
                </c:pt>
                <c:pt idx="58">
                  <c:v>7.0124292416532397E-2</c:v>
                </c:pt>
                <c:pt idx="59">
                  <c:v>6.1178466847407603E-2</c:v>
                </c:pt>
                <c:pt idx="60">
                  <c:v>5.1006398813735802E-2</c:v>
                </c:pt>
                <c:pt idx="61">
                  <c:v>4.72274435065244E-2</c:v>
                </c:pt>
                <c:pt idx="62">
                  <c:v>4.0582004418027201E-2</c:v>
                </c:pt>
                <c:pt idx="63">
                  <c:v>3.62217510633253E-2</c:v>
                </c:pt>
                <c:pt idx="64">
                  <c:v>3.3867285452332398E-2</c:v>
                </c:pt>
                <c:pt idx="65">
                  <c:v>3.0011799760202001E-2</c:v>
                </c:pt>
                <c:pt idx="66">
                  <c:v>2.8265220270822702E-2</c:v>
                </c:pt>
                <c:pt idx="67">
                  <c:v>2.5095743399003001E-2</c:v>
                </c:pt>
                <c:pt idx="68">
                  <c:v>2.0949566458702301E-2</c:v>
                </c:pt>
                <c:pt idx="69">
                  <c:v>1.9523094498742601E-2</c:v>
                </c:pt>
                <c:pt idx="70">
                  <c:v>1.8857512349561099E-2</c:v>
                </c:pt>
                <c:pt idx="71">
                  <c:v>1.7235625694595899E-2</c:v>
                </c:pt>
                <c:pt idx="72">
                  <c:v>1.4382250976892099E-2</c:v>
                </c:pt>
                <c:pt idx="73">
                  <c:v>1.28165416697561E-2</c:v>
                </c:pt>
                <c:pt idx="74">
                  <c:v>1.2256277287823801E-2</c:v>
                </c:pt>
                <c:pt idx="75">
                  <c:v>1.2104700949685099E-2</c:v>
                </c:pt>
                <c:pt idx="76">
                  <c:v>1.1362752471632201E-2</c:v>
                </c:pt>
                <c:pt idx="77">
                  <c:v>1.1227177634322001E-2</c:v>
                </c:pt>
                <c:pt idx="78">
                  <c:v>1.06375549928126E-2</c:v>
                </c:pt>
                <c:pt idx="79">
                  <c:v>1.05019801555024E-2</c:v>
                </c:pt>
                <c:pt idx="80">
                  <c:v>8.3101482153400807E-3</c:v>
                </c:pt>
                <c:pt idx="81">
                  <c:v>6.4162088214006902E-3</c:v>
                </c:pt>
                <c:pt idx="82">
                  <c:v>6.2806339840904904E-3</c:v>
                </c:pt>
                <c:pt idx="83">
                  <c:v>2.94811320754716E-3</c:v>
                </c:pt>
                <c:pt idx="84">
                  <c:v>1.7688679245283E-3</c:v>
                </c:pt>
                <c:pt idx="85">
                  <c:v>5.8962264150943296E-4</c:v>
                </c:pt>
                <c:pt idx="86">
                  <c:v>5.8962264150943296E-4</c:v>
                </c:pt>
                <c:pt idx="87">
                  <c:v>5.8962264150943296E-4</c:v>
                </c:pt>
                <c:pt idx="88">
                  <c:v>5.8962264150943296E-4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0.40882945463744202</c:v>
                </c:pt>
                <c:pt idx="1">
                  <c:v>0.41079916001322098</c:v>
                </c:pt>
                <c:pt idx="2">
                  <c:v>0.41431748253842199</c:v>
                </c:pt>
                <c:pt idx="3">
                  <c:v>0.42098021187193002</c:v>
                </c:pt>
                <c:pt idx="4">
                  <c:v>0.42994851250946298</c:v>
                </c:pt>
                <c:pt idx="5">
                  <c:v>0.44217912171898699</c:v>
                </c:pt>
                <c:pt idx="6">
                  <c:v>0.45572316427138498</c:v>
                </c:pt>
                <c:pt idx="7">
                  <c:v>0.47363543797854901</c:v>
                </c:pt>
                <c:pt idx="8">
                  <c:v>0.49418251363703902</c:v>
                </c:pt>
                <c:pt idx="9">
                  <c:v>0.51735423630592403</c:v>
                </c:pt>
                <c:pt idx="10">
                  <c:v>0.54052267704226997</c:v>
                </c:pt>
                <c:pt idx="11">
                  <c:v>0.55993897087547395</c:v>
                </c:pt>
                <c:pt idx="12">
                  <c:v>0.58156868699130604</c:v>
                </c:pt>
                <c:pt idx="13">
                  <c:v>0.60149197768875695</c:v>
                </c:pt>
                <c:pt idx="14">
                  <c:v>0.62110977328122596</c:v>
                </c:pt>
                <c:pt idx="15">
                  <c:v>0.63809765289980203</c:v>
                </c:pt>
                <c:pt idx="16">
                  <c:v>0.65894081042789598</c:v>
                </c:pt>
                <c:pt idx="17">
                  <c:v>0.67691928582893901</c:v>
                </c:pt>
                <c:pt idx="18">
                  <c:v>0.68992690902318099</c:v>
                </c:pt>
                <c:pt idx="19">
                  <c:v>0.69908543286884905</c:v>
                </c:pt>
                <c:pt idx="20">
                  <c:v>0.706027815449221</c:v>
                </c:pt>
                <c:pt idx="21">
                  <c:v>0.70877836000223404</c:v>
                </c:pt>
                <c:pt idx="22">
                  <c:v>0.71292501277310205</c:v>
                </c:pt>
                <c:pt idx="23">
                  <c:v>0.70878843729357399</c:v>
                </c:pt>
                <c:pt idx="24">
                  <c:v>0.69521988889103803</c:v>
                </c:pt>
                <c:pt idx="25">
                  <c:v>0.68416488320481395</c:v>
                </c:pt>
                <c:pt idx="26">
                  <c:v>0.67330264145785701</c:v>
                </c:pt>
                <c:pt idx="27">
                  <c:v>0.66062094343335798</c:v>
                </c:pt>
                <c:pt idx="28">
                  <c:v>0.65106113739342097</c:v>
                </c:pt>
                <c:pt idx="29">
                  <c:v>0.63378994682907097</c:v>
                </c:pt>
                <c:pt idx="30">
                  <c:v>0.61148581967548499</c:v>
                </c:pt>
                <c:pt idx="31">
                  <c:v>0.588893377249046</c:v>
                </c:pt>
                <c:pt idx="32">
                  <c:v>0.56596839064815596</c:v>
                </c:pt>
                <c:pt idx="33">
                  <c:v>0.54479931236441204</c:v>
                </c:pt>
                <c:pt idx="34">
                  <c:v>0.52620432476158596</c:v>
                </c:pt>
                <c:pt idx="35">
                  <c:v>0.50411446835323603</c:v>
                </c:pt>
                <c:pt idx="36">
                  <c:v>0.48194913309520399</c:v>
                </c:pt>
                <c:pt idx="37">
                  <c:v>0.46294965070128602</c:v>
                </c:pt>
                <c:pt idx="38">
                  <c:v>0.44422273888060998</c:v>
                </c:pt>
                <c:pt idx="39">
                  <c:v>0.424759416485397</c:v>
                </c:pt>
                <c:pt idx="40">
                  <c:v>0.408690024600043</c:v>
                </c:pt>
                <c:pt idx="41">
                  <c:v>0.38645405755303103</c:v>
                </c:pt>
                <c:pt idx="42">
                  <c:v>0.36846106193871098</c:v>
                </c:pt>
                <c:pt idx="43">
                  <c:v>0.34596890812791098</c:v>
                </c:pt>
                <c:pt idx="44">
                  <c:v>0.32066314255765199</c:v>
                </c:pt>
                <c:pt idx="45">
                  <c:v>0.29836072539946601</c:v>
                </c:pt>
                <c:pt idx="46">
                  <c:v>0.27855908319773898</c:v>
                </c:pt>
                <c:pt idx="47">
                  <c:v>0.25976987612331298</c:v>
                </c:pt>
                <c:pt idx="48">
                  <c:v>0.24178429197741699</c:v>
                </c:pt>
                <c:pt idx="49">
                  <c:v>0.22815261298331699</c:v>
                </c:pt>
                <c:pt idx="50">
                  <c:v>0.21734156799026599</c:v>
                </c:pt>
                <c:pt idx="51">
                  <c:v>0.20350400667007801</c:v>
                </c:pt>
                <c:pt idx="52">
                  <c:v>0.19449981615926401</c:v>
                </c:pt>
                <c:pt idx="53">
                  <c:v>0.17738309136187499</c:v>
                </c:pt>
                <c:pt idx="54">
                  <c:v>0.17063732130296699</c:v>
                </c:pt>
                <c:pt idx="55">
                  <c:v>0.15862225361503701</c:v>
                </c:pt>
                <c:pt idx="56">
                  <c:v>0.15134304745577801</c:v>
                </c:pt>
                <c:pt idx="57">
                  <c:v>0.13739243446569399</c:v>
                </c:pt>
                <c:pt idx="58">
                  <c:v>0.124862956617103</c:v>
                </c:pt>
                <c:pt idx="59">
                  <c:v>0.11039052794655101</c:v>
                </c:pt>
                <c:pt idx="60">
                  <c:v>9.3931496175808205E-2</c:v>
                </c:pt>
                <c:pt idx="61">
                  <c:v>8.7429874863545295E-2</c:v>
                </c:pt>
                <c:pt idx="62">
                  <c:v>7.6100621409998695E-2</c:v>
                </c:pt>
                <c:pt idx="63">
                  <c:v>6.8570601793009806E-2</c:v>
                </c:pt>
                <c:pt idx="64">
                  <c:v>6.4325015538981206E-2</c:v>
                </c:pt>
                <c:pt idx="65">
                  <c:v>5.7189518024700799E-2</c:v>
                </c:pt>
                <c:pt idx="66">
                  <c:v>5.3947931913969599E-2</c:v>
                </c:pt>
                <c:pt idx="67">
                  <c:v>4.7973092390385497E-2</c:v>
                </c:pt>
                <c:pt idx="68">
                  <c:v>4.00522672652159E-2</c:v>
                </c:pt>
                <c:pt idx="69">
                  <c:v>3.7308640222902097E-2</c:v>
                </c:pt>
                <c:pt idx="70">
                  <c:v>3.6013202157713899E-2</c:v>
                </c:pt>
                <c:pt idx="71">
                  <c:v>3.2839615773611601E-2</c:v>
                </c:pt>
                <c:pt idx="72">
                  <c:v>2.7309498557555E-2</c:v>
                </c:pt>
                <c:pt idx="73">
                  <c:v>2.4226439095100399E-2</c:v>
                </c:pt>
                <c:pt idx="74">
                  <c:v>2.31213657715982E-2</c:v>
                </c:pt>
                <c:pt idx="75">
                  <c:v>2.2819671496342401E-2</c:v>
                </c:pt>
                <c:pt idx="76">
                  <c:v>2.13419716438626E-2</c:v>
                </c:pt>
                <c:pt idx="77">
                  <c:v>2.1073738792145899E-2</c:v>
                </c:pt>
                <c:pt idx="78">
                  <c:v>1.9927148276396502E-2</c:v>
                </c:pt>
                <c:pt idx="79">
                  <c:v>1.9657754243503502E-2</c:v>
                </c:pt>
                <c:pt idx="80">
                  <c:v>1.5794601709533701E-2</c:v>
                </c:pt>
                <c:pt idx="81">
                  <c:v>1.23282151549118E-2</c:v>
                </c:pt>
                <c:pt idx="82">
                  <c:v>1.20576523843491E-2</c:v>
                </c:pt>
                <c:pt idx="83">
                  <c:v>5.7136788445199599E-3</c:v>
                </c:pt>
                <c:pt idx="84">
                  <c:v>3.4830391138802302E-3</c:v>
                </c:pt>
                <c:pt idx="85">
                  <c:v>1.16822429906542E-3</c:v>
                </c:pt>
                <c:pt idx="86">
                  <c:v>1.16822429906542E-3</c:v>
                </c:pt>
                <c:pt idx="87">
                  <c:v>1.16822429906542E-3</c:v>
                </c:pt>
                <c:pt idx="88">
                  <c:v>1.16822429906542E-3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685032"/>
        <c:axId val="395679152"/>
      </c:scatterChart>
      <c:valAx>
        <c:axId val="395685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5679152"/>
        <c:crosses val="autoZero"/>
        <c:crossBetween val="midCat"/>
      </c:valAx>
      <c:valAx>
        <c:axId val="39567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5685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16-tfidf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0.32187475828428802</c:v>
                </c:pt>
                <c:pt idx="1">
                  <c:v>0.460680171578149</c:v>
                </c:pt>
                <c:pt idx="2">
                  <c:v>0.61967992180051401</c:v>
                </c:pt>
                <c:pt idx="3">
                  <c:v>0.73969037135751803</c:v>
                </c:pt>
                <c:pt idx="4">
                  <c:v>0.80238949718601804</c:v>
                </c:pt>
                <c:pt idx="5">
                  <c:v>0.83582417582007196</c:v>
                </c:pt>
                <c:pt idx="6">
                  <c:v>0.85197107937362904</c:v>
                </c:pt>
                <c:pt idx="7">
                  <c:v>0.85507056828852301</c:v>
                </c:pt>
                <c:pt idx="8">
                  <c:v>0.85559403101267795</c:v>
                </c:pt>
                <c:pt idx="9">
                  <c:v>0.848100968732595</c:v>
                </c:pt>
                <c:pt idx="10">
                  <c:v>0.83957455455902996</c:v>
                </c:pt>
                <c:pt idx="11">
                  <c:v>0.83161611363215204</c:v>
                </c:pt>
                <c:pt idx="12">
                  <c:v>0.82470861957830299</c:v>
                </c:pt>
                <c:pt idx="13">
                  <c:v>0.81887562860145602</c:v>
                </c:pt>
                <c:pt idx="14">
                  <c:v>0.81150058615806697</c:v>
                </c:pt>
                <c:pt idx="15">
                  <c:v>0.80659317610818704</c:v>
                </c:pt>
                <c:pt idx="16">
                  <c:v>0.80149129659899698</c:v>
                </c:pt>
                <c:pt idx="17">
                  <c:v>0.79730387509216705</c:v>
                </c:pt>
                <c:pt idx="18">
                  <c:v>0.79329246465048797</c:v>
                </c:pt>
                <c:pt idx="19">
                  <c:v>0.78950031504879703</c:v>
                </c:pt>
                <c:pt idx="20">
                  <c:v>0.78567308673900804</c:v>
                </c:pt>
                <c:pt idx="21">
                  <c:v>0.781942454031888</c:v>
                </c:pt>
                <c:pt idx="22">
                  <c:v>0.77928466814663599</c:v>
                </c:pt>
                <c:pt idx="23">
                  <c:v>0.77673027724812505</c:v>
                </c:pt>
                <c:pt idx="24">
                  <c:v>0.77405686062300105</c:v>
                </c:pt>
                <c:pt idx="25">
                  <c:v>0.771670362914608</c:v>
                </c:pt>
                <c:pt idx="26">
                  <c:v>0.76855602137115198</c:v>
                </c:pt>
                <c:pt idx="27">
                  <c:v>0.76666326244821004</c:v>
                </c:pt>
                <c:pt idx="28">
                  <c:v>0.76493576487938497</c:v>
                </c:pt>
                <c:pt idx="29">
                  <c:v>0.76318419751988997</c:v>
                </c:pt>
                <c:pt idx="30">
                  <c:v>0.76134757130775499</c:v>
                </c:pt>
                <c:pt idx="31">
                  <c:v>0.75935561280280905</c:v>
                </c:pt>
                <c:pt idx="32">
                  <c:v>0.75763145210480998</c:v>
                </c:pt>
                <c:pt idx="33">
                  <c:v>0.75577326640924902</c:v>
                </c:pt>
                <c:pt idx="34">
                  <c:v>0.75458677306496202</c:v>
                </c:pt>
                <c:pt idx="35">
                  <c:v>0.75322188406555701</c:v>
                </c:pt>
                <c:pt idx="36">
                  <c:v>0.75138914274174695</c:v>
                </c:pt>
                <c:pt idx="37">
                  <c:v>0.74986671667842097</c:v>
                </c:pt>
                <c:pt idx="38">
                  <c:v>0.74930419861837105</c:v>
                </c:pt>
                <c:pt idx="39">
                  <c:v>0.74876757364392998</c:v>
                </c:pt>
                <c:pt idx="40">
                  <c:v>0.74799437959549497</c:v>
                </c:pt>
                <c:pt idx="41">
                  <c:v>0.74727264825117101</c:v>
                </c:pt>
                <c:pt idx="42">
                  <c:v>0.74608674926136298</c:v>
                </c:pt>
                <c:pt idx="43">
                  <c:v>0.74543046306515104</c:v>
                </c:pt>
                <c:pt idx="44">
                  <c:v>0.74429157820522496</c:v>
                </c:pt>
                <c:pt idx="45">
                  <c:v>0.74353801460874902</c:v>
                </c:pt>
                <c:pt idx="46">
                  <c:v>0.74306911606030801</c:v>
                </c:pt>
                <c:pt idx="47">
                  <c:v>0.74255785236998995</c:v>
                </c:pt>
                <c:pt idx="48">
                  <c:v>0.74226468866740403</c:v>
                </c:pt>
                <c:pt idx="49">
                  <c:v>0.74199896407407295</c:v>
                </c:pt>
                <c:pt idx="50">
                  <c:v>0.74171791283825395</c:v>
                </c:pt>
                <c:pt idx="51">
                  <c:v>0.74166850055080202</c:v>
                </c:pt>
                <c:pt idx="52">
                  <c:v>0.74133294622543899</c:v>
                </c:pt>
                <c:pt idx="53">
                  <c:v>0.74097619061031195</c:v>
                </c:pt>
                <c:pt idx="54">
                  <c:v>0.74079464301630604</c:v>
                </c:pt>
                <c:pt idx="55">
                  <c:v>0.74064411743554703</c:v>
                </c:pt>
                <c:pt idx="56">
                  <c:v>0.74049728541402404</c:v>
                </c:pt>
                <c:pt idx="57">
                  <c:v>0.74003552922389004</c:v>
                </c:pt>
                <c:pt idx="58">
                  <c:v>0.73987223215007503</c:v>
                </c:pt>
                <c:pt idx="59">
                  <c:v>0.739698949350867</c:v>
                </c:pt>
                <c:pt idx="60">
                  <c:v>0.739698949350867</c:v>
                </c:pt>
                <c:pt idx="61">
                  <c:v>0.73963665312196003</c:v>
                </c:pt>
                <c:pt idx="62">
                  <c:v>0.73949228946311096</c:v>
                </c:pt>
                <c:pt idx="63">
                  <c:v>0.73946652158020099</c:v>
                </c:pt>
                <c:pt idx="64">
                  <c:v>0.739429993234204</c:v>
                </c:pt>
                <c:pt idx="65">
                  <c:v>0.73938058094675196</c:v>
                </c:pt>
                <c:pt idx="66">
                  <c:v>0.73929167625258396</c:v>
                </c:pt>
                <c:pt idx="67">
                  <c:v>0.73927879231112903</c:v>
                </c:pt>
                <c:pt idx="68">
                  <c:v>0.739229380023677</c:v>
                </c:pt>
                <c:pt idx="69">
                  <c:v>0.73906403610833304</c:v>
                </c:pt>
                <c:pt idx="70">
                  <c:v>0.73906403610833304</c:v>
                </c:pt>
                <c:pt idx="71">
                  <c:v>0.73874475130629003</c:v>
                </c:pt>
                <c:pt idx="72">
                  <c:v>0.73829185275556497</c:v>
                </c:pt>
                <c:pt idx="73">
                  <c:v>0.73812650884022102</c:v>
                </c:pt>
                <c:pt idx="74">
                  <c:v>0.73790005956485905</c:v>
                </c:pt>
                <c:pt idx="75">
                  <c:v>0.73790005956485905</c:v>
                </c:pt>
                <c:pt idx="76">
                  <c:v>0.73790005956485905</c:v>
                </c:pt>
                <c:pt idx="77">
                  <c:v>0.73781571408577695</c:v>
                </c:pt>
                <c:pt idx="78">
                  <c:v>0.73780283014432102</c:v>
                </c:pt>
                <c:pt idx="79">
                  <c:v>0.73780283014432102</c:v>
                </c:pt>
                <c:pt idx="80">
                  <c:v>0.73780283014432102</c:v>
                </c:pt>
                <c:pt idx="81">
                  <c:v>0.73780283014432102</c:v>
                </c:pt>
                <c:pt idx="82">
                  <c:v>0.73780283014432102</c:v>
                </c:pt>
                <c:pt idx="83">
                  <c:v>0.73780283014432102</c:v>
                </c:pt>
                <c:pt idx="84">
                  <c:v>0.73780283014432102</c:v>
                </c:pt>
                <c:pt idx="85">
                  <c:v>0.73780283014432102</c:v>
                </c:pt>
                <c:pt idx="86">
                  <c:v>0.73780283014432102</c:v>
                </c:pt>
                <c:pt idx="87">
                  <c:v>0.73780283014432102</c:v>
                </c:pt>
                <c:pt idx="88">
                  <c:v>0.73780283014432102</c:v>
                </c:pt>
                <c:pt idx="89">
                  <c:v>0.73780283014432102</c:v>
                </c:pt>
                <c:pt idx="90">
                  <c:v>0.73780283014432102</c:v>
                </c:pt>
                <c:pt idx="91">
                  <c:v>0.73780283014432102</c:v>
                </c:pt>
                <c:pt idx="92">
                  <c:v>0.73780283014432102</c:v>
                </c:pt>
                <c:pt idx="93">
                  <c:v>0.73780283014432102</c:v>
                </c:pt>
                <c:pt idx="94">
                  <c:v>0.73780283014432102</c:v>
                </c:pt>
                <c:pt idx="95">
                  <c:v>0.73780283014432102</c:v>
                </c:pt>
                <c:pt idx="96">
                  <c:v>0.73780283014432102</c:v>
                </c:pt>
                <c:pt idx="97">
                  <c:v>0.73780283014432102</c:v>
                </c:pt>
                <c:pt idx="98">
                  <c:v>0.73780283014432102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0.275832218801431</c:v>
                </c:pt>
                <c:pt idx="1">
                  <c:v>0.31966948499567299</c:v>
                </c:pt>
                <c:pt idx="2">
                  <c:v>0.39535616380991201</c:v>
                </c:pt>
                <c:pt idx="3">
                  <c:v>0.49298711308682702</c:v>
                </c:pt>
                <c:pt idx="4">
                  <c:v>0.58610505182522898</c:v>
                </c:pt>
                <c:pt idx="5">
                  <c:v>0.67641291800598802</c:v>
                </c:pt>
                <c:pt idx="6">
                  <c:v>0.755401070021538</c:v>
                </c:pt>
                <c:pt idx="7">
                  <c:v>0.81600761709093195</c:v>
                </c:pt>
                <c:pt idx="8">
                  <c:v>0.87197228153181405</c:v>
                </c:pt>
                <c:pt idx="9">
                  <c:v>0.900096942367553</c:v>
                </c:pt>
                <c:pt idx="10">
                  <c:v>0.91235440219677</c:v>
                </c:pt>
                <c:pt idx="11">
                  <c:v>0.92660621363329099</c:v>
                </c:pt>
                <c:pt idx="12">
                  <c:v>0.94041719923588096</c:v>
                </c:pt>
                <c:pt idx="13">
                  <c:v>0.94809568102347297</c:v>
                </c:pt>
                <c:pt idx="14">
                  <c:v>0.95308578703027602</c:v>
                </c:pt>
                <c:pt idx="15">
                  <c:v>0.95610920274003097</c:v>
                </c:pt>
                <c:pt idx="16">
                  <c:v>0.96245875722922603</c:v>
                </c:pt>
                <c:pt idx="17">
                  <c:v>0.96717995728586803</c:v>
                </c:pt>
                <c:pt idx="18">
                  <c:v>0.96630160185362102</c:v>
                </c:pt>
                <c:pt idx="19">
                  <c:v>0.96794124286248195</c:v>
                </c:pt>
                <c:pt idx="20">
                  <c:v>0.97050170535414904</c:v>
                </c:pt>
                <c:pt idx="21">
                  <c:v>0.96781364130154401</c:v>
                </c:pt>
                <c:pt idx="22">
                  <c:v>0.96617723980095804</c:v>
                </c:pt>
                <c:pt idx="23">
                  <c:v>0.96472710110641102</c:v>
                </c:pt>
                <c:pt idx="24">
                  <c:v>0.96360930735930705</c:v>
                </c:pt>
                <c:pt idx="25">
                  <c:v>0.96249366781190304</c:v>
                </c:pt>
                <c:pt idx="26">
                  <c:v>0.96450172751051499</c:v>
                </c:pt>
                <c:pt idx="27">
                  <c:v>0.96431909824046902</c:v>
                </c:pt>
                <c:pt idx="28">
                  <c:v>0.96510673234811095</c:v>
                </c:pt>
                <c:pt idx="29">
                  <c:v>0.98124498928744197</c:v>
                </c:pt>
                <c:pt idx="30">
                  <c:v>0.98073055309080104</c:v>
                </c:pt>
                <c:pt idx="31">
                  <c:v>0.97802273721120403</c:v>
                </c:pt>
                <c:pt idx="32">
                  <c:v>0.97667475200695397</c:v>
                </c:pt>
                <c:pt idx="33">
                  <c:v>0.97533482142857097</c:v>
                </c:pt>
                <c:pt idx="34">
                  <c:v>0.97368692399590395</c:v>
                </c:pt>
                <c:pt idx="35">
                  <c:v>0.97252155619118597</c:v>
                </c:pt>
                <c:pt idx="36">
                  <c:v>0.97121212121212097</c:v>
                </c:pt>
                <c:pt idx="37">
                  <c:v>0.96999521072796901</c:v>
                </c:pt>
                <c:pt idx="38">
                  <c:v>0.97180555555555503</c:v>
                </c:pt>
                <c:pt idx="39">
                  <c:v>0.98252566425120702</c:v>
                </c:pt>
                <c:pt idx="40">
                  <c:v>0.98835403726708004</c:v>
                </c:pt>
                <c:pt idx="41">
                  <c:v>0.98823051948051899</c:v>
                </c:pt>
                <c:pt idx="42">
                  <c:v>0.98823051948051899</c:v>
                </c:pt>
                <c:pt idx="43">
                  <c:v>0.98778195488721798</c:v>
                </c:pt>
                <c:pt idx="44">
                  <c:v>0.92509920634920595</c:v>
                </c:pt>
                <c:pt idx="45">
                  <c:v>0.86458333333333304</c:v>
                </c:pt>
                <c:pt idx="46">
                  <c:v>0.86250000000000004</c:v>
                </c:pt>
                <c:pt idx="47">
                  <c:v>0.86250000000000004</c:v>
                </c:pt>
                <c:pt idx="48">
                  <c:v>0.86250000000000004</c:v>
                </c:pt>
                <c:pt idx="49">
                  <c:v>0.875</c:v>
                </c:pt>
                <c:pt idx="50">
                  <c:v>0.8125</c:v>
                </c:pt>
                <c:pt idx="51">
                  <c:v>0.8125</c:v>
                </c:pt>
                <c:pt idx="52">
                  <c:v>0.8125</c:v>
                </c:pt>
                <c:pt idx="53">
                  <c:v>0.8125</c:v>
                </c:pt>
                <c:pt idx="54">
                  <c:v>0.8125</c:v>
                </c:pt>
                <c:pt idx="55">
                  <c:v>0.75</c:v>
                </c:pt>
                <c:pt idx="56">
                  <c:v>0.75</c:v>
                </c:pt>
                <c:pt idx="57">
                  <c:v>0.6875</c:v>
                </c:pt>
                <c:pt idx="58">
                  <c:v>0.625</c:v>
                </c:pt>
                <c:pt idx="59">
                  <c:v>0.5</c:v>
                </c:pt>
                <c:pt idx="60">
                  <c:v>0.5</c:v>
                </c:pt>
                <c:pt idx="61">
                  <c:v>0.5</c:v>
                </c:pt>
                <c:pt idx="62">
                  <c:v>0.4375</c:v>
                </c:pt>
                <c:pt idx="63">
                  <c:v>0.4375</c:v>
                </c:pt>
                <c:pt idx="64">
                  <c:v>0.4375</c:v>
                </c:pt>
                <c:pt idx="65">
                  <c:v>0.4375</c:v>
                </c:pt>
                <c:pt idx="66">
                  <c:v>0.375</c:v>
                </c:pt>
                <c:pt idx="67">
                  <c:v>0.375</c:v>
                </c:pt>
                <c:pt idx="68">
                  <c:v>0.3125</c:v>
                </c:pt>
                <c:pt idx="69">
                  <c:v>0.3125</c:v>
                </c:pt>
                <c:pt idx="70">
                  <c:v>0.3125</c:v>
                </c:pt>
                <c:pt idx="71">
                  <c:v>0.25</c:v>
                </c:pt>
                <c:pt idx="72">
                  <c:v>0.25</c:v>
                </c:pt>
                <c:pt idx="73">
                  <c:v>0.1875</c:v>
                </c:pt>
                <c:pt idx="74">
                  <c:v>0.125</c:v>
                </c:pt>
                <c:pt idx="75">
                  <c:v>0.125</c:v>
                </c:pt>
                <c:pt idx="76">
                  <c:v>0.125</c:v>
                </c:pt>
                <c:pt idx="77">
                  <c:v>6.25E-2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0.98474075080010404</c:v>
                </c:pt>
                <c:pt idx="1">
                  <c:v>0.961131774167018</c:v>
                </c:pt>
                <c:pt idx="2">
                  <c:v>0.92109724168586404</c:v>
                </c:pt>
                <c:pt idx="3">
                  <c:v>0.85142195915423802</c:v>
                </c:pt>
                <c:pt idx="4">
                  <c:v>0.77284405392483702</c:v>
                </c:pt>
                <c:pt idx="5">
                  <c:v>0.69848146458176097</c:v>
                </c:pt>
                <c:pt idx="6">
                  <c:v>0.63884953282011403</c:v>
                </c:pt>
                <c:pt idx="7">
                  <c:v>0.57854412601287397</c:v>
                </c:pt>
                <c:pt idx="8">
                  <c:v>0.53536174139551995</c:v>
                </c:pt>
                <c:pt idx="9">
                  <c:v>0.48974719731875599</c:v>
                </c:pt>
                <c:pt idx="10">
                  <c:v>0.45178563053202397</c:v>
                </c:pt>
                <c:pt idx="11">
                  <c:v>0.41357369644910302</c:v>
                </c:pt>
                <c:pt idx="12">
                  <c:v>0.38247091267892203</c:v>
                </c:pt>
                <c:pt idx="13">
                  <c:v>0.35755989576049801</c:v>
                </c:pt>
                <c:pt idx="14">
                  <c:v>0.328617624832997</c:v>
                </c:pt>
                <c:pt idx="15">
                  <c:v>0.30740951702925001</c:v>
                </c:pt>
                <c:pt idx="16">
                  <c:v>0.284596489136617</c:v>
                </c:pt>
                <c:pt idx="17">
                  <c:v>0.26731268484835002</c:v>
                </c:pt>
                <c:pt idx="18">
                  <c:v>0.25189154729408197</c:v>
                </c:pt>
                <c:pt idx="19">
                  <c:v>0.23812316446766199</c:v>
                </c:pt>
                <c:pt idx="20">
                  <c:v>0.22253367882681199</c:v>
                </c:pt>
                <c:pt idx="21">
                  <c:v>0.20687522747443701</c:v>
                </c:pt>
                <c:pt idx="22">
                  <c:v>0.19444332953414101</c:v>
                </c:pt>
                <c:pt idx="23">
                  <c:v>0.18396928029685899</c:v>
                </c:pt>
                <c:pt idx="24">
                  <c:v>0.173768045240043</c:v>
                </c:pt>
                <c:pt idx="25">
                  <c:v>0.16203380468004699</c:v>
                </c:pt>
                <c:pt idx="26">
                  <c:v>0.14600536072994599</c:v>
                </c:pt>
                <c:pt idx="27">
                  <c:v>0.138216231418687</c:v>
                </c:pt>
                <c:pt idx="28">
                  <c:v>0.130812749393104</c:v>
                </c:pt>
                <c:pt idx="29">
                  <c:v>0.12072529464422201</c:v>
                </c:pt>
                <c:pt idx="30">
                  <c:v>0.111485419767526</c:v>
                </c:pt>
                <c:pt idx="31">
                  <c:v>0.102564036397238</c:v>
                </c:pt>
                <c:pt idx="32">
                  <c:v>9.4695263758609996E-2</c:v>
                </c:pt>
                <c:pt idx="33">
                  <c:v>8.5540654530976395E-2</c:v>
                </c:pt>
                <c:pt idx="34">
                  <c:v>8.0549377141878598E-2</c:v>
                </c:pt>
                <c:pt idx="35">
                  <c:v>7.5638366573666294E-2</c:v>
                </c:pt>
                <c:pt idx="36">
                  <c:v>6.6824840655961407E-2</c:v>
                </c:pt>
                <c:pt idx="37">
                  <c:v>5.9226168946907597E-2</c:v>
                </c:pt>
                <c:pt idx="38">
                  <c:v>5.6693963304302403E-2</c:v>
                </c:pt>
                <c:pt idx="39">
                  <c:v>5.3329034998401401E-2</c:v>
                </c:pt>
                <c:pt idx="40">
                  <c:v>4.91829533348953E-2</c:v>
                </c:pt>
                <c:pt idx="41">
                  <c:v>4.6410031714737898E-2</c:v>
                </c:pt>
                <c:pt idx="42">
                  <c:v>4.0780021190316498E-2</c:v>
                </c:pt>
                <c:pt idx="43">
                  <c:v>3.7831396519860103E-2</c:v>
                </c:pt>
                <c:pt idx="44">
                  <c:v>3.1511624031293303E-2</c:v>
                </c:pt>
                <c:pt idx="45">
                  <c:v>2.8108409339055999E-2</c:v>
                </c:pt>
                <c:pt idx="46">
                  <c:v>2.6526665114140601E-2</c:v>
                </c:pt>
                <c:pt idx="47">
                  <c:v>2.3568054324754201E-2</c:v>
                </c:pt>
                <c:pt idx="48">
                  <c:v>2.2394832634918201E-2</c:v>
                </c:pt>
                <c:pt idx="49">
                  <c:v>2.0396864976585501E-2</c:v>
                </c:pt>
                <c:pt idx="50">
                  <c:v>1.9463842527848701E-2</c:v>
                </c:pt>
                <c:pt idx="51">
                  <c:v>1.9289711243900699E-2</c:v>
                </c:pt>
                <c:pt idx="52">
                  <c:v>1.79581631031022E-2</c:v>
                </c:pt>
                <c:pt idx="53">
                  <c:v>1.6631983489600901E-2</c:v>
                </c:pt>
                <c:pt idx="54">
                  <c:v>1.5945557123685599E-2</c:v>
                </c:pt>
                <c:pt idx="55">
                  <c:v>1.54115370111581E-2</c:v>
                </c:pt>
                <c:pt idx="56">
                  <c:v>1.48694299910668E-2</c:v>
                </c:pt>
                <c:pt idx="57">
                  <c:v>1.28839999885915E-2</c:v>
                </c:pt>
                <c:pt idx="58">
                  <c:v>1.23299599013849E-2</c:v>
                </c:pt>
                <c:pt idx="59">
                  <c:v>1.1699998617244E-2</c:v>
                </c:pt>
                <c:pt idx="60">
                  <c:v>1.1699998617244E-2</c:v>
                </c:pt>
                <c:pt idx="61">
                  <c:v>1.1487310886657999E-2</c:v>
                </c:pt>
                <c:pt idx="62">
                  <c:v>1.10763984489342E-2</c:v>
                </c:pt>
                <c:pt idx="63">
                  <c:v>1.0999285555658401E-2</c:v>
                </c:pt>
                <c:pt idx="64">
                  <c:v>1.0863710718348201E-2</c:v>
                </c:pt>
                <c:pt idx="65">
                  <c:v>1.0689579434400199E-2</c:v>
                </c:pt>
                <c:pt idx="66">
                  <c:v>1.03197569491931E-2</c:v>
                </c:pt>
                <c:pt idx="67">
                  <c:v>1.02812005025552E-2</c:v>
                </c:pt>
                <c:pt idx="68">
                  <c:v>1.0107069218607099E-2</c:v>
                </c:pt>
                <c:pt idx="69">
                  <c:v>8.9278239355882905E-3</c:v>
                </c:pt>
                <c:pt idx="70">
                  <c:v>8.9278239355882905E-3</c:v>
                </c:pt>
                <c:pt idx="71">
                  <c:v>7.1589560110599899E-3</c:v>
                </c:pt>
                <c:pt idx="72">
                  <c:v>3.3710772231812002E-3</c:v>
                </c:pt>
                <c:pt idx="73">
                  <c:v>2.1918319401623299E-3</c:v>
                </c:pt>
                <c:pt idx="74">
                  <c:v>2.9789254622293999E-4</c:v>
                </c:pt>
                <c:pt idx="75">
                  <c:v>2.9789254622293999E-4</c:v>
                </c:pt>
                <c:pt idx="76">
                  <c:v>2.9789254622293999E-4</c:v>
                </c:pt>
                <c:pt idx="77" formatCode="0.00E+00">
                  <c:v>3.85564466378778E-5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0.424099436473722</c:v>
                </c:pt>
                <c:pt idx="1">
                  <c:v>0.472279729837361</c:v>
                </c:pt>
                <c:pt idx="2">
                  <c:v>0.54557809913460098</c:v>
                </c:pt>
                <c:pt idx="3">
                  <c:v>0.61681353502491798</c:v>
                </c:pt>
                <c:pt idx="4">
                  <c:v>0.65777823962271098</c:v>
                </c:pt>
                <c:pt idx="5">
                  <c:v>0.67723504577490901</c:v>
                </c:pt>
                <c:pt idx="6">
                  <c:v>0.68087706948257898</c:v>
                </c:pt>
                <c:pt idx="7">
                  <c:v>0.66411202698601002</c:v>
                </c:pt>
                <c:pt idx="8">
                  <c:v>0.65032434424654395</c:v>
                </c:pt>
                <c:pt idx="9">
                  <c:v>0.61741588873930697</c:v>
                </c:pt>
                <c:pt idx="10">
                  <c:v>0.58486445646587604</c:v>
                </c:pt>
                <c:pt idx="11">
                  <c:v>0.55003227817909905</c:v>
                </c:pt>
                <c:pt idx="12">
                  <c:v>0.51922854563090703</c:v>
                </c:pt>
                <c:pt idx="13">
                  <c:v>0.49409671556836399</c:v>
                </c:pt>
                <c:pt idx="14">
                  <c:v>0.46234845194078</c:v>
                </c:pt>
                <c:pt idx="15">
                  <c:v>0.43938137625240598</c:v>
                </c:pt>
                <c:pt idx="16">
                  <c:v>0.413352005958536</c:v>
                </c:pt>
                <c:pt idx="17">
                  <c:v>0.39254615909938301</c:v>
                </c:pt>
                <c:pt idx="18">
                  <c:v>0.37268756797059699</c:v>
                </c:pt>
                <c:pt idx="19">
                  <c:v>0.35453610008477499</c:v>
                </c:pt>
                <c:pt idx="20">
                  <c:v>0.334803775052466</c:v>
                </c:pt>
                <c:pt idx="21">
                  <c:v>0.31476013881847498</c:v>
                </c:pt>
                <c:pt idx="22">
                  <c:v>0.30000915317695198</c:v>
                </c:pt>
                <c:pt idx="23">
                  <c:v>0.28577281286669098</c:v>
                </c:pt>
                <c:pt idx="24">
                  <c:v>0.27164906117502102</c:v>
                </c:pt>
                <c:pt idx="25">
                  <c:v>0.25721616210880599</c:v>
                </c:pt>
                <c:pt idx="26">
                  <c:v>0.23719288579468001</c:v>
                </c:pt>
                <c:pt idx="27">
                  <c:v>0.22547729329011501</c:v>
                </c:pt>
                <c:pt idx="28">
                  <c:v>0.21425868680146801</c:v>
                </c:pt>
                <c:pt idx="29">
                  <c:v>0.200535481424192</c:v>
                </c:pt>
                <c:pt idx="30">
                  <c:v>0.188536796510265</c:v>
                </c:pt>
                <c:pt idx="31">
                  <c:v>0.17515404960439701</c:v>
                </c:pt>
                <c:pt idx="32">
                  <c:v>0.16344879023012801</c:v>
                </c:pt>
                <c:pt idx="33">
                  <c:v>0.15049444902942799</c:v>
                </c:pt>
                <c:pt idx="34">
                  <c:v>0.14188619904916</c:v>
                </c:pt>
                <c:pt idx="35">
                  <c:v>0.133599957035653</c:v>
                </c:pt>
                <c:pt idx="36">
                  <c:v>0.119503330266557</c:v>
                </c:pt>
                <c:pt idx="37">
                  <c:v>0.107140871043322</c:v>
                </c:pt>
                <c:pt idx="38">
                  <c:v>0.102718459853524</c:v>
                </c:pt>
                <c:pt idx="39">
                  <c:v>9.7584342272827099E-2</c:v>
                </c:pt>
                <c:pt idx="40">
                  <c:v>9.0897582959932402E-2</c:v>
                </c:pt>
                <c:pt idx="41">
                  <c:v>8.5819898595160996E-2</c:v>
                </c:pt>
                <c:pt idx="42">
                  <c:v>7.5585176163839002E-2</c:v>
                </c:pt>
                <c:pt idx="43">
                  <c:v>7.0152582096373498E-2</c:v>
                </c:pt>
                <c:pt idx="44">
                  <c:v>5.9618293178789902E-2</c:v>
                </c:pt>
                <c:pt idx="45">
                  <c:v>5.3096229129079103E-2</c:v>
                </c:pt>
                <c:pt idx="46">
                  <c:v>5.0054826764135203E-2</c:v>
                </c:pt>
                <c:pt idx="47">
                  <c:v>4.4955349953659303E-2</c:v>
                </c:pt>
                <c:pt idx="48">
                  <c:v>4.27268527253757E-2</c:v>
                </c:pt>
                <c:pt idx="49">
                  <c:v>3.9061391175599397E-2</c:v>
                </c:pt>
                <c:pt idx="50">
                  <c:v>3.7229458205628903E-2</c:v>
                </c:pt>
                <c:pt idx="51">
                  <c:v>3.6892378267608501E-2</c:v>
                </c:pt>
                <c:pt idx="52">
                  <c:v>3.4323754770569002E-2</c:v>
                </c:pt>
                <c:pt idx="53">
                  <c:v>3.1725873333091598E-2</c:v>
                </c:pt>
                <c:pt idx="54">
                  <c:v>3.0393320558364099E-2</c:v>
                </c:pt>
                <c:pt idx="55">
                  <c:v>2.9338589971516501E-2</c:v>
                </c:pt>
                <c:pt idx="56">
                  <c:v>2.82690563092408E-2</c:v>
                </c:pt>
                <c:pt idx="57">
                  <c:v>2.43726785864385E-2</c:v>
                </c:pt>
                <c:pt idx="58">
                  <c:v>2.3282513126877302E-2</c:v>
                </c:pt>
                <c:pt idx="59">
                  <c:v>2.2036504874406899E-2</c:v>
                </c:pt>
                <c:pt idx="60">
                  <c:v>2.2036504874406899E-2</c:v>
                </c:pt>
                <c:pt idx="61">
                  <c:v>2.16167109507646E-2</c:v>
                </c:pt>
                <c:pt idx="62">
                  <c:v>2.0802303348076898E-2</c:v>
                </c:pt>
                <c:pt idx="63">
                  <c:v>2.0649024543292201E-2</c:v>
                </c:pt>
                <c:pt idx="64">
                  <c:v>2.0380791691575501E-2</c:v>
                </c:pt>
                <c:pt idx="65">
                  <c:v>2.0034616681039501E-2</c:v>
                </c:pt>
                <c:pt idx="66">
                  <c:v>1.92993225633925E-2</c:v>
                </c:pt>
                <c:pt idx="67">
                  <c:v>1.9222446969633999E-2</c:v>
                </c:pt>
                <c:pt idx="68">
                  <c:v>1.88749138141985E-2</c:v>
                </c:pt>
                <c:pt idx="69">
                  <c:v>1.6723939788224399E-2</c:v>
                </c:pt>
                <c:pt idx="70">
                  <c:v>1.6723939788224399E-2</c:v>
                </c:pt>
                <c:pt idx="71">
                  <c:v>1.33250757585193E-2</c:v>
                </c:pt>
                <c:pt idx="72">
                  <c:v>6.58487968008794E-3</c:v>
                </c:pt>
                <c:pt idx="73">
                  <c:v>4.2700648652731297E-3</c:v>
                </c:pt>
                <c:pt idx="74">
                  <c:v>5.9359427703783703E-4</c:v>
                </c:pt>
                <c:pt idx="75">
                  <c:v>5.9359427703783703E-4</c:v>
                </c:pt>
                <c:pt idx="76">
                  <c:v>5.9359427703783703E-4</c:v>
                </c:pt>
                <c:pt idx="77" formatCode="0.00E+00">
                  <c:v>7.7065351418002399E-5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676408"/>
        <c:axId val="395682288"/>
      </c:scatterChart>
      <c:valAx>
        <c:axId val="395676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5682288"/>
        <c:crosses val="autoZero"/>
        <c:crossBetween val="midCat"/>
      </c:valAx>
      <c:valAx>
        <c:axId val="39568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5676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16-tf-pdf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0.39485581595075298</c:v>
                </c:pt>
                <c:pt idx="1">
                  <c:v>0.40116454551298902</c:v>
                </c:pt>
                <c:pt idx="2">
                  <c:v>0.402872138183061</c:v>
                </c:pt>
                <c:pt idx="3">
                  <c:v>0.402336460512074</c:v>
                </c:pt>
                <c:pt idx="4">
                  <c:v>0.40120170419647999</c:v>
                </c:pt>
                <c:pt idx="5">
                  <c:v>0.40056047420429702</c:v>
                </c:pt>
                <c:pt idx="6">
                  <c:v>0.40039679686677498</c:v>
                </c:pt>
                <c:pt idx="7">
                  <c:v>0.40014764998209901</c:v>
                </c:pt>
                <c:pt idx="8">
                  <c:v>0.39952942022118498</c:v>
                </c:pt>
                <c:pt idx="9">
                  <c:v>0.39892106861822202</c:v>
                </c:pt>
                <c:pt idx="10">
                  <c:v>0.39816981387772299</c:v>
                </c:pt>
                <c:pt idx="11">
                  <c:v>0.39806629361592799</c:v>
                </c:pt>
                <c:pt idx="12">
                  <c:v>0.39740512565680403</c:v>
                </c:pt>
                <c:pt idx="13">
                  <c:v>0.39693151807335197</c:v>
                </c:pt>
                <c:pt idx="14">
                  <c:v>0.39609093334448497</c:v>
                </c:pt>
                <c:pt idx="15">
                  <c:v>0.39575508637241202</c:v>
                </c:pt>
                <c:pt idx="16">
                  <c:v>0.395283010172231</c:v>
                </c:pt>
                <c:pt idx="17">
                  <c:v>0.39500796329866</c:v>
                </c:pt>
                <c:pt idx="18">
                  <c:v>0.395076606506507</c:v>
                </c:pt>
                <c:pt idx="19">
                  <c:v>0.39517312805537702</c:v>
                </c:pt>
                <c:pt idx="20">
                  <c:v>0.39507534264043798</c:v>
                </c:pt>
                <c:pt idx="21">
                  <c:v>0.39459882276583902</c:v>
                </c:pt>
                <c:pt idx="22">
                  <c:v>0.39466853241501199</c:v>
                </c:pt>
                <c:pt idx="23">
                  <c:v>0.394742990639317</c:v>
                </c:pt>
                <c:pt idx="24">
                  <c:v>0.39465249079078302</c:v>
                </c:pt>
                <c:pt idx="25">
                  <c:v>0.39419123836269698</c:v>
                </c:pt>
                <c:pt idx="26">
                  <c:v>0.39369527758938999</c:v>
                </c:pt>
                <c:pt idx="27">
                  <c:v>0.39639684539605202</c:v>
                </c:pt>
                <c:pt idx="28">
                  <c:v>0.39622743249183001</c:v>
                </c:pt>
                <c:pt idx="29">
                  <c:v>0.39600946936501102</c:v>
                </c:pt>
                <c:pt idx="30">
                  <c:v>0.39674962018828602</c:v>
                </c:pt>
                <c:pt idx="31">
                  <c:v>0.39804358101849902</c:v>
                </c:pt>
                <c:pt idx="32">
                  <c:v>0.39793561880527401</c:v>
                </c:pt>
                <c:pt idx="33">
                  <c:v>0.39792360807212701</c:v>
                </c:pt>
                <c:pt idx="34">
                  <c:v>0.39765439191359903</c:v>
                </c:pt>
                <c:pt idx="35">
                  <c:v>0.39767943785045201</c:v>
                </c:pt>
                <c:pt idx="36">
                  <c:v>0.39742218139729601</c:v>
                </c:pt>
                <c:pt idx="37">
                  <c:v>0.39781519815245298</c:v>
                </c:pt>
                <c:pt idx="38">
                  <c:v>0.39777442284971798</c:v>
                </c:pt>
                <c:pt idx="39">
                  <c:v>0.39769095057894399</c:v>
                </c:pt>
                <c:pt idx="40">
                  <c:v>0.39781182440402302</c:v>
                </c:pt>
                <c:pt idx="41">
                  <c:v>0.39750725220095401</c:v>
                </c:pt>
                <c:pt idx="42">
                  <c:v>0.39755401268603302</c:v>
                </c:pt>
                <c:pt idx="43">
                  <c:v>0.398286767877916</c:v>
                </c:pt>
                <c:pt idx="44">
                  <c:v>0.39804075919662901</c:v>
                </c:pt>
                <c:pt idx="45">
                  <c:v>0.39783182125973299</c:v>
                </c:pt>
                <c:pt idx="46">
                  <c:v>0.39754068899252099</c:v>
                </c:pt>
                <c:pt idx="47">
                  <c:v>0.397293807102926</c:v>
                </c:pt>
                <c:pt idx="48">
                  <c:v>0.39703829572311999</c:v>
                </c:pt>
                <c:pt idx="49">
                  <c:v>0.39691742189804102</c:v>
                </c:pt>
                <c:pt idx="50">
                  <c:v>0.39784522216794699</c:v>
                </c:pt>
                <c:pt idx="51">
                  <c:v>0.397649890118563</c:v>
                </c:pt>
                <c:pt idx="52">
                  <c:v>0.39838235833908497</c:v>
                </c:pt>
                <c:pt idx="53">
                  <c:v>0.39836947439762899</c:v>
                </c:pt>
                <c:pt idx="54">
                  <c:v>0.398379168030353</c:v>
                </c:pt>
                <c:pt idx="55">
                  <c:v>0.398185237513281</c:v>
                </c:pt>
                <c:pt idx="56">
                  <c:v>0.39810929658300898</c:v>
                </c:pt>
                <c:pt idx="57">
                  <c:v>0.398173922813717</c:v>
                </c:pt>
                <c:pt idx="58">
                  <c:v>0.39772401946907698</c:v>
                </c:pt>
                <c:pt idx="59">
                  <c:v>0.39779548100670398</c:v>
                </c:pt>
                <c:pt idx="60">
                  <c:v>0.39857923590772498</c:v>
                </c:pt>
                <c:pt idx="61">
                  <c:v>0.39855270726490499</c:v>
                </c:pt>
                <c:pt idx="62">
                  <c:v>0.398526178622086</c:v>
                </c:pt>
                <c:pt idx="63">
                  <c:v>0.39941745054599498</c:v>
                </c:pt>
                <c:pt idx="64">
                  <c:v>0.39940221069026399</c:v>
                </c:pt>
                <c:pt idx="65">
                  <c:v>0.39929262565227502</c:v>
                </c:pt>
                <c:pt idx="66">
                  <c:v>0.39911160674705698</c:v>
                </c:pt>
                <c:pt idx="67">
                  <c:v>0.39906128700101301</c:v>
                </c:pt>
                <c:pt idx="68">
                  <c:v>0.39892752923447899</c:v>
                </c:pt>
                <c:pt idx="69">
                  <c:v>0.39884318375539701</c:v>
                </c:pt>
                <c:pt idx="70">
                  <c:v>0.39859014731815001</c:v>
                </c:pt>
                <c:pt idx="71">
                  <c:v>0.398384928013989</c:v>
                </c:pt>
                <c:pt idx="72">
                  <c:v>0.39785611819354499</c:v>
                </c:pt>
                <c:pt idx="73">
                  <c:v>0.39773364921409998</c:v>
                </c:pt>
                <c:pt idx="74">
                  <c:v>0.39757495795911302</c:v>
                </c:pt>
                <c:pt idx="75">
                  <c:v>0.39821095744323298</c:v>
                </c:pt>
                <c:pt idx="76">
                  <c:v>0.39960541448764902</c:v>
                </c:pt>
                <c:pt idx="77">
                  <c:v>0.39930444040421897</c:v>
                </c:pt>
                <c:pt idx="78">
                  <c:v>0.39919709883210502</c:v>
                </c:pt>
                <c:pt idx="79">
                  <c:v>0.39932535002819203</c:v>
                </c:pt>
                <c:pt idx="80">
                  <c:v>0.40075202483116801</c:v>
                </c:pt>
                <c:pt idx="81">
                  <c:v>0.40045560013592302</c:v>
                </c:pt>
                <c:pt idx="82">
                  <c:v>0.40093964412495298</c:v>
                </c:pt>
                <c:pt idx="83">
                  <c:v>0.402388060376907</c:v>
                </c:pt>
                <c:pt idx="84">
                  <c:v>0.40212546319581899</c:v>
                </c:pt>
                <c:pt idx="85">
                  <c:v>0.40151339945659398</c:v>
                </c:pt>
                <c:pt idx="86">
                  <c:v>0.40112750616279502</c:v>
                </c:pt>
                <c:pt idx="87">
                  <c:v>0.402852163272365</c:v>
                </c:pt>
                <c:pt idx="88">
                  <c:v>0.40628647739037399</c:v>
                </c:pt>
                <c:pt idx="89">
                  <c:v>0.40904750587870897</c:v>
                </c:pt>
                <c:pt idx="90">
                  <c:v>0.40855236794804001</c:v>
                </c:pt>
                <c:pt idx="91">
                  <c:v>0.41086681699705102</c:v>
                </c:pt>
                <c:pt idx="92">
                  <c:v>0.41375858660967801</c:v>
                </c:pt>
                <c:pt idx="93">
                  <c:v>0.413781331892624</c:v>
                </c:pt>
                <c:pt idx="94">
                  <c:v>0.41489250429866997</c:v>
                </c:pt>
                <c:pt idx="95">
                  <c:v>0.42428842934258398</c:v>
                </c:pt>
                <c:pt idx="96">
                  <c:v>0.42946868656446002</c:v>
                </c:pt>
                <c:pt idx="97">
                  <c:v>0.44162550564917602</c:v>
                </c:pt>
                <c:pt idx="98">
                  <c:v>0.485504646542183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0.29155554321709898</c:v>
                </c:pt>
                <c:pt idx="1">
                  <c:v>0.290735243844497</c:v>
                </c:pt>
                <c:pt idx="2">
                  <c:v>0.28729851850323701</c:v>
                </c:pt>
                <c:pt idx="3">
                  <c:v>0.28437977205367099</c:v>
                </c:pt>
                <c:pt idx="4">
                  <c:v>0.28176505100085403</c:v>
                </c:pt>
                <c:pt idx="5">
                  <c:v>0.28021362366764002</c:v>
                </c:pt>
                <c:pt idx="6">
                  <c:v>0.27911139457452799</c:v>
                </c:pt>
                <c:pt idx="7">
                  <c:v>0.27827519812785501</c:v>
                </c:pt>
                <c:pt idx="8">
                  <c:v>0.27716387374391499</c:v>
                </c:pt>
                <c:pt idx="9">
                  <c:v>0.27632634827567898</c:v>
                </c:pt>
                <c:pt idx="10">
                  <c:v>0.27543007022416999</c:v>
                </c:pt>
                <c:pt idx="11">
                  <c:v>0.27503908981794101</c:v>
                </c:pt>
                <c:pt idx="12">
                  <c:v>0.274417070919243</c:v>
                </c:pt>
                <c:pt idx="13">
                  <c:v>0.27377637579538</c:v>
                </c:pt>
                <c:pt idx="14">
                  <c:v>0.27286519863278902</c:v>
                </c:pt>
                <c:pt idx="15">
                  <c:v>0.27220824552744999</c:v>
                </c:pt>
                <c:pt idx="16">
                  <c:v>0.27161503095807898</c:v>
                </c:pt>
                <c:pt idx="17">
                  <c:v>0.27124415341741298</c:v>
                </c:pt>
                <c:pt idx="18">
                  <c:v>0.27094683264438302</c:v>
                </c:pt>
                <c:pt idx="19">
                  <c:v>0.27088462800395202</c:v>
                </c:pt>
                <c:pt idx="20">
                  <c:v>0.270626403727592</c:v>
                </c:pt>
                <c:pt idx="21">
                  <c:v>0.27008655969470702</c:v>
                </c:pt>
                <c:pt idx="22">
                  <c:v>0.26993738098985298</c:v>
                </c:pt>
                <c:pt idx="23">
                  <c:v>0.26989611799440799</c:v>
                </c:pt>
                <c:pt idx="24">
                  <c:v>0.26962280966292101</c:v>
                </c:pt>
                <c:pt idx="25">
                  <c:v>0.26919522014015301</c:v>
                </c:pt>
                <c:pt idx="26">
                  <c:v>0.26862299411155199</c:v>
                </c:pt>
                <c:pt idx="27">
                  <c:v>0.26912918029191102</c:v>
                </c:pt>
                <c:pt idx="28">
                  <c:v>0.26895730401918799</c:v>
                </c:pt>
                <c:pt idx="29">
                  <c:v>0.26870189826561203</c:v>
                </c:pt>
                <c:pt idx="30">
                  <c:v>0.26893527908518899</c:v>
                </c:pt>
                <c:pt idx="31">
                  <c:v>0.26953276240247498</c:v>
                </c:pt>
                <c:pt idx="32">
                  <c:v>0.26937494049973298</c:v>
                </c:pt>
                <c:pt idx="33">
                  <c:v>0.26931589403077799</c:v>
                </c:pt>
                <c:pt idx="34">
                  <c:v>0.26887486021410401</c:v>
                </c:pt>
                <c:pt idx="35">
                  <c:v>0.26884095826612497</c:v>
                </c:pt>
                <c:pt idx="36">
                  <c:v>0.26852246208144498</c:v>
                </c:pt>
                <c:pt idx="37">
                  <c:v>0.26861926179200302</c:v>
                </c:pt>
                <c:pt idx="38">
                  <c:v>0.26853123963062198</c:v>
                </c:pt>
                <c:pt idx="39">
                  <c:v>0.26843779030140202</c:v>
                </c:pt>
                <c:pt idx="40">
                  <c:v>0.268494158461201</c:v>
                </c:pt>
                <c:pt idx="41">
                  <c:v>0.26814567205175899</c:v>
                </c:pt>
                <c:pt idx="42">
                  <c:v>0.26807766647935</c:v>
                </c:pt>
                <c:pt idx="43">
                  <c:v>0.26812796497359098</c:v>
                </c:pt>
                <c:pt idx="44">
                  <c:v>0.26783734621055599</c:v>
                </c:pt>
                <c:pt idx="45">
                  <c:v>0.267635886790203</c:v>
                </c:pt>
                <c:pt idx="46">
                  <c:v>0.26733532229406198</c:v>
                </c:pt>
                <c:pt idx="47">
                  <c:v>0.26705634954618002</c:v>
                </c:pt>
                <c:pt idx="48">
                  <c:v>0.26673304442059897</c:v>
                </c:pt>
                <c:pt idx="49">
                  <c:v>0.26661130872591998</c:v>
                </c:pt>
                <c:pt idx="50">
                  <c:v>0.26704490169326101</c:v>
                </c:pt>
                <c:pt idx="51">
                  <c:v>0.266847858625476</c:v>
                </c:pt>
                <c:pt idx="52">
                  <c:v>0.26718460472674899</c:v>
                </c:pt>
                <c:pt idx="53">
                  <c:v>0.26704246516059099</c:v>
                </c:pt>
                <c:pt idx="54">
                  <c:v>0.26697137774972901</c:v>
                </c:pt>
                <c:pt idx="55">
                  <c:v>0.26672433805912199</c:v>
                </c:pt>
                <c:pt idx="56">
                  <c:v>0.26661628417487998</c:v>
                </c:pt>
                <c:pt idx="57">
                  <c:v>0.26658768010287298</c:v>
                </c:pt>
                <c:pt idx="58">
                  <c:v>0.26607477757404002</c:v>
                </c:pt>
                <c:pt idx="59">
                  <c:v>0.26611053185806799</c:v>
                </c:pt>
                <c:pt idx="60">
                  <c:v>0.26609415221250399</c:v>
                </c:pt>
                <c:pt idx="61">
                  <c:v>0.26603316894058698</c:v>
                </c:pt>
                <c:pt idx="62">
                  <c:v>0.26597187016088097</c:v>
                </c:pt>
                <c:pt idx="63">
                  <c:v>0.26640988787216802</c:v>
                </c:pt>
                <c:pt idx="64">
                  <c:v>0.26636235546397102</c:v>
                </c:pt>
                <c:pt idx="65">
                  <c:v>0.266196893375373</c:v>
                </c:pt>
                <c:pt idx="66">
                  <c:v>0.26595736640540402</c:v>
                </c:pt>
                <c:pt idx="67">
                  <c:v>0.26575913202384899</c:v>
                </c:pt>
                <c:pt idx="68">
                  <c:v>0.26561144835618899</c:v>
                </c:pt>
                <c:pt idx="69">
                  <c:v>0.26541674430634499</c:v>
                </c:pt>
                <c:pt idx="70">
                  <c:v>0.265119125258726</c:v>
                </c:pt>
                <c:pt idx="71">
                  <c:v>0.26482575477307801</c:v>
                </c:pt>
                <c:pt idx="72">
                  <c:v>0.26425109921150802</c:v>
                </c:pt>
                <c:pt idx="73">
                  <c:v>0.26400745808919002</c:v>
                </c:pt>
                <c:pt idx="74">
                  <c:v>0.26373612962905602</c:v>
                </c:pt>
                <c:pt idx="75">
                  <c:v>0.26359980951004103</c:v>
                </c:pt>
                <c:pt idx="76">
                  <c:v>0.263701015741728</c:v>
                </c:pt>
                <c:pt idx="77">
                  <c:v>0.26312924398023801</c:v>
                </c:pt>
                <c:pt idx="78">
                  <c:v>0.26290719991345302</c:v>
                </c:pt>
                <c:pt idx="79">
                  <c:v>0.26259287185936298</c:v>
                </c:pt>
                <c:pt idx="80">
                  <c:v>0.26265009092370001</c:v>
                </c:pt>
                <c:pt idx="81">
                  <c:v>0.26218420258347103</c:v>
                </c:pt>
                <c:pt idx="82">
                  <c:v>0.26198886200834698</c:v>
                </c:pt>
                <c:pt idx="83">
                  <c:v>0.261981435825417</c:v>
                </c:pt>
                <c:pt idx="84">
                  <c:v>0.26168686604630198</c:v>
                </c:pt>
                <c:pt idx="85">
                  <c:v>0.26102483577125002</c:v>
                </c:pt>
                <c:pt idx="86">
                  <c:v>0.260505789581985</c:v>
                </c:pt>
                <c:pt idx="87">
                  <c:v>0.26077242325529598</c:v>
                </c:pt>
                <c:pt idx="88">
                  <c:v>0.26157196784436598</c:v>
                </c:pt>
                <c:pt idx="89">
                  <c:v>0.26088264921243698</c:v>
                </c:pt>
                <c:pt idx="90">
                  <c:v>0.25908787745933498</c:v>
                </c:pt>
                <c:pt idx="91">
                  <c:v>0.25848961613139898</c:v>
                </c:pt>
                <c:pt idx="92">
                  <c:v>0.25887860224132597</c:v>
                </c:pt>
                <c:pt idx="93">
                  <c:v>0.25808034384215001</c:v>
                </c:pt>
                <c:pt idx="94">
                  <c:v>0.257759845116937</c:v>
                </c:pt>
                <c:pt idx="95">
                  <c:v>0.26062801106637001</c:v>
                </c:pt>
                <c:pt idx="96">
                  <c:v>0.260550219914857</c:v>
                </c:pt>
                <c:pt idx="97">
                  <c:v>0.25964179099018198</c:v>
                </c:pt>
                <c:pt idx="98">
                  <c:v>0.274944768217738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0.92057083469345502</c:v>
                </c:pt>
                <c:pt idx="1">
                  <c:v>0.90241691069580099</c:v>
                </c:pt>
                <c:pt idx="2">
                  <c:v>0.87884724941255599</c:v>
                </c:pt>
                <c:pt idx="3">
                  <c:v>0.86042329074437696</c:v>
                </c:pt>
                <c:pt idx="4">
                  <c:v>0.84605843006652703</c:v>
                </c:pt>
                <c:pt idx="5">
                  <c:v>0.83694888851611005</c:v>
                </c:pt>
                <c:pt idx="6">
                  <c:v>0.83033552292241497</c:v>
                </c:pt>
                <c:pt idx="7">
                  <c:v>0.82522207287409499</c:v>
                </c:pt>
                <c:pt idx="8">
                  <c:v>0.81954153253943596</c:v>
                </c:pt>
                <c:pt idx="9">
                  <c:v>0.81489672321812401</c:v>
                </c:pt>
                <c:pt idx="10">
                  <c:v>0.81040395648218599</c:v>
                </c:pt>
                <c:pt idx="11">
                  <c:v>0.80813194814473999</c:v>
                </c:pt>
                <c:pt idx="12">
                  <c:v>0.80541650481128002</c:v>
                </c:pt>
                <c:pt idx="13">
                  <c:v>0.80241720411553097</c:v>
                </c:pt>
                <c:pt idx="14">
                  <c:v>0.798439589226552</c:v>
                </c:pt>
                <c:pt idx="15">
                  <c:v>0.79531248256726395</c:v>
                </c:pt>
                <c:pt idx="16">
                  <c:v>0.79238307002194397</c:v>
                </c:pt>
                <c:pt idx="17">
                  <c:v>0.79056345245619497</c:v>
                </c:pt>
                <c:pt idx="18">
                  <c:v>0.788007745104225</c:v>
                </c:pt>
                <c:pt idx="19">
                  <c:v>0.78752487611398903</c:v>
                </c:pt>
                <c:pt idx="20">
                  <c:v>0.785885208738339</c:v>
                </c:pt>
                <c:pt idx="21">
                  <c:v>0.78384887610963905</c:v>
                </c:pt>
                <c:pt idx="22">
                  <c:v>0.782817908828501</c:v>
                </c:pt>
                <c:pt idx="23">
                  <c:v>0.78224544107342397</c:v>
                </c:pt>
                <c:pt idx="24">
                  <c:v>0.78043152833714802</c:v>
                </c:pt>
                <c:pt idx="25">
                  <c:v>0.77872099981990195</c:v>
                </c:pt>
                <c:pt idx="26">
                  <c:v>0.77605622636023797</c:v>
                </c:pt>
                <c:pt idx="27">
                  <c:v>0.77376443956276697</c:v>
                </c:pt>
                <c:pt idx="28">
                  <c:v>0.77303432048690401</c:v>
                </c:pt>
                <c:pt idx="29">
                  <c:v>0.77211375934451099</c:v>
                </c:pt>
                <c:pt idx="30">
                  <c:v>0.77116752700382896</c:v>
                </c:pt>
                <c:pt idx="31">
                  <c:v>0.77112897055719098</c:v>
                </c:pt>
                <c:pt idx="32">
                  <c:v>0.77054485840765796</c:v>
                </c:pt>
                <c:pt idx="33">
                  <c:v>0.77016985296815998</c:v>
                </c:pt>
                <c:pt idx="34">
                  <c:v>0.76785328781500495</c:v>
                </c:pt>
                <c:pt idx="35">
                  <c:v>0.767459617732004</c:v>
                </c:pt>
                <c:pt idx="36">
                  <c:v>0.76580535241711301</c:v>
                </c:pt>
                <c:pt idx="37">
                  <c:v>0.76568968307719898</c:v>
                </c:pt>
                <c:pt idx="38">
                  <c:v>0.76519900829778698</c:v>
                </c:pt>
                <c:pt idx="39">
                  <c:v>0.76486255930492597</c:v>
                </c:pt>
                <c:pt idx="40">
                  <c:v>0.76486255930492597</c:v>
                </c:pt>
                <c:pt idx="41">
                  <c:v>0.76367098912003495</c:v>
                </c:pt>
                <c:pt idx="42">
                  <c:v>0.763257427233898</c:v>
                </c:pt>
                <c:pt idx="43">
                  <c:v>0.76215572417668798</c:v>
                </c:pt>
                <c:pt idx="44">
                  <c:v>0.76099067669897802</c:v>
                </c:pt>
                <c:pt idx="45">
                  <c:v>0.76022200117647798</c:v>
                </c:pt>
                <c:pt idx="46">
                  <c:v>0.75920566249730603</c:v>
                </c:pt>
                <c:pt idx="47">
                  <c:v>0.75811772791287302</c:v>
                </c:pt>
                <c:pt idx="48">
                  <c:v>0.75697638711753201</c:v>
                </c:pt>
                <c:pt idx="49">
                  <c:v>0.75653949419976496</c:v>
                </c:pt>
                <c:pt idx="50">
                  <c:v>0.75628015810018001</c:v>
                </c:pt>
                <c:pt idx="51">
                  <c:v>0.75564553042791105</c:v>
                </c:pt>
                <c:pt idx="52">
                  <c:v>0.75527023885522804</c:v>
                </c:pt>
                <c:pt idx="53">
                  <c:v>0.75441511766319702</c:v>
                </c:pt>
                <c:pt idx="54">
                  <c:v>0.75366633394383198</c:v>
                </c:pt>
                <c:pt idx="55">
                  <c:v>0.752614991290116</c:v>
                </c:pt>
                <c:pt idx="56">
                  <c:v>0.75213954192571197</c:v>
                </c:pt>
                <c:pt idx="57">
                  <c:v>0.75152975857789095</c:v>
                </c:pt>
                <c:pt idx="58">
                  <c:v>0.74979781564439596</c:v>
                </c:pt>
                <c:pt idx="59">
                  <c:v>0.74975925919775799</c:v>
                </c:pt>
                <c:pt idx="60">
                  <c:v>0.74838527268826005</c:v>
                </c:pt>
                <c:pt idx="61">
                  <c:v>0.74812593658867499</c:v>
                </c:pt>
                <c:pt idx="62">
                  <c:v>0.74786660048908904</c:v>
                </c:pt>
                <c:pt idx="63">
                  <c:v>0.74742970757132299</c:v>
                </c:pt>
                <c:pt idx="64">
                  <c:v>0.74707459393495901</c:v>
                </c:pt>
                <c:pt idx="65">
                  <c:v>0.74628258738082898</c:v>
                </c:pt>
                <c:pt idx="66">
                  <c:v>0.74534336159493197</c:v>
                </c:pt>
                <c:pt idx="67">
                  <c:v>0.74429947931172802</c:v>
                </c:pt>
                <c:pt idx="68">
                  <c:v>0.74382402994732399</c:v>
                </c:pt>
                <c:pt idx="69">
                  <c:v>0.74304602164856803</c:v>
                </c:pt>
                <c:pt idx="70">
                  <c:v>0.74226801334981296</c:v>
                </c:pt>
                <c:pt idx="71">
                  <c:v>0.74131244823287601</c:v>
                </c:pt>
                <c:pt idx="72">
                  <c:v>0.73958576559924205</c:v>
                </c:pt>
                <c:pt idx="73">
                  <c:v>0.73849586649888799</c:v>
                </c:pt>
                <c:pt idx="74">
                  <c:v>0.73771785820013303</c:v>
                </c:pt>
                <c:pt idx="75">
                  <c:v>0.73637608337070704</c:v>
                </c:pt>
                <c:pt idx="76">
                  <c:v>0.735340380436727</c:v>
                </c:pt>
                <c:pt idx="77">
                  <c:v>0.73372453213003797</c:v>
                </c:pt>
                <c:pt idx="78">
                  <c:v>0.73269880671002197</c:v>
                </c:pt>
                <c:pt idx="79">
                  <c:v>0.73097974902487595</c:v>
                </c:pt>
                <c:pt idx="80">
                  <c:v>0.72832924363277196</c:v>
                </c:pt>
                <c:pt idx="81">
                  <c:v>0.72595089998068596</c:v>
                </c:pt>
                <c:pt idx="82">
                  <c:v>0.72468688329064601</c:v>
                </c:pt>
                <c:pt idx="83">
                  <c:v>0.72246244197724496</c:v>
                </c:pt>
                <c:pt idx="84">
                  <c:v>0.72156287169982303</c:v>
                </c:pt>
                <c:pt idx="85">
                  <c:v>0.71918589468998295</c:v>
                </c:pt>
                <c:pt idx="86">
                  <c:v>0.717068522682905</c:v>
                </c:pt>
                <c:pt idx="87">
                  <c:v>0.71571391141037799</c:v>
                </c:pt>
                <c:pt idx="88">
                  <c:v>0.71267495736405695</c:v>
                </c:pt>
                <c:pt idx="89">
                  <c:v>0.70449866717492204</c:v>
                </c:pt>
                <c:pt idx="90">
                  <c:v>0.69704590222560403</c:v>
                </c:pt>
                <c:pt idx="91">
                  <c:v>0.68973458369969498</c:v>
                </c:pt>
                <c:pt idx="92">
                  <c:v>0.68651277341358397</c:v>
                </c:pt>
                <c:pt idx="93">
                  <c:v>0.68128544082639297</c:v>
                </c:pt>
                <c:pt idx="94">
                  <c:v>0.67627525132166399</c:v>
                </c:pt>
                <c:pt idx="95">
                  <c:v>0.66683672026512397</c:v>
                </c:pt>
                <c:pt idx="96">
                  <c:v>0.65477873468996595</c:v>
                </c:pt>
                <c:pt idx="97">
                  <c:v>0.62433155831057696</c:v>
                </c:pt>
                <c:pt idx="98">
                  <c:v>0.584741141294568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0.435783912038402</c:v>
                </c:pt>
                <c:pt idx="1">
                  <c:v>0.432649312523811</c:v>
                </c:pt>
                <c:pt idx="2">
                  <c:v>0.42600899927055602</c:v>
                </c:pt>
                <c:pt idx="3">
                  <c:v>0.42056190024157802</c:v>
                </c:pt>
                <c:pt idx="4">
                  <c:v>0.41591260243177902</c:v>
                </c:pt>
                <c:pt idx="5">
                  <c:v>0.41301982731450698</c:v>
                </c:pt>
                <c:pt idx="6">
                  <c:v>0.411020478956304</c:v>
                </c:pt>
                <c:pt idx="7">
                  <c:v>0.40944902388450799</c:v>
                </c:pt>
                <c:pt idx="8">
                  <c:v>0.40750068300131098</c:v>
                </c:pt>
                <c:pt idx="9">
                  <c:v>0.40598987874063902</c:v>
                </c:pt>
                <c:pt idx="10">
                  <c:v>0.404412294095223</c:v>
                </c:pt>
                <c:pt idx="11">
                  <c:v>0.40368894738999</c:v>
                </c:pt>
                <c:pt idx="12">
                  <c:v>0.40264974419916999</c:v>
                </c:pt>
                <c:pt idx="13">
                  <c:v>0.40155446561320901</c:v>
                </c:pt>
                <c:pt idx="14">
                  <c:v>0.40004971818357099</c:v>
                </c:pt>
                <c:pt idx="15">
                  <c:v>0.39891040885979101</c:v>
                </c:pt>
                <c:pt idx="16">
                  <c:v>0.39788643799665102</c:v>
                </c:pt>
                <c:pt idx="17">
                  <c:v>0.39724429682139401</c:v>
                </c:pt>
                <c:pt idx="18">
                  <c:v>0.39655079437267199</c:v>
                </c:pt>
                <c:pt idx="19">
                  <c:v>0.39642433242356201</c:v>
                </c:pt>
                <c:pt idx="20">
                  <c:v>0.39589813489241699</c:v>
                </c:pt>
                <c:pt idx="21">
                  <c:v>0.39501828950178303</c:v>
                </c:pt>
                <c:pt idx="22">
                  <c:v>0.39472909736990602</c:v>
                </c:pt>
                <c:pt idx="23">
                  <c:v>0.39459928555159002</c:v>
                </c:pt>
                <c:pt idx="24">
                  <c:v>0.39406779101081701</c:v>
                </c:pt>
                <c:pt idx="25">
                  <c:v>0.39334497418111097</c:v>
                </c:pt>
                <c:pt idx="26">
                  <c:v>0.39237692442319799</c:v>
                </c:pt>
                <c:pt idx="27">
                  <c:v>0.39278509159097602</c:v>
                </c:pt>
                <c:pt idx="28">
                  <c:v>0.39249975943398202</c:v>
                </c:pt>
                <c:pt idx="29">
                  <c:v>0.39207367510319402</c:v>
                </c:pt>
                <c:pt idx="30">
                  <c:v>0.39213655625438598</c:v>
                </c:pt>
                <c:pt idx="31">
                  <c:v>0.39270325623988001</c:v>
                </c:pt>
                <c:pt idx="32">
                  <c:v>0.39243585291081101</c:v>
                </c:pt>
                <c:pt idx="33">
                  <c:v>0.39230904656340199</c:v>
                </c:pt>
                <c:pt idx="34">
                  <c:v>0.39147110757628001</c:v>
                </c:pt>
                <c:pt idx="35">
                  <c:v>0.39137930531920201</c:v>
                </c:pt>
                <c:pt idx="36">
                  <c:v>0.39079194492566</c:v>
                </c:pt>
                <c:pt idx="37">
                  <c:v>0.39087996865192098</c:v>
                </c:pt>
                <c:pt idx="38">
                  <c:v>0.39070301655245299</c:v>
                </c:pt>
                <c:pt idx="39">
                  <c:v>0.390550621800138</c:v>
                </c:pt>
                <c:pt idx="40">
                  <c:v>0.39060491289985999</c:v>
                </c:pt>
                <c:pt idx="41">
                  <c:v>0.39004541218237998</c:v>
                </c:pt>
                <c:pt idx="42">
                  <c:v>0.38991525848047598</c:v>
                </c:pt>
                <c:pt idx="43">
                  <c:v>0.38987066495172901</c:v>
                </c:pt>
                <c:pt idx="44">
                  <c:v>0.38939790682315001</c:v>
                </c:pt>
                <c:pt idx="45">
                  <c:v>0.38907186903832702</c:v>
                </c:pt>
                <c:pt idx="46">
                  <c:v>0.38860003183418401</c:v>
                </c:pt>
                <c:pt idx="47">
                  <c:v>0.38815023305618401</c:v>
                </c:pt>
                <c:pt idx="48">
                  <c:v>0.38761672957499299</c:v>
                </c:pt>
                <c:pt idx="49">
                  <c:v>0.38742208528114802</c:v>
                </c:pt>
                <c:pt idx="50">
                  <c:v>0.38775497320216501</c:v>
                </c:pt>
                <c:pt idx="51">
                  <c:v>0.38744466264625399</c:v>
                </c:pt>
                <c:pt idx="52">
                  <c:v>0.38766245434026603</c:v>
                </c:pt>
                <c:pt idx="53">
                  <c:v>0.387342995166638</c:v>
                </c:pt>
                <c:pt idx="54">
                  <c:v>0.38715116972230601</c:v>
                </c:pt>
                <c:pt idx="55">
                  <c:v>0.38672351992317699</c:v>
                </c:pt>
                <c:pt idx="56">
                  <c:v>0.38652779204166898</c:v>
                </c:pt>
                <c:pt idx="57">
                  <c:v>0.38638933652243601</c:v>
                </c:pt>
                <c:pt idx="58">
                  <c:v>0.38556195284381301</c:v>
                </c:pt>
                <c:pt idx="59">
                  <c:v>0.38558412024408101</c:v>
                </c:pt>
                <c:pt idx="60">
                  <c:v>0.38541999203131599</c:v>
                </c:pt>
                <c:pt idx="61">
                  <c:v>0.38530318222832</c:v>
                </c:pt>
                <c:pt idx="62">
                  <c:v>0.385186009418652</c:v>
                </c:pt>
                <c:pt idx="63">
                  <c:v>0.38545554495462198</c:v>
                </c:pt>
                <c:pt idx="64">
                  <c:v>0.385349357253918</c:v>
                </c:pt>
                <c:pt idx="65">
                  <c:v>0.38504790968831598</c:v>
                </c:pt>
                <c:pt idx="66">
                  <c:v>0.38464033458711</c:v>
                </c:pt>
                <c:pt idx="67">
                  <c:v>0.38425848706569299</c:v>
                </c:pt>
                <c:pt idx="68">
                  <c:v>0.38402838616023999</c:v>
                </c:pt>
                <c:pt idx="69">
                  <c:v>0.383666231262623</c:v>
                </c:pt>
                <c:pt idx="70">
                  <c:v>0.38321937955928898</c:v>
                </c:pt>
                <c:pt idx="71">
                  <c:v>0.38274133593197901</c:v>
                </c:pt>
                <c:pt idx="72">
                  <c:v>0.38185751487004399</c:v>
                </c:pt>
                <c:pt idx="73">
                  <c:v>0.38140975693968499</c:v>
                </c:pt>
                <c:pt idx="74">
                  <c:v>0.38098438434287502</c:v>
                </c:pt>
                <c:pt idx="75">
                  <c:v>0.38067897113407001</c:v>
                </c:pt>
                <c:pt idx="76">
                  <c:v>0.38069300941399697</c:v>
                </c:pt>
                <c:pt idx="77">
                  <c:v>0.37983375512560003</c:v>
                </c:pt>
                <c:pt idx="78">
                  <c:v>0.37943902631387699</c:v>
                </c:pt>
                <c:pt idx="79">
                  <c:v>0.37883421611807</c:v>
                </c:pt>
                <c:pt idx="80">
                  <c:v>0.37857113831891798</c:v>
                </c:pt>
                <c:pt idx="81">
                  <c:v>0.37771992317589298</c:v>
                </c:pt>
                <c:pt idx="82">
                  <c:v>0.37734796304532697</c:v>
                </c:pt>
                <c:pt idx="83">
                  <c:v>0.37703742805850898</c:v>
                </c:pt>
                <c:pt idx="84">
                  <c:v>0.37658617821115398</c:v>
                </c:pt>
                <c:pt idx="85">
                  <c:v>0.37553848809777901</c:v>
                </c:pt>
                <c:pt idx="86">
                  <c:v>0.37466645148254601</c:v>
                </c:pt>
                <c:pt idx="87">
                  <c:v>0.37477741428999201</c:v>
                </c:pt>
                <c:pt idx="88">
                  <c:v>0.37513257087288299</c:v>
                </c:pt>
                <c:pt idx="89">
                  <c:v>0.37288312529476603</c:v>
                </c:pt>
                <c:pt idx="90">
                  <c:v>0.36963932386959197</c:v>
                </c:pt>
                <c:pt idx="91">
                  <c:v>0.36791229633129002</c:v>
                </c:pt>
                <c:pt idx="92">
                  <c:v>0.36778340734427001</c:v>
                </c:pt>
                <c:pt idx="93">
                  <c:v>0.36585702695273298</c:v>
                </c:pt>
                <c:pt idx="94">
                  <c:v>0.36438770052778302</c:v>
                </c:pt>
                <c:pt idx="95">
                  <c:v>0.36473872448081401</c:v>
                </c:pt>
                <c:pt idx="96">
                  <c:v>0.36178902862940199</c:v>
                </c:pt>
                <c:pt idx="97">
                  <c:v>0.35488464138387399</c:v>
                </c:pt>
                <c:pt idx="98">
                  <c:v>0.35743051069417497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729416"/>
        <c:axId val="399728240"/>
      </c:scatterChart>
      <c:valAx>
        <c:axId val="399729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728240"/>
        <c:crosses val="autoZero"/>
        <c:crossBetween val="midCat"/>
      </c:valAx>
      <c:valAx>
        <c:axId val="3997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729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1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0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0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3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93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9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6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01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92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多事件跨文件摘要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94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969456"/>
              </p:ext>
            </p:extLst>
          </p:nvPr>
        </p:nvGraphicFramePr>
        <p:xfrm>
          <a:off x="35453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66452"/>
              </p:ext>
            </p:extLst>
          </p:nvPr>
        </p:nvGraphicFramePr>
        <p:xfrm>
          <a:off x="354530" y="31450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008617"/>
              </p:ext>
            </p:extLst>
          </p:nvPr>
        </p:nvGraphicFramePr>
        <p:xfrm>
          <a:off x="5792804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3130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010496"/>
              </p:ext>
            </p:extLst>
          </p:nvPr>
        </p:nvGraphicFramePr>
        <p:xfrm>
          <a:off x="585537" y="257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428842"/>
              </p:ext>
            </p:extLst>
          </p:nvPr>
        </p:nvGraphicFramePr>
        <p:xfrm>
          <a:off x="585537" y="31739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1049"/>
              </p:ext>
            </p:extLst>
          </p:nvPr>
        </p:nvGraphicFramePr>
        <p:xfrm>
          <a:off x="6043061" y="257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05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020026"/>
              </p:ext>
            </p:extLst>
          </p:nvPr>
        </p:nvGraphicFramePr>
        <p:xfrm>
          <a:off x="585537" y="2382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888921"/>
              </p:ext>
            </p:extLst>
          </p:nvPr>
        </p:nvGraphicFramePr>
        <p:xfrm>
          <a:off x="585537" y="32413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849511"/>
              </p:ext>
            </p:extLst>
          </p:nvPr>
        </p:nvGraphicFramePr>
        <p:xfrm>
          <a:off x="5821680" y="2382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871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300571"/>
              </p:ext>
            </p:extLst>
          </p:nvPr>
        </p:nvGraphicFramePr>
        <p:xfrm>
          <a:off x="460409" y="2574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845553"/>
              </p:ext>
            </p:extLst>
          </p:nvPr>
        </p:nvGraphicFramePr>
        <p:xfrm>
          <a:off x="460409" y="33279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410965"/>
              </p:ext>
            </p:extLst>
          </p:nvPr>
        </p:nvGraphicFramePr>
        <p:xfrm>
          <a:off x="5956434" y="2574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914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647742"/>
              </p:ext>
            </p:extLst>
          </p:nvPr>
        </p:nvGraphicFramePr>
        <p:xfrm>
          <a:off x="479659" y="2863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4341"/>
              </p:ext>
            </p:extLst>
          </p:nvPr>
        </p:nvGraphicFramePr>
        <p:xfrm>
          <a:off x="479659" y="34434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542518"/>
              </p:ext>
            </p:extLst>
          </p:nvPr>
        </p:nvGraphicFramePr>
        <p:xfrm>
          <a:off x="5648425" y="2863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91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636160"/>
              </p:ext>
            </p:extLst>
          </p:nvPr>
        </p:nvGraphicFramePr>
        <p:xfrm>
          <a:off x="316029" y="842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903308"/>
              </p:ext>
            </p:extLst>
          </p:nvPr>
        </p:nvGraphicFramePr>
        <p:xfrm>
          <a:off x="316029" y="30199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096212"/>
              </p:ext>
            </p:extLst>
          </p:nvPr>
        </p:nvGraphicFramePr>
        <p:xfrm>
          <a:off x="5523297" y="842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16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733043"/>
              </p:ext>
            </p:extLst>
          </p:nvPr>
        </p:nvGraphicFramePr>
        <p:xfrm>
          <a:off x="489284" y="1419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069232"/>
              </p:ext>
            </p:extLst>
          </p:nvPr>
        </p:nvGraphicFramePr>
        <p:xfrm>
          <a:off x="489284" y="30873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536438"/>
              </p:ext>
            </p:extLst>
          </p:nvPr>
        </p:nvGraphicFramePr>
        <p:xfrm>
          <a:off x="5966059" y="1419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837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21540"/>
              </p:ext>
            </p:extLst>
          </p:nvPr>
        </p:nvGraphicFramePr>
        <p:xfrm>
          <a:off x="838200" y="1999826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總筆數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時間區間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結束時間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brexit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20160602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20160731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catalan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20170908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20171230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crimea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20140214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20140401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gravitational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20160211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20160321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20140914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20141223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missile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20170825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20170925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sewol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20140416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20140501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syria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20170404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20170529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turkish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20160715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20160731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cos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498912"/>
              </p:ext>
            </p:extLst>
          </p:nvPr>
        </p:nvGraphicFramePr>
        <p:xfrm>
          <a:off x="0" y="1801730"/>
          <a:ext cx="12176557" cy="475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3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Tf-idf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737892"/>
              </p:ext>
            </p:extLst>
          </p:nvPr>
        </p:nvGraphicFramePr>
        <p:xfrm>
          <a:off x="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82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-pdf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894168"/>
              </p:ext>
            </p:extLst>
          </p:nvPr>
        </p:nvGraphicFramePr>
        <p:xfrm>
          <a:off x="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5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-cos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279320"/>
              </p:ext>
            </p:extLst>
          </p:nvPr>
        </p:nvGraphicFramePr>
        <p:xfrm>
          <a:off x="840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57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tf-idf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786841"/>
              </p:ext>
            </p:extLst>
          </p:nvPr>
        </p:nvGraphicFramePr>
        <p:xfrm>
          <a:off x="8400" y="2057400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98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-pdf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37653"/>
              </p:ext>
            </p:extLst>
          </p:nvPr>
        </p:nvGraphicFramePr>
        <p:xfrm>
          <a:off x="840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64250"/>
              </p:ext>
            </p:extLst>
          </p:nvPr>
        </p:nvGraphicFramePr>
        <p:xfrm>
          <a:off x="258278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349836"/>
              </p:ext>
            </p:extLst>
          </p:nvPr>
        </p:nvGraphicFramePr>
        <p:xfrm>
          <a:off x="258278" y="33375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826688"/>
              </p:ext>
            </p:extLst>
          </p:nvPr>
        </p:nvGraphicFramePr>
        <p:xfrm>
          <a:off x="5802428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829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121</Words>
  <Application>Microsoft Office PowerPoint</Application>
  <PresentationFormat>寬螢幕</PresentationFormat>
  <Paragraphs>88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多事件跨文件摘要</vt:lpstr>
      <vt:lpstr>資料</vt:lpstr>
      <vt:lpstr>對齊開始時間- cos</vt:lpstr>
      <vt:lpstr>對齊開始時間- Tf-idf</vt:lpstr>
      <vt:lpstr>對齊開始時間- Tf-pdf</vt:lpstr>
      <vt:lpstr>均分15天-cos</vt:lpstr>
      <vt:lpstr>均分15天-tf-idf</vt:lpstr>
      <vt:lpstr>均分15天-tf-pdf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Yuhsuan</dc:creator>
  <cp:lastModifiedBy>Yuhsuan</cp:lastModifiedBy>
  <cp:revision>11</cp:revision>
  <dcterms:created xsi:type="dcterms:W3CDTF">2018-01-22T07:19:29Z</dcterms:created>
  <dcterms:modified xsi:type="dcterms:W3CDTF">2018-01-22T11:34:15Z</dcterms:modified>
</cp:coreProperties>
</file>