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86410" autoAdjust="0"/>
  </p:normalViewPr>
  <p:slideViewPr>
    <p:cSldViewPr snapToGrid="0" snapToObjects="1">
      <p:cViewPr>
        <p:scale>
          <a:sx n="66" d="100"/>
          <a:sy n="66" d="100"/>
        </p:scale>
        <p:origin x="-13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72E4-E513-42F9-B582-EFFE01CB52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9EBFD-E122-48D2-AD55-8969319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MoM Profit Increase/Decrease, by Fiscal Year and 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QoQ increase/decrease in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 Revenue Generating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view?r=eyJrIjoiZTJjNWJmZjItYTcxYy00ZGViLWJjNDgtYzk1N2NmOGYwNTViIiwidCI6ImJlZGNiOWUyLTU2YWQtNGFhMC1hNTBjLTJiYzAxMzYwZjE0YSIsImMiOjEwfQ%3D%3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846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Retail Sales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Analysis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8889" y="3617181"/>
            <a:ext cx="242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Segoe UI Light" pitchFamily="34" charset="0"/>
                <a:cs typeface="Segoe UI Light" pitchFamily="34" charset="0"/>
                <a:hlinkClick r:id="rId4"/>
              </a:rPr>
              <a:t>Go to the Report</a:t>
            </a:r>
            <a:endParaRPr lang="en-US" sz="2400" dirty="0">
              <a:solidFill>
                <a:srgbClr val="FFFF0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actionButton ,actionButton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slicer ,slicer ,card ,card ,card ,gauge ,waterfall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MoM Profit Increase/Decrease, by Fiscal Year and Quarter ,slicer ,slicer ,slicer ,QoQ increase/decrease in revenu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clusteredColumnChart ,Top 3 Revenue Generating Products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clusteredColumnChart ,slicer ,lineChart ,actionButton ,actionButton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decompositionTreeVisual ,keyDriversVisual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393</Words>
  <Application>Microsoft Office PowerPoint</Application>
  <PresentationFormat>Custom</PresentationFormat>
  <Paragraphs>218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Retail Sales Analysis</vt:lpstr>
      <vt:lpstr>Home</vt:lpstr>
      <vt:lpstr>Dashboard</vt:lpstr>
      <vt:lpstr>Details</vt:lpstr>
      <vt:lpstr>Time Intelligence</vt:lpstr>
      <vt:lpstr>Statistical Analysis</vt:lpstr>
      <vt:lpstr>Future Trends</vt:lpstr>
      <vt:lpstr>Advanced Analytics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Laptop</cp:lastModifiedBy>
  <cp:revision>8</cp:revision>
  <dcterms:created xsi:type="dcterms:W3CDTF">2016-09-04T11:54:55Z</dcterms:created>
  <dcterms:modified xsi:type="dcterms:W3CDTF">2023-04-29T17:00:47Z</dcterms:modified>
</cp:coreProperties>
</file>