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>
        <p:scale>
          <a:sx n="66" d="100"/>
          <a:sy n="66" d="100"/>
        </p:scale>
        <p:origin x="-136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272E4-E513-42F9-B582-EFFE01CB529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9EBFD-E122-48D2-AD55-89693198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9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waterfallChart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MoM Profit Increase/Decrease, by Fiscal Year and Quarter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QoQ increase/decrease in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3 Revenue Generating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decompositionTreeVisual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071f2fe-a405-4ef5-a139-32096e5da168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6851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Retail Sales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Analysis</a:t>
            </a: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actionButton ,actionButton ,actionButton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actionButton ,actionButton ,actionButton ,actionButton ,actionButton ,shape ,slicer ,slicer ,card ,card ,card ,gauge ,waterfallCha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actionButton ,actionButton ,actionButton ,actionButton ,actionButton ,shape ,MoM Profit Increase/Decrease, by Fiscal Year and Quarter ,slicer ,slicer ,slicer ,QoQ increase/decrease in revenu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actionButton ,actionButton ,actionButton ,actionButton ,actionButton ,shape ,clusteredColumnChart ,Top 3 Revenue Generating Products ,slicer ,slicer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actionButton ,actionButton ,actionButton ,actionButton ,actionButton ,shape ,clusteredColumnChart ,slicer ,lineChart ,actionButton ,actionButton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actionButton ,actionButton ,actionButton ,actionButton ,actionButton ,shape ,decompositionTreeVisual ,keyDriversVisual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389</Words>
  <Application>Microsoft Office PowerPoint</Application>
  <PresentationFormat>Custom</PresentationFormat>
  <Paragraphs>217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 Design</vt:lpstr>
      <vt:lpstr>Retail Sales Analysis</vt:lpstr>
      <vt:lpstr>Home</vt:lpstr>
      <vt:lpstr>Dashboard</vt:lpstr>
      <vt:lpstr>Details</vt:lpstr>
      <vt:lpstr>Time Intelligence</vt:lpstr>
      <vt:lpstr>Statistical Analysis</vt:lpstr>
      <vt:lpstr>Future Trends</vt:lpstr>
      <vt:lpstr>Advanced Analytics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Laptop</cp:lastModifiedBy>
  <cp:revision>7</cp:revision>
  <dcterms:created xsi:type="dcterms:W3CDTF">2016-09-04T11:54:55Z</dcterms:created>
  <dcterms:modified xsi:type="dcterms:W3CDTF">2023-04-29T16:41:08Z</dcterms:modified>
</cp:coreProperties>
</file>