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99650" autoAdjust="0"/>
  </p:normalViewPr>
  <p:slideViewPr>
    <p:cSldViewPr snapToGrid="0" snapToObjects="1">
      <p:cViewPr>
        <p:scale>
          <a:sx n="68" d="100"/>
          <a:sy n="68" d="100"/>
        </p:scale>
        <p:origin x="-56" y="-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1E1BC1-550F-4575-ACD4-A9C29FDD6DF2}" type="datetimeFigureOut">
              <a:rPr lang="en-US" smtClean="0"/>
              <a:t>5/7/2023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37F8E5-681C-4733-AA1C-B483911FCBEE}" type="slidenum">
              <a:rPr lang="en-US" smtClean="0"/>
              <a:t>‹#›</a:t>
            </a:fld>
            <a:endParaRPr lang="en-US"/>
          </a:p>
        </p:txBody>
      </p:sp>
    </p:spTree>
    <p:extLst>
      <p:ext uri="{BB962C8B-B14F-4D97-AF65-F5344CB8AC3E}">
        <p14:creationId xmlns:p14="http://schemas.microsoft.com/office/powerpoint/2010/main" val="3551485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Select Month</a:t>
            </a:r>
            <a:endParaRPr dirty="0"/>
          </a:p>
          <a:p>
            <a:r>
              <a:rPr b="0" dirty="0"/>
              <a:t>No alt text provided</a:t>
            </a:r>
            <a:endParaRPr dirty="0"/>
          </a:p>
          <a:p>
            <a:endParaRPr dirty="0"/>
          </a:p>
          <a:p>
            <a:r>
              <a:rPr b="1" dirty="0"/>
              <a:t>Select Week</a:t>
            </a:r>
            <a:endParaRPr dirty="0"/>
          </a:p>
          <a:p>
            <a:r>
              <a:rPr b="0" dirty="0"/>
              <a:t>No alt text provided</a:t>
            </a:r>
            <a:endParaRPr dirty="0"/>
          </a:p>
          <a:p>
            <a:endParaRPr dirty="0"/>
          </a:p>
          <a:p>
            <a:r>
              <a:rPr b="1" dirty="0"/>
              <a:t>Select City</a:t>
            </a:r>
            <a:endParaRPr dirty="0"/>
          </a:p>
          <a:p>
            <a:r>
              <a:rPr b="0" dirty="0"/>
              <a:t>No alt text provided</a:t>
            </a:r>
            <a:endParaRPr dirty="0"/>
          </a:p>
          <a:p>
            <a:endParaRPr dirty="0"/>
          </a:p>
          <a:p>
            <a:r>
              <a:rPr b="1" dirty="0"/>
              <a:t>Room Category</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donutChart</a:t>
            </a:r>
            <a:endParaRPr dirty="0"/>
          </a:p>
          <a:p>
            <a:r>
              <a:rPr b="0" dirty="0"/>
              <a:t>No alt text provided</a:t>
            </a:r>
            <a:endParaRPr dirty="0"/>
          </a:p>
          <a:p>
            <a:endParaRPr dirty="0"/>
          </a:p>
          <a:p>
            <a:r>
              <a:rPr b="1" dirty="0"/>
              <a:t>lineClusteredColumnComboChart</a:t>
            </a:r>
            <a:endParaRPr dirty="0"/>
          </a:p>
          <a:p>
            <a:r>
              <a:rPr b="0" dirty="0"/>
              <a:t>No alt text provided</a:t>
            </a:r>
            <a:endParaRPr dirty="0"/>
          </a:p>
          <a:p>
            <a:endParaRPr dirty="0"/>
          </a:p>
          <a:p>
            <a:r>
              <a:rPr b="1" dirty="0"/>
              <a:t>Select Month</a:t>
            </a:r>
            <a:endParaRPr dirty="0"/>
          </a:p>
          <a:p>
            <a:r>
              <a:rPr b="0" dirty="0"/>
              <a:t>No alt text provided</a:t>
            </a:r>
            <a:endParaRPr dirty="0"/>
          </a:p>
          <a:p>
            <a:endParaRPr dirty="0"/>
          </a:p>
          <a:p>
            <a:r>
              <a:rPr b="1" dirty="0"/>
              <a:t>Select Week</a:t>
            </a:r>
            <a:endParaRPr dirty="0"/>
          </a:p>
          <a:p>
            <a:r>
              <a:rPr b="0" dirty="0"/>
              <a:t>No alt text provided</a:t>
            </a:r>
            <a:endParaRPr dirty="0"/>
          </a:p>
          <a:p>
            <a:endParaRPr dirty="0"/>
          </a:p>
          <a:p>
            <a:r>
              <a:rPr b="1" dirty="0"/>
              <a:t>Select City</a:t>
            </a:r>
            <a:endParaRPr dirty="0"/>
          </a:p>
          <a:p>
            <a:r>
              <a:rPr b="0" dirty="0"/>
              <a:t>No alt text provided</a:t>
            </a:r>
            <a:endParaRPr dirty="0"/>
          </a:p>
          <a:p>
            <a:endParaRPr dirty="0"/>
          </a:p>
          <a:p>
            <a:r>
              <a:rPr b="1" dirty="0"/>
              <a:t>Room Category</a:t>
            </a:r>
            <a:endParaRPr dirty="0"/>
          </a:p>
          <a:p>
            <a:r>
              <a:rPr b="0" dirty="0"/>
              <a:t>No alt text provided</a:t>
            </a:r>
            <a:endParaRPr dirty="0"/>
          </a:p>
          <a:p>
            <a:endParaRPr dirty="0"/>
          </a:p>
          <a:p>
            <a:r>
              <a:rPr b="1" dirty="0"/>
              <a:t>map</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decompositionTreeVisual</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keyDriversVisual</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5/7/2023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5/7/2023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5/7/2023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app.powerbi.com/view?r=eyJrIjoiM2FjODhhMDctMzNlOC00MWI4LThkODgtYTkxNjkwYTFkZGE2IiwidCI6ImJlZGNiOWUyLTU2YWQtNGFhMC1hNTBjLTJiYzAxMzYwZjE0YSIsImMiOjEwfQ%3D%3D"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3495b523-1b83-4727-a0f2-c2bda88e767e/?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3495b523-1b83-4727-a0f2-c2bda88e767e/?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3495b523-1b83-4727-a0f2-c2bda88e767e/?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3495b523-1b83-4727-a0f2-c2bda88e767e/?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xmlns:p14="http://schemas.microsoft.com/office/powerpoint/2010/main" xmlns:a14="http://schemas.microsoft.com/office/drawing/2010/main" xmlns=""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Text Placeholder 2"/>
          <p:cNvSpPr txBox="1">
            <a:spLocks/>
          </p:cNvSpPr>
          <p:nvPr/>
        </p:nvSpPr>
        <p:spPr>
          <a:xfrm>
            <a:off x="853448" y="3658761"/>
            <a:ext cx="1983058" cy="3534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endParaRPr lang="en-US" dirty="0">
              <a:solidFill>
                <a:schemeClr val="bg1"/>
              </a:solidFill>
            </a:endParaRPr>
          </a:p>
        </p:txBody>
      </p:sp>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3C910"/>
                </a:solidFill>
                <a:effectLst/>
                <a:uLnTx/>
                <a:uFillTx/>
                <a:latin typeface="Segoe UI Light" charset="0"/>
                <a:ea typeface="Segoe UI Light" charset="0"/>
                <a:cs typeface="Segoe UI Light" charset="0"/>
              </a:rPr>
              <a:t>Hospitality</a:t>
            </a:r>
            <a:r>
              <a:rPr kumimoji="0" lang="en-US" sz="4400" b="0" i="0" u="none" strike="noStrike" kern="1200" cap="none" spc="0" normalizeH="0" noProof="0" dirty="0" smtClean="0">
                <a:ln>
                  <a:noFill/>
                </a:ln>
                <a:solidFill>
                  <a:srgbClr val="F3C910"/>
                </a:solidFill>
                <a:effectLst/>
                <a:uLnTx/>
                <a:uFillTx/>
                <a:latin typeface="Segoe UI Light" charset="0"/>
                <a:ea typeface="Segoe UI Light" charset="0"/>
                <a:cs typeface="Segoe UI Light" charset="0"/>
              </a:rPr>
              <a:t> </a:t>
            </a:r>
            <a:r>
              <a:rPr kumimoji="0" lang="en-US" sz="4400" b="0" i="0" u="none" strike="noStrike" kern="1200" cap="none" spc="0" normalizeH="0" baseline="0" noProof="0" dirty="0" smtClean="0">
                <a:ln>
                  <a:noFill/>
                </a:ln>
                <a:solidFill>
                  <a:srgbClr val="F3C910"/>
                </a:solidFill>
                <a:effectLst/>
                <a:uLnTx/>
                <a:uFillTx/>
                <a:latin typeface="Segoe UI Light" charset="0"/>
                <a:ea typeface="Segoe UI Light" charset="0"/>
                <a:cs typeface="Segoe UI Light" charset="0"/>
              </a:rPr>
              <a:t>Insights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pic>
        <p:nvPicPr>
          <p:cNvPr id="16" name="Picture 15" descr="Microsoft Power B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sp>
        <p:nvSpPr>
          <p:cNvPr id="2" name="TextBox 1"/>
          <p:cNvSpPr txBox="1"/>
          <p:nvPr/>
        </p:nvSpPr>
        <p:spPr>
          <a:xfrm>
            <a:off x="923544" y="3597339"/>
            <a:ext cx="2304848" cy="369332"/>
          </a:xfrm>
          <a:prstGeom prst="rect">
            <a:avLst/>
          </a:prstGeom>
          <a:noFill/>
        </p:spPr>
        <p:txBody>
          <a:bodyPr wrap="square" rtlCol="0">
            <a:spAutoFit/>
          </a:bodyPr>
          <a:lstStyle/>
          <a:p>
            <a:r>
              <a:rPr lang="en-US" dirty="0" smtClean="0">
                <a:solidFill>
                  <a:srgbClr val="F3C910"/>
                </a:solidFill>
                <a:hlinkClick r:id="rId4"/>
              </a:rPr>
              <a:t>Go To Power BI</a:t>
            </a:r>
            <a:endParaRPr lang="en-US" dirty="0">
              <a:solidFill>
                <a:srgbClr val="F3C910"/>
              </a:solidFill>
            </a:endParaRPr>
          </a:p>
        </p:txBody>
      </p:sp>
    </p:spTree>
    <p:extLst>
      <p:ext uri="{BB962C8B-B14F-4D97-AF65-F5344CB8AC3E}">
        <p14:creationId xmlns:p14="http://schemas.microsoft.com/office/powerpoint/2010/main" val="7630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elect Month ,Select Week ,Select City ,Room Category ,lineChart ,tableEx ,card ,card ,card ,card ,card ,card ,tableEx ,tableEx ,tableEx ,tableEx ,tableEx ,tableEx ,shape ,tableEx ,shape ,textbox ,shape ,shape ,shape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DashBoard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donutChart ,lineClusteredColumnComboChart ,Select Month ,Select Week ,Select City ,Room Category ,map.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Details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decompositionTreeVisual.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Decomposition Tree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keyDriversVisual.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Key Influncers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TotalTime>
  <Words>195</Words>
  <Application>Microsoft Office PowerPoint</Application>
  <PresentationFormat>Custom</PresentationFormat>
  <Paragraphs>107</Paragraphs>
  <Slides>5</Slides>
  <Notes>4</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Custom Design</vt:lpstr>
      <vt:lpstr>Hospitality Insights</vt:lpstr>
      <vt:lpstr>DashBoard</vt:lpstr>
      <vt:lpstr>Details</vt:lpstr>
      <vt:lpstr>Decomposition Tree</vt:lpstr>
      <vt:lpstr>Key Influncers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Laptop</cp:lastModifiedBy>
  <cp:revision>5</cp:revision>
  <dcterms:created xsi:type="dcterms:W3CDTF">2016-09-04T11:54:55Z</dcterms:created>
  <dcterms:modified xsi:type="dcterms:W3CDTF">2023-05-07T10:42:31Z</dcterms:modified>
</cp:coreProperties>
</file>