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01T09:57:46.75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0306"/>
            <a:ext cx="10515600" cy="1461247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DIGITAL HEALTH ECO-SYSTEM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27337" y="1758728"/>
            <a:ext cx="9582736" cy="30009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    - Presented By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Group 12 .    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Hrishikesh U.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Bodke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  PRN- 220343020036</a:t>
            </a:r>
          </a:p>
          <a:p>
            <a:pPr marL="457200" indent="-457200">
              <a:buAutoNum type="arabicPeriod"/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Mrunal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P.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Mandhare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  PRN- 220343020052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Pankaj R.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Ushir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  PRN- 220343020062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Prajwal P. Pande         PRN- 220343020071</a:t>
            </a: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74E77-965A-4F9A-90D2-FECA8182CC5C}"/>
              </a:ext>
            </a:extLst>
          </p:cNvPr>
          <p:cNvSpPr txBox="1"/>
          <p:nvPr/>
        </p:nvSpPr>
        <p:spPr>
          <a:xfrm>
            <a:off x="4840941" y="1758728"/>
            <a:ext cx="424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Guided By- </a:t>
            </a:r>
            <a:r>
              <a:rPr lang="en-US" dirty="0" err="1"/>
              <a:t>Snehal</a:t>
            </a:r>
            <a:r>
              <a:rPr lang="en-US" dirty="0"/>
              <a:t> </a:t>
            </a:r>
            <a:r>
              <a:rPr lang="en-US" dirty="0" err="1"/>
              <a:t>Somwanshi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AGENDA: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introduction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Architecture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platform used for project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roles and responsibilities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Division of work within team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Details of my contribution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Known issues 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 Extensions 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9318" y="1385113"/>
            <a:ext cx="7745506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Introduction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the project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To provide an efficient and user-friendly bed availability system and related required emergency services like Ambulance booking and other medical facilities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/>
              <a:t>To provide easy information of all available hospitals, its facilities and external services like ambulance booking etc.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/>
              <a:t>To help all  people to achieve their full potential for health and well-being across the lifespan.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Patient-Oriented platform to deal with medical emergencies and minimize overall panic situations and losses in this healthcare sector.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83850" y="1455791"/>
            <a:ext cx="4148925" cy="15927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26115" y="3429000"/>
            <a:ext cx="4826614" cy="23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Architecture mainly comprises of three(3) parts :-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ont-end Layer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used for User Interfacing And Basic Data Validation.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 are- HTML, CSS, Javascript, ReactJS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 Layer: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used for Response Handling and Database Operations and also for server-side validations (if needed).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Technologies used are Spring boot REST API.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Layer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It is used for permanent data storage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-level validations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used is  MYSQL.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190B71-7E4D-4373-B5B5-85C17EFD9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761822" cy="39776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Platform Used For Project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/>
              <a:t>TECHNOLOGIES USED: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39" y="1958189"/>
            <a:ext cx="6679463" cy="95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Front-End technologies like HTML, CSS, Javascript, ReactJS and Database As MYSQL . Backend Technologies we use Spring boot and Spring boot REST API.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6332282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and CSS is used for proper formatting and look and feel and Javascript for additional functionality which isn’t achievable by HTML.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used ReactJS because it provides a lot of handy features that add interactivity and complex logic to websites.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8" y="4360521"/>
            <a:ext cx="6166681" cy="2354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 features of ReactJS which makes it a top choice to be used in frontend :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1)- Allows writing custom components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2)-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3)- Performance, Flexibility, Speed, Simplicity, Extensions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59501" y="1632507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Roles And Responsibilities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293595"/>
            <a:ext cx="11345589" cy="51163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4 User Roles which are as described below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1)- Admin: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Admin have access to control and manipulate everything.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Used cases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He can verify credentials, Add or remove Vendors and can make according to requests or updates.</a:t>
            </a:r>
          </a:p>
          <a:p>
            <a:pPr lvl="0"/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2)- Hospital: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dirty="0"/>
              <a:t>Hospitals can register their specialized services or equipment on our platform for better exposure through which they can reach out more and more audiences/patients</a:t>
            </a:r>
            <a:r>
              <a:rPr lang="en-US" b="1" dirty="0"/>
              <a:t>. </a:t>
            </a:r>
          </a:p>
          <a:p>
            <a:pPr lvl="0"/>
            <a:r>
              <a:rPr lang="en-US" b="1" dirty="0"/>
              <a:t> Used cases</a:t>
            </a:r>
            <a:r>
              <a:rPr lang="en-US" dirty="0"/>
              <a:t>: Hospitals can update bed information, check booking entry , login, logout </a:t>
            </a:r>
            <a:r>
              <a:rPr lang="en-US" dirty="0" err="1"/>
              <a:t>etc</a:t>
            </a:r>
            <a:endParaRPr lang="en-IN" dirty="0"/>
          </a:p>
          <a:p>
            <a:pPr lvl="0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3)- Patient:- </a:t>
            </a:r>
            <a:r>
              <a:rPr lang="en-US" dirty="0"/>
              <a:t>Patients who seeking for any emergency services can visit site and accordingly selects what they are exactly looking for .e.g. any appointment, specialist doctor visit, lab test etc.</a:t>
            </a:r>
          </a:p>
          <a:p>
            <a:pPr lvl="0"/>
            <a:r>
              <a:rPr lang="en-US" dirty="0"/>
              <a:t>  </a:t>
            </a:r>
            <a:r>
              <a:rPr lang="en-US" b="1" dirty="0"/>
              <a:t>Used Cases</a:t>
            </a:r>
            <a:r>
              <a:rPr lang="en-US" dirty="0"/>
              <a:t>: Register, Login, Book Services, update profile, search etc.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2000"/>
              </a:spcAft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 Providers(Ambulance): </a:t>
            </a:r>
            <a:r>
              <a:rPr lang="en-US" dirty="0"/>
              <a:t>Medical service provider from outside world can give / register their specialized services or equipment on our platform for better exposure through which they can reach out more and more audiences/patients.  </a:t>
            </a:r>
            <a:r>
              <a:rPr lang="en-US" b="1" dirty="0"/>
              <a:t>Used Cases: </a:t>
            </a:r>
            <a:r>
              <a:rPr lang="en-US" dirty="0"/>
              <a:t>Update Profile, delete information, update information, delete account</a:t>
            </a:r>
            <a:r>
              <a:rPr lang="en-US" b="1" dirty="0"/>
              <a:t>.</a:t>
            </a:r>
          </a:p>
          <a:p>
            <a:pPr>
              <a:lnSpc>
                <a:spcPts val="1800"/>
              </a:lnSpc>
              <a:spcAft>
                <a:spcPts val="2000"/>
              </a:spcAft>
            </a:pPr>
            <a:endParaRPr lang="en-IN" dirty="0"/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endParaRPr lang="en-US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 descr="Number 1"/>
          <p:cNvSpPr txBox="1"/>
          <p:nvPr/>
        </p:nvSpPr>
        <p:spPr bwMode="blackWhite">
          <a:xfrm>
            <a:off x="-462939" y="5526545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397906" y="5297965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Known Issues (if Any)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348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such there are no issues or bugs floating into our project and whole project is in 100% running state.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wish to add few more features but being time Bound we left it for the future scope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12741" y="2034988"/>
            <a:ext cx="3803904" cy="4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Scope And Conclusion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8" y="1296100"/>
            <a:ext cx="10995395" cy="519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b="1" dirty="0"/>
              <a:t>Future Scope</a:t>
            </a:r>
            <a:r>
              <a:rPr lang="en-US" sz="1600" dirty="0"/>
              <a:t>:- By observing on-growing needs into this emergency sector we are yet to update with some emergency requirements like Blood Bank Stock Availability and Bookings, Feedbacks etc.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/>
              <a:t>This enhancements will be done efficiently and according to the varying needs of the people/users and it’ll be integrated with minimal modifications 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/>
              <a:t>Thus our project is flexible and can be enhanced at any time with more advanced features in the future.</a:t>
            </a:r>
          </a:p>
          <a:p>
            <a:pPr marL="0" indent="0">
              <a:spcAft>
                <a:spcPts val="20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Conclusion: </a:t>
            </a:r>
            <a:r>
              <a:rPr lang="en-US" sz="1600" dirty="0"/>
              <a:t>Digital Health Eco System provides a better efficient and user-friendly bed availability system and related required emergency services like ambulance booking and required medicinal and Hospital facilities like bed availability.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/>
              <a:t>We help people in  achieving  their full potential for health and well-being across the lifespan which results in bringing a positive change into the lives of people medically and supporting them in panic or emergency situations</a:t>
            </a:r>
            <a:r>
              <a:rPr lang="en-US" sz="1600" b="1" dirty="0"/>
              <a:t>.</a:t>
            </a:r>
            <a:endParaRPr lang="en-IN" sz="1600" b="1" dirty="0"/>
          </a:p>
          <a:p>
            <a:pPr marL="0" indent="0">
              <a:spcAft>
                <a:spcPts val="2000"/>
              </a:spcAft>
              <a:buNone/>
            </a:pPr>
            <a:r>
              <a:rPr lang="en-US" sz="1600" dirty="0"/>
              <a:t> 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40C2-A36B-4BC8-9C87-C242535B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54427-9A05-4B49-8B92-0CFDE6851D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17059" y="1435100"/>
            <a:ext cx="8364069" cy="4831229"/>
          </a:xfrm>
        </p:spPr>
      </p:pic>
    </p:spTree>
    <p:extLst>
      <p:ext uri="{BB962C8B-B14F-4D97-AF65-F5344CB8AC3E}">
        <p14:creationId xmlns:p14="http://schemas.microsoft.com/office/powerpoint/2010/main" val="104530113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{2F518A88-0C7F-4131-9045-9590231DAB6D}tf10001108_win32</Template>
  <TotalTime>0</TotalTime>
  <Words>767</Words>
  <Application>Microsoft Office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WelcomeDoc</vt:lpstr>
      <vt:lpstr>DIGITAL HEALTH ECO-SYSTEM</vt:lpstr>
      <vt:lpstr>AGENDA:</vt:lpstr>
      <vt:lpstr>Project Introduction</vt:lpstr>
      <vt:lpstr>Project Architecture</vt:lpstr>
      <vt:lpstr>Technology Platform Used For Project</vt:lpstr>
      <vt:lpstr>User Roles And Responsibilities</vt:lpstr>
      <vt:lpstr>Known Issues (if Any)</vt:lpstr>
      <vt:lpstr>Future Scope And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2022-09-25T21:31:06Z</dcterms:created>
  <dcterms:modified xsi:type="dcterms:W3CDTF">2022-10-01T05:15:57Z</dcterms:modified>
  <cp:version/>
</cp:coreProperties>
</file>