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64"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3" d="100"/>
          <a:sy n="73" d="100"/>
        </p:scale>
        <p:origin x="168"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F5618-C234-456F-B0EC-748541E0A08D}"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67F68-D53B-4D2D-91D4-F6A6D3D46338}" type="slidenum">
              <a:rPr lang="en-US" smtClean="0"/>
              <a:t>‹#›</a:t>
            </a:fld>
            <a:endParaRPr lang="en-US"/>
          </a:p>
        </p:txBody>
      </p:sp>
    </p:spTree>
    <p:extLst>
      <p:ext uri="{BB962C8B-B14F-4D97-AF65-F5344CB8AC3E}">
        <p14:creationId xmlns:p14="http://schemas.microsoft.com/office/powerpoint/2010/main" val="400664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7F68-D53B-4D2D-91D4-F6A6D3D46338}" type="slidenum">
              <a:rPr lang="en-US" smtClean="0"/>
              <a:t>1</a:t>
            </a:fld>
            <a:endParaRPr lang="en-US"/>
          </a:p>
        </p:txBody>
      </p:sp>
    </p:spTree>
    <p:extLst>
      <p:ext uri="{BB962C8B-B14F-4D97-AF65-F5344CB8AC3E}">
        <p14:creationId xmlns:p14="http://schemas.microsoft.com/office/powerpoint/2010/main" val="2042908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Power BI report for Paint Quality Metrics Summary – Auto shared to all stake holders through Mail on daily basis</a:t>
            </a:r>
          </a:p>
          <a:p>
            <a:endParaRPr lang="en-US" b="1" dirty="0"/>
          </a:p>
          <a:p>
            <a:r>
              <a:rPr b="1" dirty="0"/>
              <a:t>Complaints by Month</a:t>
            </a:r>
            <a:endParaRPr dirty="0"/>
          </a:p>
          <a:p>
            <a:r>
              <a:rPr b="0" dirty="0"/>
              <a:t>No alt text provided</a:t>
            </a:r>
            <a:endParaRPr dirty="0"/>
          </a:p>
          <a:p>
            <a:endParaRPr dirty="0"/>
          </a:p>
          <a:p>
            <a:r>
              <a:rPr b="1" dirty="0"/>
              <a:t>DPU by Month</a:t>
            </a:r>
            <a:endParaRPr dirty="0"/>
          </a:p>
          <a:p>
            <a:r>
              <a:rPr b="0" dirty="0"/>
              <a:t>No alt text provided</a:t>
            </a:r>
            <a:endParaRPr dirty="0"/>
          </a:p>
          <a:p>
            <a:endParaRPr dirty="0"/>
          </a:p>
          <a:p>
            <a:r>
              <a:rPr b="1" dirty="0"/>
              <a:t>Robot Utilisation By Month</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Q Note % by Month</a:t>
            </a:r>
            <a:endParaRPr dirty="0"/>
          </a:p>
          <a:p>
            <a:r>
              <a:rPr b="0" dirty="0"/>
              <a:t>No alt text provided</a:t>
            </a:r>
            <a:endParaRPr dirty="0"/>
          </a:p>
          <a:p>
            <a:endParaRPr dirty="0"/>
          </a:p>
          <a:p>
            <a:r>
              <a:rPr b="1" dirty="0"/>
              <a:t>PPS Direct Ok FPY Month</a:t>
            </a:r>
            <a:endParaRPr dirty="0"/>
          </a:p>
          <a:p>
            <a:r>
              <a:rPr b="0" dirty="0"/>
              <a:t>No alt text provided</a:t>
            </a:r>
            <a:endParaRPr dirty="0"/>
          </a:p>
          <a:p>
            <a:endParaRPr dirty="0"/>
          </a:p>
          <a:p>
            <a:r>
              <a:rPr b="1" dirty="0"/>
              <a:t>Product FPY by Month</a:t>
            </a:r>
            <a:endParaRPr dirty="0"/>
          </a:p>
          <a:p>
            <a:r>
              <a:rPr b="0" dirty="0"/>
              <a:t>No alt text provided</a:t>
            </a:r>
            <a:endParaRPr dirty="0"/>
          </a:p>
          <a:p>
            <a:endParaRPr dirty="0"/>
          </a:p>
          <a:p>
            <a:r>
              <a:rPr b="1" dirty="0"/>
              <a:t>Process FPY  by  Month</a:t>
            </a:r>
            <a:endParaRPr dirty="0"/>
          </a:p>
          <a:p>
            <a:r>
              <a:rPr b="0" dirty="0"/>
              <a:t>No alt text provided</a:t>
            </a:r>
            <a:endParaRPr dirty="0"/>
          </a:p>
          <a:p>
            <a:endParaRPr dirty="0"/>
          </a:p>
          <a:p>
            <a:r>
              <a:rPr b="1" dirty="0"/>
              <a:t>3D DPU YTD</a:t>
            </a:r>
            <a:endParaRPr dirty="0"/>
          </a:p>
          <a:p>
            <a:r>
              <a:rPr b="0" dirty="0"/>
              <a:t>No alt text provided</a:t>
            </a:r>
            <a:endParaRPr dirty="0"/>
          </a:p>
          <a:p>
            <a:endParaRPr dirty="0"/>
          </a:p>
          <a:p>
            <a:r>
              <a:rPr b="1" dirty="0"/>
              <a:t>5E DPU YTD</a:t>
            </a:r>
            <a:endParaRPr dirty="0"/>
          </a:p>
          <a:p>
            <a:r>
              <a:rPr b="0" dirty="0"/>
              <a:t>No alt text provided</a:t>
            </a:r>
            <a:endParaRPr dirty="0"/>
          </a:p>
          <a:p>
            <a:endParaRPr dirty="0"/>
          </a:p>
          <a:p>
            <a:r>
              <a:rPr b="1" dirty="0"/>
              <a:t>Direct Ok FPY YTD</a:t>
            </a:r>
            <a:endParaRPr dirty="0"/>
          </a:p>
          <a:p>
            <a:r>
              <a:rPr b="0" dirty="0"/>
              <a:t>No alt text provided</a:t>
            </a:r>
            <a:endParaRPr dirty="0"/>
          </a:p>
          <a:p>
            <a:endParaRPr dirty="0"/>
          </a:p>
          <a:p>
            <a:r>
              <a:rPr b="1" dirty="0"/>
              <a:t>Q note % YTD</a:t>
            </a:r>
            <a:endParaRPr dirty="0"/>
          </a:p>
          <a:p>
            <a:r>
              <a:rPr b="0" dirty="0"/>
              <a:t>No alt text provided</a:t>
            </a:r>
            <a:endParaRPr dirty="0"/>
          </a:p>
          <a:p>
            <a:endParaRPr dirty="0"/>
          </a:p>
          <a:p>
            <a:r>
              <a:rPr b="1" dirty="0"/>
              <a:t>Paint Quality Dashboard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Product FPY</a:t>
            </a:r>
            <a:endParaRPr dirty="0"/>
          </a:p>
          <a:p>
            <a:r>
              <a:rPr b="0" dirty="0"/>
              <a:t>No alt text provided</a:t>
            </a:r>
            <a:endParaRPr dirty="0"/>
          </a:p>
          <a:p>
            <a:endParaRPr dirty="0"/>
          </a:p>
          <a:p>
            <a:r>
              <a:rPr b="1" dirty="0"/>
              <a:t>Q note %</a:t>
            </a:r>
            <a:endParaRPr dirty="0"/>
          </a:p>
          <a:p>
            <a:r>
              <a:rPr b="0" dirty="0"/>
              <a:t>No alt text provided</a:t>
            </a:r>
            <a:endParaRPr dirty="0"/>
          </a:p>
          <a:p>
            <a:endParaRPr dirty="0"/>
          </a:p>
          <a:p>
            <a:r>
              <a:rPr b="1" dirty="0"/>
              <a:t>Direct OK FPY</a:t>
            </a:r>
            <a:endParaRPr dirty="0"/>
          </a:p>
          <a:p>
            <a:r>
              <a:rPr b="0" dirty="0"/>
              <a:t>No alt text provided</a:t>
            </a:r>
            <a:endParaRPr dirty="0"/>
          </a:p>
          <a:p>
            <a:endParaRPr dirty="0"/>
          </a:p>
          <a:p>
            <a:r>
              <a:rPr b="1" dirty="0"/>
              <a:t>Process FPY</a:t>
            </a:r>
            <a:endParaRPr dirty="0"/>
          </a:p>
          <a:p>
            <a:r>
              <a:rPr b="0" dirty="0"/>
              <a:t>No alt text provided</a:t>
            </a:r>
            <a:endParaRPr dirty="0"/>
          </a:p>
          <a:p>
            <a:endParaRPr dirty="0"/>
          </a:p>
          <a:p>
            <a:r>
              <a:rPr b="1" dirty="0"/>
              <a:t>Product FPY MTD</a:t>
            </a:r>
            <a:endParaRPr dirty="0"/>
          </a:p>
          <a:p>
            <a:r>
              <a:rPr b="0" dirty="0"/>
              <a:t>No alt text provided</a:t>
            </a:r>
            <a:endParaRPr dirty="0"/>
          </a:p>
          <a:p>
            <a:endParaRPr dirty="0"/>
          </a:p>
          <a:p>
            <a:r>
              <a:rPr b="1" dirty="0"/>
              <a:t>Process FPY MTD</a:t>
            </a:r>
            <a:endParaRPr dirty="0"/>
          </a:p>
          <a:p>
            <a:r>
              <a:rPr b="0" dirty="0"/>
              <a:t>No alt text provided</a:t>
            </a:r>
            <a:endParaRPr dirty="0"/>
          </a:p>
          <a:p>
            <a:endParaRPr dirty="0"/>
          </a:p>
          <a:p>
            <a:r>
              <a:rPr b="1" dirty="0"/>
              <a:t>Q note % MTD</a:t>
            </a:r>
            <a:endParaRPr dirty="0"/>
          </a:p>
          <a:p>
            <a:r>
              <a:rPr b="0" dirty="0"/>
              <a:t>No alt text provided</a:t>
            </a:r>
            <a:endParaRPr dirty="0"/>
          </a:p>
          <a:p>
            <a:endParaRPr dirty="0"/>
          </a:p>
          <a:p>
            <a:r>
              <a:rPr b="1" dirty="0"/>
              <a:t>Direct OK FPY MTD</a:t>
            </a:r>
            <a:endParaRPr dirty="0"/>
          </a:p>
          <a:p>
            <a:r>
              <a:rPr b="0" dirty="0"/>
              <a:t>No alt text provided</a:t>
            </a:r>
            <a:endParaRPr dirty="0"/>
          </a:p>
          <a:p>
            <a:endParaRPr dirty="0"/>
          </a:p>
          <a:p>
            <a:r>
              <a:rPr b="1" dirty="0"/>
              <a:t>Process FPY YTD</a:t>
            </a:r>
            <a:endParaRPr dirty="0"/>
          </a:p>
          <a:p>
            <a:r>
              <a:rPr b="0" dirty="0"/>
              <a:t>No alt text provided</a:t>
            </a:r>
            <a:endParaRPr dirty="0"/>
          </a:p>
          <a:p>
            <a:endParaRPr dirty="0"/>
          </a:p>
          <a:p>
            <a:r>
              <a:rPr b="1" dirty="0"/>
              <a:t>Product FPY YTD</a:t>
            </a:r>
            <a:endParaRPr dirty="0"/>
          </a:p>
          <a:p>
            <a:r>
              <a:rPr b="0" dirty="0"/>
              <a:t>No alt text provided</a:t>
            </a:r>
            <a:endParaRPr dirty="0"/>
          </a:p>
          <a:p>
            <a:endParaRPr dirty="0"/>
          </a:p>
          <a:p>
            <a:r>
              <a:rPr b="1" dirty="0"/>
              <a:t>Today's Report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DTAC Cases by Month</a:t>
            </a:r>
            <a:endParaRPr dirty="0"/>
          </a:p>
          <a:p>
            <a:r>
              <a:rPr b="0" dirty="0"/>
              <a:t>No alt text provided</a:t>
            </a:r>
            <a:endParaRPr dirty="0"/>
          </a:p>
          <a:p>
            <a:endParaRPr dirty="0"/>
          </a:p>
          <a:p>
            <a:r>
              <a:rPr b="1" dirty="0"/>
              <a:t>Monthly Line wise DTAC</a:t>
            </a:r>
            <a:endParaRPr dirty="0"/>
          </a:p>
          <a:p>
            <a:r>
              <a:rPr b="0" dirty="0"/>
              <a:t>No alt text provided</a:t>
            </a:r>
            <a:endParaRPr dirty="0"/>
          </a:p>
          <a:p>
            <a:endParaRPr dirty="0"/>
          </a:p>
          <a:p>
            <a:r>
              <a:rPr b="1" dirty="0"/>
              <a:t>Highest DTAC Month</a:t>
            </a:r>
            <a:endParaRPr dirty="0"/>
          </a:p>
          <a:p>
            <a:r>
              <a:rPr b="0" dirty="0"/>
              <a:t>No alt text provided</a:t>
            </a:r>
            <a:endParaRPr dirty="0"/>
          </a:p>
          <a:p>
            <a:endParaRPr dirty="0"/>
          </a:p>
          <a:p>
            <a:r>
              <a:rPr b="1" dirty="0"/>
              <a:t>State wise Sheet Metal  DTAC Cases</a:t>
            </a:r>
            <a:endParaRPr dirty="0"/>
          </a:p>
          <a:p>
            <a:r>
              <a:rPr b="0" dirty="0"/>
              <a:t>No alt text provided</a:t>
            </a:r>
            <a:endParaRPr dirty="0"/>
          </a:p>
          <a:p>
            <a:endParaRPr dirty="0"/>
          </a:p>
          <a:p>
            <a:r>
              <a:rPr b="1" dirty="0"/>
              <a:t>Total DTAC cases</a:t>
            </a:r>
            <a:endParaRPr dirty="0"/>
          </a:p>
          <a:p>
            <a:r>
              <a:rPr b="0" dirty="0"/>
              <a:t>No alt text provided</a:t>
            </a:r>
            <a:endParaRPr dirty="0"/>
          </a:p>
          <a:p>
            <a:endParaRPr dirty="0"/>
          </a:p>
          <a:p>
            <a:r>
              <a:rPr b="1" dirty="0"/>
              <a:t>Line Wise DTAC Cases</a:t>
            </a:r>
            <a:endParaRPr dirty="0"/>
          </a:p>
          <a:p>
            <a:r>
              <a:rPr b="0" dirty="0"/>
              <a:t>No alt text provided</a:t>
            </a:r>
            <a:endParaRPr dirty="0"/>
          </a:p>
          <a:p>
            <a:endParaRPr dirty="0"/>
          </a:p>
          <a:p>
            <a:r>
              <a:rPr b="1" dirty="0"/>
              <a:t>Highest Sheet Metal DTAC reported State</a:t>
            </a:r>
            <a:endParaRPr dirty="0"/>
          </a:p>
          <a:p>
            <a:r>
              <a:rPr b="0" dirty="0"/>
              <a:t>No alt text provided</a:t>
            </a:r>
            <a:endParaRPr dirty="0"/>
          </a:p>
          <a:p>
            <a:endParaRPr dirty="0"/>
          </a:p>
          <a:p>
            <a:r>
              <a:rPr b="1" dirty="0"/>
              <a:t>Lowest Running Hours state</a:t>
            </a:r>
            <a:endParaRPr dirty="0"/>
          </a:p>
          <a:p>
            <a:r>
              <a:rPr b="0" dirty="0"/>
              <a:t>No alt text provided</a:t>
            </a:r>
            <a:endParaRPr dirty="0"/>
          </a:p>
          <a:p>
            <a:endParaRPr dirty="0"/>
          </a:p>
          <a:p>
            <a:r>
              <a:rPr b="1" dirty="0"/>
              <a:t>PAINT</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PAINT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Paint Total NCM cost</a:t>
            </a:r>
            <a:endParaRPr dirty="0"/>
          </a:p>
          <a:p>
            <a:r>
              <a:rPr b="0" dirty="0"/>
              <a:t>No alt text provided</a:t>
            </a:r>
            <a:endParaRPr dirty="0"/>
          </a:p>
          <a:p>
            <a:endParaRPr dirty="0"/>
          </a:p>
          <a:p>
            <a:r>
              <a:rPr b="1" dirty="0"/>
              <a:t>NCM cost by month</a:t>
            </a:r>
            <a:endParaRPr dirty="0"/>
          </a:p>
          <a:p>
            <a:r>
              <a:rPr b="0" dirty="0"/>
              <a:t>No alt text provided</a:t>
            </a:r>
            <a:endParaRPr dirty="0"/>
          </a:p>
          <a:p>
            <a:endParaRPr dirty="0"/>
          </a:p>
          <a:p>
            <a:r>
              <a:rPr b="1" dirty="0"/>
              <a:t>Part No by Highest NCM cost</a:t>
            </a:r>
            <a:endParaRPr dirty="0"/>
          </a:p>
          <a:p>
            <a:r>
              <a:rPr b="0" dirty="0"/>
              <a:t>No alt text provided</a:t>
            </a:r>
            <a:endParaRPr dirty="0"/>
          </a:p>
          <a:p>
            <a:endParaRPr dirty="0"/>
          </a:p>
          <a:p>
            <a:r>
              <a:rPr b="1" dirty="0"/>
              <a:t>Highest NCM Rejection Month</a:t>
            </a:r>
            <a:endParaRPr dirty="0"/>
          </a:p>
          <a:p>
            <a:r>
              <a:rPr b="0" dirty="0"/>
              <a:t>No alt text provided</a:t>
            </a:r>
            <a:endParaRPr dirty="0"/>
          </a:p>
          <a:p>
            <a:endParaRPr dirty="0"/>
          </a:p>
          <a:p>
            <a:r>
              <a:rPr b="1" dirty="0"/>
              <a:t>Top five reasons of NCM</a:t>
            </a:r>
            <a:endParaRPr dirty="0"/>
          </a:p>
          <a:p>
            <a:r>
              <a:rPr b="0" dirty="0"/>
              <a:t>No alt text provided</a:t>
            </a:r>
            <a:endParaRPr dirty="0"/>
          </a:p>
          <a:p>
            <a:endParaRPr dirty="0"/>
          </a:p>
          <a:p>
            <a:r>
              <a:rPr b="1" dirty="0"/>
              <a:t>Month Wise NCM cost running total</a:t>
            </a:r>
            <a:endParaRPr dirty="0"/>
          </a:p>
          <a:p>
            <a:r>
              <a:rPr b="0" dirty="0"/>
              <a:t>No alt text provided</a:t>
            </a:r>
            <a:endParaRPr dirty="0"/>
          </a:p>
          <a:p>
            <a:endParaRPr dirty="0"/>
          </a:p>
          <a:p>
            <a:r>
              <a:rPr b="1" dirty="0"/>
              <a:t>Top Five Rejected parts By Cost</a:t>
            </a:r>
            <a:endParaRPr dirty="0"/>
          </a:p>
          <a:p>
            <a:r>
              <a:rPr b="0" dirty="0"/>
              <a:t>No alt text provided</a:t>
            </a:r>
            <a:endParaRPr dirty="0"/>
          </a:p>
          <a:p>
            <a:endParaRPr dirty="0"/>
          </a:p>
          <a:p>
            <a:r>
              <a:rPr b="1" dirty="0"/>
              <a:t>Month Wise NCM cost By %</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PAINT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Paint product FPY</a:t>
            </a:r>
            <a:endParaRPr dirty="0"/>
          </a:p>
          <a:p>
            <a:r>
              <a:rPr b="0" dirty="0"/>
              <a:t>No alt text provided</a:t>
            </a:r>
            <a:endParaRPr dirty="0"/>
          </a:p>
          <a:p>
            <a:endParaRPr dirty="0"/>
          </a:p>
          <a:p>
            <a:r>
              <a:rPr b="1" dirty="0"/>
              <a:t>Plastic Line product FPY</a:t>
            </a:r>
            <a:endParaRPr dirty="0"/>
          </a:p>
          <a:p>
            <a:r>
              <a:rPr b="0" dirty="0"/>
              <a:t>No alt text provided</a:t>
            </a:r>
            <a:endParaRPr dirty="0"/>
          </a:p>
          <a:p>
            <a:endParaRPr dirty="0"/>
          </a:p>
          <a:p>
            <a:r>
              <a:rPr b="1" dirty="0"/>
              <a:t>Month Wise Part Line FPY</a:t>
            </a:r>
            <a:endParaRPr dirty="0"/>
          </a:p>
          <a:p>
            <a:r>
              <a:rPr b="0" dirty="0"/>
              <a:t>No alt text provided</a:t>
            </a:r>
            <a:endParaRPr dirty="0"/>
          </a:p>
          <a:p>
            <a:endParaRPr dirty="0"/>
          </a:p>
          <a:p>
            <a:r>
              <a:rPr b="1" dirty="0"/>
              <a:t>Top Defects (Except 3D)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Top Five Rejected Part (Except 3D)</a:t>
            </a:r>
            <a:endParaRPr dirty="0"/>
          </a:p>
          <a:p>
            <a:r>
              <a:rPr b="0" dirty="0"/>
              <a:t>No alt text provided</a:t>
            </a:r>
            <a:endParaRPr dirty="0"/>
          </a:p>
          <a:p>
            <a:endParaRPr dirty="0"/>
          </a:p>
          <a:p>
            <a:r>
              <a:rPr b="1" dirty="0"/>
              <a:t>Top Defects (3D)</a:t>
            </a:r>
            <a:endParaRPr dirty="0"/>
          </a:p>
          <a:p>
            <a:r>
              <a:rPr b="0" dirty="0"/>
              <a:t>No alt text provided</a:t>
            </a:r>
            <a:endParaRPr dirty="0"/>
          </a:p>
          <a:p>
            <a:endParaRPr dirty="0"/>
          </a:p>
          <a:p>
            <a:r>
              <a:rPr b="1" dirty="0"/>
              <a:t>PPS Part Wise Rejection(3D)</a:t>
            </a:r>
            <a:endParaRPr dirty="0"/>
          </a:p>
          <a:p>
            <a:r>
              <a:rPr b="0" dirty="0"/>
              <a:t>No alt text provided</a:t>
            </a:r>
            <a:endParaRPr dirty="0"/>
          </a:p>
          <a:p>
            <a:endParaRPr dirty="0"/>
          </a:p>
          <a:p>
            <a:r>
              <a:rPr b="1" dirty="0"/>
              <a:t>Monthly Line Wise FPY</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PAINT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Paint Q Note %</a:t>
            </a:r>
            <a:endParaRPr dirty="0"/>
          </a:p>
          <a:p>
            <a:r>
              <a:rPr b="0" dirty="0"/>
              <a:t>No alt text provided</a:t>
            </a:r>
            <a:endParaRPr dirty="0"/>
          </a:p>
          <a:p>
            <a:endParaRPr dirty="0"/>
          </a:p>
          <a:p>
            <a:r>
              <a:rPr b="1" dirty="0"/>
              <a:t>Q notes Details</a:t>
            </a:r>
            <a:endParaRPr dirty="0"/>
          </a:p>
          <a:p>
            <a:r>
              <a:rPr b="0" dirty="0"/>
              <a:t>No alt text provided</a:t>
            </a:r>
            <a:endParaRPr dirty="0"/>
          </a:p>
          <a:p>
            <a:endParaRPr dirty="0"/>
          </a:p>
          <a:p>
            <a:r>
              <a:rPr b="1" dirty="0"/>
              <a:t>Paint Q Note %</a:t>
            </a:r>
            <a:endParaRPr dirty="0"/>
          </a:p>
          <a:p>
            <a:r>
              <a:rPr b="0" dirty="0"/>
              <a:t>No alt text provided</a:t>
            </a:r>
            <a:endParaRPr dirty="0"/>
          </a:p>
          <a:p>
            <a:endParaRPr dirty="0"/>
          </a:p>
          <a:p>
            <a:r>
              <a:rPr b="1" dirty="0"/>
              <a:t>Line Wise Total  notes</a:t>
            </a:r>
            <a:endParaRPr dirty="0"/>
          </a:p>
          <a:p>
            <a:r>
              <a:rPr b="0" dirty="0"/>
              <a:t>No alt text provided</a:t>
            </a:r>
            <a:endParaRPr dirty="0"/>
          </a:p>
          <a:p>
            <a:endParaRPr dirty="0"/>
          </a:p>
          <a:p>
            <a:r>
              <a:rPr b="1" dirty="0"/>
              <a:t>Monthly Line Wise Q Notes</a:t>
            </a:r>
            <a:endParaRPr dirty="0"/>
          </a:p>
          <a:p>
            <a:r>
              <a:rPr b="0" dirty="0"/>
              <a:t>No alt text provided</a:t>
            </a:r>
            <a:endParaRPr dirty="0"/>
          </a:p>
          <a:p>
            <a:endParaRPr dirty="0"/>
          </a:p>
          <a:p>
            <a:r>
              <a:rPr b="1" dirty="0"/>
              <a:t>Top Five Q note Issues</a:t>
            </a:r>
            <a:endParaRPr dirty="0"/>
          </a:p>
          <a:p>
            <a:r>
              <a:rPr b="0" dirty="0"/>
              <a:t>No alt text provided</a:t>
            </a:r>
            <a:endParaRPr dirty="0"/>
          </a:p>
          <a:p>
            <a:endParaRPr dirty="0"/>
          </a:p>
          <a:p>
            <a:r>
              <a:rPr b="1" dirty="0"/>
              <a:t>Paint Q Notes By Market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Top Five Model by Q notes</a:t>
            </a:r>
            <a:endParaRPr dirty="0"/>
          </a:p>
          <a:p>
            <a:r>
              <a:rPr b="0" dirty="0"/>
              <a:t>No alt text provided</a:t>
            </a:r>
            <a:endParaRPr dirty="0"/>
          </a:p>
          <a:p>
            <a:endParaRPr dirty="0"/>
          </a:p>
          <a:p>
            <a:r>
              <a:rPr b="1" dirty="0"/>
              <a:t>Date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PAINT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Paint product FPY</a:t>
            </a:r>
            <a:endParaRPr dirty="0"/>
          </a:p>
          <a:p>
            <a:r>
              <a:rPr b="0" dirty="0"/>
              <a:t>No alt text provided</a:t>
            </a:r>
            <a:endParaRPr dirty="0"/>
          </a:p>
          <a:p>
            <a:endParaRPr dirty="0"/>
          </a:p>
          <a:p>
            <a:r>
              <a:rPr b="1" dirty="0"/>
              <a:t>Powder Coat Line product FPY</a:t>
            </a:r>
            <a:endParaRPr dirty="0"/>
          </a:p>
          <a:p>
            <a:r>
              <a:rPr b="0" dirty="0"/>
              <a:t>No alt text provided</a:t>
            </a:r>
            <a:endParaRPr dirty="0"/>
          </a:p>
          <a:p>
            <a:endParaRPr dirty="0"/>
          </a:p>
          <a:p>
            <a:r>
              <a:rPr b="1" dirty="0"/>
              <a:t>Monthly Line Wise FPY</a:t>
            </a:r>
            <a:endParaRPr dirty="0"/>
          </a:p>
          <a:p>
            <a:r>
              <a:rPr b="0" dirty="0"/>
              <a:t>No alt text provided</a:t>
            </a:r>
            <a:endParaRPr dirty="0"/>
          </a:p>
          <a:p>
            <a:endParaRPr dirty="0"/>
          </a:p>
          <a:p>
            <a:r>
              <a:rPr b="1" dirty="0"/>
              <a:t>Month Wise Powder Coat Line FPY</a:t>
            </a:r>
            <a:endParaRPr dirty="0"/>
          </a:p>
          <a:p>
            <a:r>
              <a:rPr b="0" dirty="0"/>
              <a:t>No alt text provided</a:t>
            </a:r>
            <a:endParaRPr dirty="0"/>
          </a:p>
          <a:p>
            <a:endParaRPr dirty="0"/>
          </a:p>
          <a:p>
            <a:r>
              <a:rPr b="1" dirty="0"/>
              <a:t>Direct Ok FPY</a:t>
            </a:r>
            <a:endParaRPr dirty="0"/>
          </a:p>
          <a:p>
            <a:r>
              <a:rPr b="0" dirty="0"/>
              <a:t>No alt text provided</a:t>
            </a:r>
            <a:endParaRPr dirty="0"/>
          </a:p>
          <a:p>
            <a:endParaRPr dirty="0"/>
          </a:p>
          <a:p>
            <a:r>
              <a:rPr b="1" dirty="0"/>
              <a:t>Top Defects</a:t>
            </a:r>
            <a:endParaRPr dirty="0"/>
          </a:p>
          <a:p>
            <a:r>
              <a:rPr b="0" dirty="0"/>
              <a:t>No alt text provided</a:t>
            </a:r>
            <a:endParaRPr dirty="0"/>
          </a:p>
          <a:p>
            <a:endParaRPr dirty="0"/>
          </a:p>
          <a:p>
            <a:r>
              <a:rPr b="1" dirty="0"/>
              <a:t>Top Five Rejected Parts</a:t>
            </a:r>
            <a:endParaRPr dirty="0"/>
          </a:p>
          <a:p>
            <a:r>
              <a:rPr b="0" dirty="0"/>
              <a:t>No alt text provided</a:t>
            </a:r>
            <a:endParaRPr dirty="0"/>
          </a:p>
          <a:p>
            <a:endParaRPr dirty="0"/>
          </a:p>
          <a:p>
            <a:r>
              <a:rPr b="1" dirty="0"/>
              <a:t>Total Parts Inspected</a:t>
            </a:r>
            <a:endParaRPr dirty="0"/>
          </a:p>
          <a:p>
            <a:r>
              <a:rPr b="0" dirty="0"/>
              <a:t>No alt text provided</a:t>
            </a:r>
            <a:endParaRPr dirty="0"/>
          </a:p>
          <a:p>
            <a:endParaRPr dirty="0"/>
          </a:p>
          <a:p>
            <a:r>
              <a:rPr b="1" dirty="0"/>
              <a:t>Total Direct Ok Parts</a:t>
            </a:r>
            <a:endParaRPr dirty="0"/>
          </a:p>
          <a:p>
            <a:r>
              <a:rPr b="0" dirty="0"/>
              <a:t>No alt text provided</a:t>
            </a:r>
            <a:endParaRPr dirty="0"/>
          </a:p>
          <a:p>
            <a:endParaRPr dirty="0"/>
          </a:p>
          <a:p>
            <a:r>
              <a:rPr b="1" dirty="0"/>
              <a:t>Total Polished Parts</a:t>
            </a:r>
            <a:endParaRPr dirty="0"/>
          </a:p>
          <a:p>
            <a:r>
              <a:rPr b="0" dirty="0"/>
              <a:t>No alt text provided</a:t>
            </a:r>
            <a:endParaRPr dirty="0"/>
          </a:p>
          <a:p>
            <a:endParaRPr dirty="0"/>
          </a:p>
          <a:p>
            <a:r>
              <a:rPr b="1" dirty="0"/>
              <a:t>Total Sanding Parts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Month</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567F68-D53B-4D2D-91D4-F6A6D3D46338}" type="slidenum">
              <a:rPr lang="en-US" smtClean="0"/>
              <a:t>8</a:t>
            </a:fld>
            <a:endParaRPr lang="en-US"/>
          </a:p>
        </p:txBody>
      </p:sp>
    </p:spTree>
    <p:extLst>
      <p:ext uri="{BB962C8B-B14F-4D97-AF65-F5344CB8AC3E}">
        <p14:creationId xmlns:p14="http://schemas.microsoft.com/office/powerpoint/2010/main" val="324092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
        <p:nvSpPr>
          <p:cNvPr id="7" name="MSIPCMContentMarking" descr="{&quot;HashCode&quot;:-1763600996,&quot;Placement&quot;:&quot;Footer&quot;,&quot;Top&quot;:519.343,&quot;Left&quot;:881.810364,&quot;SlideWidth&quot;:960,&quot;SlideHeight&quot;:540}">
            <a:extLst>
              <a:ext uri="{FF2B5EF4-FFF2-40B4-BE49-F238E27FC236}">
                <a16:creationId xmlns:a16="http://schemas.microsoft.com/office/drawing/2014/main" id="{58A20804-AC94-5244-9F92-C580F9C2DB81}"/>
              </a:ext>
            </a:extLst>
          </p:cNvPr>
          <p:cNvSpPr txBox="1"/>
          <p:nvPr userDrawn="1"/>
        </p:nvSpPr>
        <p:spPr>
          <a:xfrm>
            <a:off x="11198992" y="6595656"/>
            <a:ext cx="993008" cy="262344"/>
          </a:xfrm>
          <a:prstGeom prst="rect">
            <a:avLst/>
          </a:prstGeom>
          <a:noFill/>
        </p:spPr>
        <p:txBody>
          <a:bodyPr vert="horz" wrap="square" lIns="0" tIns="0" rIns="0" bIns="0" rtlCol="0" anchor="ctr" anchorCtr="1">
            <a:spAutoFit/>
          </a:bodyPr>
          <a:lstStyle/>
          <a:p>
            <a:pPr algn="r">
              <a:spcBef>
                <a:spcPts val="0"/>
              </a:spcBef>
              <a:spcAft>
                <a:spcPts val="0"/>
              </a:spcAft>
            </a:pPr>
            <a:r>
              <a:rPr lang="en-US" sz="1000">
                <a:solidFill>
                  <a:srgbClr val="FF0000"/>
                </a:solidFill>
                <a:latin typeface="Calibri" panose="020F0502020204030204" pitchFamily="34" charset="0"/>
              </a:rPr>
              <a:t>Company Use</a:t>
            </a:r>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abbbee06-c28d-4936-bf6c-f6bf3dfe5c5d?pbi_source=PowerPoi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cf17fe8-fadd-4556-aead-918d4c81fde9/?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abbbee06-c28d-4936-bf6c-f6bf3dfe5c5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abbbee06-c28d-4936-bf6c-f6bf3dfe5c5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abbbee06-c28d-4936-bf6c-f6bf3dfe5c5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abbbee06-c28d-4936-bf6c-f6bf3dfe5c5d/?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abbbee06-c28d-4936-bf6c-f6bf3dfe5c5d/?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apps.powerapps.com/play/85b412a8-1ae9-48af-b1e1-bdb599a1f384?tenantId=39b03722-b836-496a-85ec-850f0957ca6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663439" y="1597116"/>
            <a:ext cx="7524120"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Data Analysis And Visualization</a:t>
            </a:r>
            <a:b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br>
            <a:r>
              <a:rPr kumimoji="0" lang="en-US" sz="13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(Power BI and Power App)</a:t>
            </a:r>
          </a:p>
        </p:txBody>
      </p:sp>
      <p:sp>
        <p:nvSpPr>
          <p:cNvPr id="13" name="Text Placeholder 2"/>
          <p:cNvSpPr txBox="1">
            <a:spLocks/>
          </p:cNvSpPr>
          <p:nvPr/>
        </p:nvSpPr>
        <p:spPr>
          <a:xfrm>
            <a:off x="853448" y="366927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8/23/2022 4:33:02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8/22/2022 6:20:57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70468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mplaints by Month ,DPU by Month ,Robot Utilisation By Month ,lineChart ,Q Note % by Month ,PPS Direct Ok FPY Month ,Product FPY by Month ,Process FPY  by  Month ,3D DPU YTD ,5E DPU YTD ,Direct Ok FPY YTD ,Q note % YTD ,Paint Quality Dashboard ,image ,slicer ,Product FPY ,Q note % ,Direct OK FPY ,Process FPY ,Product FPY MTD ,Process FPY MTD ,Q note % MTD ,Direct OK FPY MTD ,Process FPY YTD ,Product FPY YTD ,Today's Repo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Paint Quality 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DTAC Cases by Month ,Monthly Line wise DTAC ,Highest DTAC Month ,State wise Sheet Metal  DTAC Cases ,Total DTAC cases ,Line Wise DTAC Cases ,Highest Sheet Metal DTAC reported State ,Lowest Running Hours state ,PAINT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Complaints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INT ,image ,Paint Total NCM cost ,NCM cost by month ,Part No by Highest NCM cost ,Highest NCM Rejection Month ,Top five reasons of NCM ,Month Wise NCM cost running total ,Top Five Rejected parts By Cost ,Month Wise NCM cost By %.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Paint NCM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INT ,image ,Paint product FPY ,Plastic Line product FPY ,Month Wise Part Line FPY ,Top Defects (Except 3D) ,slicer ,Top Five Rejected Part (Except 3D) ,Top Defects (3D) ,PPS Part Wise Rejection(3D) ,Monthly Line Wise FP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Part Line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INT ,image ,Paint Q Note % ,Q notes Details ,Paint Q Note % ,Line Wise Total  notes ,Monthly Line Wise Q Notes ,Top Five Q note Issues ,Paint Q Notes By Market ,slicer ,Top Five Model by Q notes ,Dat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Paint Q note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INT ,image ,Paint product FPY ,Powder Coat Line product FPY ,Monthly Line Wise FPY ,Month Wise Powder Coat Line FPY ,Direct Ok FPY ,Top Defects ,Top Five Rejected Parts ,Total Parts Inspected ,Total Direct Ok Parts ,Total Polished Parts ,Total Sanding Parts ,slicer ,Month.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Powder Line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E0B9-4B8C-9F3B-2425-4A27C6C402FA}"/>
              </a:ext>
            </a:extLst>
          </p:cNvPr>
          <p:cNvSpPr>
            <a:spLocks noGrp="1"/>
          </p:cNvSpPr>
          <p:nvPr>
            <p:ph type="title"/>
          </p:nvPr>
        </p:nvSpPr>
        <p:spPr>
          <a:xfrm>
            <a:off x="309535" y="391509"/>
            <a:ext cx="10795164" cy="1006365"/>
          </a:xfr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p>
            <a:r>
              <a:rPr lang="en-US" dirty="0">
                <a:solidFill>
                  <a:srgbClr val="F3C910"/>
                </a:solidFill>
                <a:latin typeface="Segoe UI Light" charset="0"/>
                <a:cs typeface="Segoe UI Light" charset="0"/>
              </a:rPr>
              <a:t>Power APP Developed for above Data Visualization Access through Web on Desktop/Mobile App</a:t>
            </a:r>
          </a:p>
        </p:txBody>
      </p:sp>
      <p:sp>
        <p:nvSpPr>
          <p:cNvPr id="3" name="Content Placeholder 2">
            <a:extLst>
              <a:ext uri="{FF2B5EF4-FFF2-40B4-BE49-F238E27FC236}">
                <a16:creationId xmlns:a16="http://schemas.microsoft.com/office/drawing/2014/main" id="{E839087D-5DDD-6BE7-8CD7-87ED739DE095}"/>
              </a:ext>
            </a:extLst>
          </p:cNvPr>
          <p:cNvSpPr>
            <a:spLocks noGrp="1"/>
          </p:cNvSpPr>
          <p:nvPr>
            <p:ph idx="1"/>
          </p:nvPr>
        </p:nvSpPr>
        <p:spPr>
          <a:xfrm>
            <a:off x="225452" y="1090448"/>
            <a:ext cx="10795163" cy="5160579"/>
          </a:xfrm>
        </p:spPr>
        <p:txBody>
          <a:bodyPr/>
          <a:lstStyle/>
          <a:p>
            <a:pPr marL="0" indent="0">
              <a:buNone/>
            </a:pPr>
            <a:endParaRPr lang="en-US" dirty="0"/>
          </a:p>
          <a:p>
            <a:pPr marL="0" indent="0">
              <a:buNone/>
            </a:pPr>
            <a:r>
              <a:rPr lang="en-US" dirty="0">
                <a:solidFill>
                  <a:schemeClr val="bg1"/>
                </a:solidFill>
              </a:rPr>
              <a:t>Web Link :- </a:t>
            </a:r>
            <a:r>
              <a:rPr lang="en-US" dirty="0">
                <a:solidFill>
                  <a:schemeClr val="bg1"/>
                </a:solidFill>
                <a:hlinkClick r:id="rId4"/>
              </a:rPr>
              <a:t>https://apps.powerapps.com/play/85b412a8-1ae9-48af-b1e1-bdb599a1f384?tenantId=39b03722-b836-496a-85ec-850f0957ca6b</a:t>
            </a: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pic>
        <p:nvPicPr>
          <p:cNvPr id="8" name="Picture 7">
            <a:extLst>
              <a:ext uri="{FF2B5EF4-FFF2-40B4-BE49-F238E27FC236}">
                <a16:creationId xmlns:a16="http://schemas.microsoft.com/office/drawing/2014/main" id="{3FDEFFCA-D191-D256-2B36-566795B0D2C0}"/>
              </a:ext>
            </a:extLst>
          </p:cNvPr>
          <p:cNvPicPr>
            <a:picLocks noChangeAspect="1"/>
          </p:cNvPicPr>
          <p:nvPr/>
        </p:nvPicPr>
        <p:blipFill>
          <a:blip r:embed="rId5"/>
          <a:stretch>
            <a:fillRect/>
          </a:stretch>
        </p:blipFill>
        <p:spPr>
          <a:xfrm>
            <a:off x="417103" y="3242113"/>
            <a:ext cx="1340397" cy="857250"/>
          </a:xfrm>
          <a:prstGeom prst="rect">
            <a:avLst/>
          </a:prstGeom>
        </p:spPr>
      </p:pic>
      <p:sp>
        <p:nvSpPr>
          <p:cNvPr id="9" name="TextBox 8">
            <a:extLst>
              <a:ext uri="{FF2B5EF4-FFF2-40B4-BE49-F238E27FC236}">
                <a16:creationId xmlns:a16="http://schemas.microsoft.com/office/drawing/2014/main" id="{2E1E7FB5-58CB-B02A-F85A-2E54E21B005A}"/>
              </a:ext>
            </a:extLst>
          </p:cNvPr>
          <p:cNvSpPr txBox="1"/>
          <p:nvPr/>
        </p:nvSpPr>
        <p:spPr>
          <a:xfrm>
            <a:off x="503460" y="4120383"/>
            <a:ext cx="1201490" cy="367862"/>
          </a:xfrm>
          <a:prstGeom prst="rect">
            <a:avLst/>
          </a:prstGeom>
          <a:noFill/>
        </p:spPr>
        <p:txBody>
          <a:bodyPr wrap="square" rtlCol="0">
            <a:spAutoFit/>
          </a:bodyPr>
          <a:lstStyle/>
          <a:p>
            <a:r>
              <a:rPr lang="en-US" dirty="0">
                <a:solidFill>
                  <a:schemeClr val="bg1"/>
                </a:solidFill>
              </a:rPr>
              <a:t>App Image</a:t>
            </a:r>
          </a:p>
        </p:txBody>
      </p:sp>
      <p:pic>
        <p:nvPicPr>
          <p:cNvPr id="11" name="Picture 10">
            <a:extLst>
              <a:ext uri="{FF2B5EF4-FFF2-40B4-BE49-F238E27FC236}">
                <a16:creationId xmlns:a16="http://schemas.microsoft.com/office/drawing/2014/main" id="{574454EC-8518-26EF-E30C-0B9156B59A74}"/>
              </a:ext>
            </a:extLst>
          </p:cNvPr>
          <p:cNvPicPr>
            <a:picLocks noChangeAspect="1"/>
          </p:cNvPicPr>
          <p:nvPr/>
        </p:nvPicPr>
        <p:blipFill>
          <a:blip r:embed="rId6"/>
          <a:stretch>
            <a:fillRect/>
          </a:stretch>
        </p:blipFill>
        <p:spPr>
          <a:xfrm>
            <a:off x="2445021" y="3223389"/>
            <a:ext cx="2063917" cy="3224379"/>
          </a:xfrm>
          <a:prstGeom prst="rect">
            <a:avLst/>
          </a:prstGeom>
        </p:spPr>
      </p:pic>
      <p:sp>
        <p:nvSpPr>
          <p:cNvPr id="12" name="TextBox 11">
            <a:extLst>
              <a:ext uri="{FF2B5EF4-FFF2-40B4-BE49-F238E27FC236}">
                <a16:creationId xmlns:a16="http://schemas.microsoft.com/office/drawing/2014/main" id="{9BF69EEF-67D5-1709-F6CB-B2C1490FB6E1}"/>
              </a:ext>
            </a:extLst>
          </p:cNvPr>
          <p:cNvSpPr txBox="1"/>
          <p:nvPr/>
        </p:nvSpPr>
        <p:spPr>
          <a:xfrm>
            <a:off x="4797972" y="3223389"/>
            <a:ext cx="2885092" cy="923330"/>
          </a:xfrm>
          <a:prstGeom prst="rect">
            <a:avLst/>
          </a:prstGeom>
          <a:noFill/>
        </p:spPr>
        <p:txBody>
          <a:bodyPr wrap="square" rtlCol="0">
            <a:spAutoFit/>
          </a:bodyPr>
          <a:lstStyle/>
          <a:p>
            <a:r>
              <a:rPr lang="en-US" dirty="0">
                <a:solidFill>
                  <a:schemeClr val="bg1"/>
                </a:solidFill>
              </a:rPr>
              <a:t>Login Page</a:t>
            </a:r>
          </a:p>
          <a:p>
            <a:r>
              <a:rPr lang="en-US" dirty="0">
                <a:solidFill>
                  <a:schemeClr val="bg1"/>
                </a:solidFill>
              </a:rPr>
              <a:t>Username – Paint</a:t>
            </a:r>
          </a:p>
          <a:p>
            <a:r>
              <a:rPr lang="en-US" dirty="0">
                <a:solidFill>
                  <a:schemeClr val="bg1"/>
                </a:solidFill>
              </a:rPr>
              <a:t>Password   -  Johndeere</a:t>
            </a:r>
          </a:p>
        </p:txBody>
      </p:sp>
    </p:spTree>
    <p:extLst>
      <p:ext uri="{BB962C8B-B14F-4D97-AF65-F5344CB8AC3E}">
        <p14:creationId xmlns:p14="http://schemas.microsoft.com/office/powerpoint/2010/main" val="211823110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TotalTime>
  <Words>740</Words>
  <Application>Microsoft Office PowerPoint</Application>
  <PresentationFormat>Widescreen</PresentationFormat>
  <Paragraphs>269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Segoe UI Light</vt:lpstr>
      <vt:lpstr>Segoe UI Semibold</vt:lpstr>
      <vt:lpstr>Custom Design</vt:lpstr>
      <vt:lpstr>Data Analysis And Visualization (Power BI and Power App)</vt:lpstr>
      <vt:lpstr>Paint Quality Dashboard</vt:lpstr>
      <vt:lpstr>Customer Complaints Analysis</vt:lpstr>
      <vt:lpstr>Paint NCM Analysis</vt:lpstr>
      <vt:lpstr>Part Line Analysis</vt:lpstr>
      <vt:lpstr>Paint Q note Analysis</vt:lpstr>
      <vt:lpstr>Powder Line Analysis</vt:lpstr>
      <vt:lpstr>Power APP Developed for above Data Visualization Access through Web on Desktop/Mobile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Vispute Pankaj</cp:lastModifiedBy>
  <cp:revision>15</cp:revision>
  <dcterms:created xsi:type="dcterms:W3CDTF">2016-09-04T11:54:55Z</dcterms:created>
  <dcterms:modified xsi:type="dcterms:W3CDTF">2022-08-23T05:25:30Z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388fff8-b053-4fb1-90cd-f0bc93ae9791_Enabled">
    <vt:lpwstr>true</vt:lpwstr>
  </property>
  <property fmtid="{D5CDD505-2E9C-101B-9397-08002B2CF9AE}" pid="3" name="MSIP_Label_6388fff8-b053-4fb1-90cd-f0bc93ae9791_SetDate">
    <vt:lpwstr>2022-08-23T05:25:30Z</vt:lpwstr>
  </property>
  <property fmtid="{D5CDD505-2E9C-101B-9397-08002B2CF9AE}" pid="4" name="MSIP_Label_6388fff8-b053-4fb1-90cd-f0bc93ae9791_Method">
    <vt:lpwstr>Privileged</vt:lpwstr>
  </property>
  <property fmtid="{D5CDD505-2E9C-101B-9397-08002B2CF9AE}" pid="5" name="MSIP_Label_6388fff8-b053-4fb1-90cd-f0bc93ae9791_Name">
    <vt:lpwstr>Company Use</vt:lpwstr>
  </property>
  <property fmtid="{D5CDD505-2E9C-101B-9397-08002B2CF9AE}" pid="6" name="MSIP_Label_6388fff8-b053-4fb1-90cd-f0bc93ae9791_SiteId">
    <vt:lpwstr>39b03722-b836-496a-85ec-850f0957ca6b</vt:lpwstr>
  </property>
  <property fmtid="{D5CDD505-2E9C-101B-9397-08002B2CF9AE}" pid="7" name="MSIP_Label_6388fff8-b053-4fb1-90cd-f0bc93ae9791_ActionId">
    <vt:lpwstr>83848c60-d1e9-4be2-ae24-2d06b7e3fcb9</vt:lpwstr>
  </property>
  <property fmtid="{D5CDD505-2E9C-101B-9397-08002B2CF9AE}" pid="8" name="MSIP_Label_6388fff8-b053-4fb1-90cd-f0bc93ae9791_ContentBits">
    <vt:lpwstr>2</vt:lpwstr>
  </property>
</Properties>
</file>