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5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4" r:id="rId1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Global Terrorism Analysis</a:t>
            </a:r>
            <a:endParaRPr sz="2800" b="1" dirty="0">
              <a:solidFill>
                <a:schemeClr val="bg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BC38-1A28-F9E9-3CDA-94B8E1DF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2956"/>
          </a:xfrm>
        </p:spPr>
        <p:txBody>
          <a:bodyPr/>
          <a:lstStyle/>
          <a:p>
            <a:r>
              <a:rPr lang="en-IN" sz="1200" dirty="0"/>
              <a:t>● Targeted mostly by terrorists.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198B6-41B7-7FD4-939C-9E68C95E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669072"/>
            <a:ext cx="9144001" cy="447442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F62470E-9E51-2EC0-A926-BC0E8DB4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57"/>
            <a:ext cx="9143999" cy="46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3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C62B-8C87-9458-AC43-EFFD8F95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Part </a:t>
            </a:r>
            <a:br>
              <a:rPr lang="en-US" dirty="0"/>
            </a:br>
            <a:r>
              <a:rPr lang="en-US" dirty="0"/>
              <a:t>                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44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6B6E-CA04-C075-9330-52AD9C95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2624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                      No. of Terrorist attacks in India over the year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●</a:t>
            </a:r>
            <a:r>
              <a:rPr lang="en-US" sz="1200" dirty="0">
                <a:solidFill>
                  <a:schemeClr val="tx1"/>
                </a:solidFill>
              </a:rPr>
              <a:t>  In the past 10 years the no. of terrorist attacks have significantly increased in comparison to the no. of attacks between 1970 and            2007.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379E-EB47-A20A-313F-1E07DF780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198CC10-C2E6-F048-F7F1-0EC1B42F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9046"/>
            <a:ext cx="9143999" cy="44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CACF-0C22-75E7-6C58-0974E5BD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6965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             Most affected cities in India by terrorism.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050" dirty="0">
                <a:solidFill>
                  <a:schemeClr val="tx1"/>
                </a:solidFill>
              </a:rPr>
              <a:t>●</a:t>
            </a:r>
            <a:r>
              <a:rPr lang="en-US" sz="1050" dirty="0">
                <a:solidFill>
                  <a:schemeClr val="tx1"/>
                </a:solidFill>
              </a:rPr>
              <a:t> Srinagar is the city affected most by terrorism in India followed by Imphal and New Delhi.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BD3B1-5610-073D-356C-485FE071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73872"/>
            <a:ext cx="9144000" cy="416962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EEF4957-5219-6DB8-EC94-99CB0D61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04"/>
            <a:ext cx="9144000" cy="42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1D7-0E30-6BFC-48B3-4819F93E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762008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           Terrorist groups which are involved in most no. of terrorist                       attacks in India.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7B65-85A1-7CA2-178A-D1A6EE472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41F8337-BC55-3D92-8753-7F83A07D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806614"/>
            <a:ext cx="9144001" cy="43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3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5BF2-5F01-E88B-599A-FBE59D50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9143999" cy="71367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          Weapons mostly used by terrorist groups .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● Explosives are mainly used for the attacks followed by firearms in comparison to the other weapons.</a:t>
            </a:r>
            <a:endParaRPr lang="en-IN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0D99-1B5D-310A-2191-76B80A713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7234AE-0CD2-116E-8FD3-770E6CA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679"/>
            <a:ext cx="9144000" cy="4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6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5C6C-B522-CCAF-029C-E7E0D566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2300" cy="661639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                  Mainly targeted by Terrorist groups.</a:t>
            </a: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EF359-4797-F9FF-4633-EDC6CBEB6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BF48E7AC-AF29-2C0A-A13E-4CFF94F3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5454"/>
            <a:ext cx="9144001" cy="4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9769-6A95-5704-948F-CDFD3F3A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137"/>
          </a:xfrm>
        </p:spPr>
        <p:txBody>
          <a:bodyPr/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● India have been hugely affected by the terrorist attacks over the past 30 years.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● Maximum no. of deaths were caused in the year of 1992 and relatively equal in the year of 1991.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2FD8-B3D4-22EA-D7DB-F041828CF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FCAB200-D38B-66F8-AA06-F9A5B79A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9144000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5B2D-07EC-1984-6D3F-22F3E11A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38615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BA93F-637D-9880-2715-7E85F0D6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38616"/>
            <a:ext cx="9144000" cy="5136994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                                                               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part </a:t>
            </a:r>
            <a:r>
              <a:rPr lang="en-US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a)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In the past 5 years the no. of terrorist attacks have increased causing a lots of death.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b)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If we look closely then we can see that countries in Middle East ,North Africa and     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      South Asia has  been the prime target for terrorist in the recent time. Those countries   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      are Iraq, Pakistan, Afghanistan , India and Philippines.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‘Taliban’ the Terrorist  group is involved in the most no. of attacks which mostly uses    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     ‘Explosives’ for the attacks then firearms.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                                                            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part ii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a) 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In the past 10 years no. of terrorist attacks in the countries has increased     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          significantly.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b)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Srinagar    and Imphal tops the list of cities which have faced terrorist attacks.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 c)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    CPI Maoists , Maoists are the active groups in India involved in maximum no. of  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         attacks.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d)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    Mostly private citizen and private property has been targeted by terrorists followed 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           by government officials.    </a:t>
            </a:r>
          </a:p>
        </p:txBody>
      </p:sp>
    </p:spTree>
    <p:extLst>
      <p:ext uri="{BB962C8B-B14F-4D97-AF65-F5344CB8AC3E}">
        <p14:creationId xmlns:p14="http://schemas.microsoft.com/office/powerpoint/2010/main" val="18113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109E-0F81-7589-21C3-B341B2DA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54204"/>
          </a:xfrm>
        </p:spPr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30AD-FE9F-58E9-B9A5-E244B3B0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4204"/>
            <a:ext cx="9144000" cy="448929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1.  GLOBAL TERRORISM ANALYSIS</a:t>
            </a:r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>
              <a:buAutoNum type="arabicPeriod"/>
            </a:pPr>
            <a:r>
              <a:rPr lang="en-IN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A)  ANALYSIS OF TERRORISM ALL OVER THE WORLD</a:t>
            </a:r>
          </a:p>
          <a:p>
            <a:pPr>
              <a:buAutoNum type="arabicPeriod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)   How terrorist activities have increased/decreased from 1970-2017.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ii)  Top countries that have suffered most against the terrorism.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iii)  Terrorism in sub-continents.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iv)  Most Active Terrorist groups.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v)   No. of deaths due to terrorism.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vi)  Weapons mostly used by the Terrorists.</a:t>
            </a:r>
            <a:endParaRPr lang="en-IN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 B)  ANALYSIS OF TERRORISM IN INDIA</a:t>
            </a:r>
            <a:endParaRPr lang="en-IN" sz="1400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)  How terrorist activities have increased/decreased from 1970-2017.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 ii)  Cities in India which were mostly targeted by Terrorist Groups.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 iii)  Main Targets of Terrorists.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 iv)  Weapons mostly used by the Terrorists.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 v)   No. Deaths in India due to Terrorist activities.</a:t>
            </a:r>
          </a:p>
          <a:p>
            <a:pPr>
              <a:buAutoNum type="arabicPeriod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    vi)  Terrorist groups which were mostly involved in the attacks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54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4EDD-7CF8-B96B-75A7-44775F6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                     </a:t>
            </a:r>
            <a:br>
              <a:rPr lang="en-US" sz="4400" dirty="0"/>
            </a:br>
            <a:r>
              <a:rPr lang="en-US" sz="4400" dirty="0"/>
              <a:t>                        part</a:t>
            </a:r>
            <a:br>
              <a:rPr lang="en-US" sz="4400" dirty="0"/>
            </a:br>
            <a:r>
              <a:rPr lang="en-US" sz="4400" dirty="0"/>
              <a:t>                          I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6047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4DC-B664-5469-BD03-F0115165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656460"/>
          </a:xfrm>
        </p:spPr>
        <p:txBody>
          <a:bodyPr/>
          <a:lstStyle/>
          <a:p>
            <a:r>
              <a:rPr lang="en-US" sz="1200" dirty="0"/>
              <a:t>No. of attacks over the years</a:t>
            </a:r>
            <a:br>
              <a:rPr lang="en-US" sz="1200" dirty="0"/>
            </a:br>
            <a:br>
              <a:rPr lang="en-US" sz="1200" dirty="0"/>
            </a:br>
            <a:r>
              <a:rPr lang="en-IN" sz="800" dirty="0">
                <a:solidFill>
                  <a:schemeClr val="tx1"/>
                </a:solidFill>
              </a:rPr>
              <a:t>● There has been  rise and dip in the rate of attacks from 1970 to 2017 but this rise has increased from the year 2012 and maxed in year 2013.</a:t>
            </a:r>
            <a:endParaRPr lang="en-IN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A79E-58B3-2827-6E83-A7F4766E8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CE21F8E-D55D-71A4-6158-B5E18956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9144000" cy="39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6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17C6-7648-2FF0-5D97-63178439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1199"/>
          </a:xfrm>
        </p:spPr>
        <p:txBody>
          <a:bodyPr/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Terrorist attacks on sub-continents</a:t>
            </a:r>
            <a:br>
              <a:rPr lang="en-US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050" dirty="0">
                <a:solidFill>
                  <a:schemeClr val="tx1"/>
                </a:solidFill>
              </a:rPr>
              <a:t>●</a:t>
            </a:r>
            <a:r>
              <a:rPr lang="en-US" sz="1050" dirty="0">
                <a:solidFill>
                  <a:schemeClr val="tx1"/>
                </a:solidFill>
              </a:rPr>
              <a:t>  Middle East &amp; North Africa , South Asia followed by south America and sub-Saharan desert tops the list of sub-continents which has faced   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most number of terror attacks.</a:t>
            </a:r>
            <a:endParaRPr lang="en-I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FFA64-1F5D-FEDD-4C18-43EDA4A8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11200"/>
            <a:ext cx="9144000" cy="44322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169B7D6-25C2-16D6-C1E5-3E4106E8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9144000" cy="46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F51E-48FE-AC7D-A313-ED960A78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301"/>
            <a:ext cx="9144000" cy="825188"/>
          </a:xfrm>
        </p:spPr>
        <p:txBody>
          <a:bodyPr/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Top countries which have</a:t>
            </a:r>
            <a:br>
              <a:rPr lang="en-US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1050" dirty="0">
                <a:solidFill>
                  <a:schemeClr val="tx1"/>
                </a:solidFill>
              </a:rPr>
              <a:t>●</a:t>
            </a:r>
            <a:r>
              <a:rPr lang="en-US" sz="1050" dirty="0">
                <a:solidFill>
                  <a:schemeClr val="tx1"/>
                </a:solidFill>
              </a:rPr>
              <a:t> Iraq tops the list of 195 countries in facing most no. of terrorist attacks followed by Pakistan, Afghanistan ,  India , Colombia , Philippines , Peru , El Salvador , United  Kingdom and Turkey.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br>
              <a:rPr lang="en-US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I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CD39-B9FB-6C94-78B3-B09F1CC0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77229"/>
            <a:ext cx="9144000" cy="42662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B3E0B8E-BA41-9A12-94FA-9B56CE90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756"/>
            <a:ext cx="9144000" cy="43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C808-F0A0-E476-F681-C01C658E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337"/>
          </a:xfrm>
        </p:spPr>
        <p:txBody>
          <a:bodyPr/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No. of Deaths due to Terrorist activities</a:t>
            </a:r>
            <a:br>
              <a:rPr lang="en-US" sz="1800" dirty="0"/>
            </a:br>
            <a:r>
              <a:rPr lang="en-IN" sz="1050" dirty="0">
                <a:solidFill>
                  <a:schemeClr val="tx1"/>
                </a:solidFill>
              </a:rPr>
              <a:t>●</a:t>
            </a:r>
            <a:r>
              <a:rPr lang="en-US" sz="1050" dirty="0">
                <a:solidFill>
                  <a:schemeClr val="tx1"/>
                </a:solidFill>
              </a:rPr>
              <a:t> There has been fluctuations in the no. of deaths since 1970 but in the past 5 years the numbers have significantly increased.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62C58-A4FE-027A-68FC-B9F55223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39337"/>
            <a:ext cx="9144000" cy="45041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D6F0F79-7929-2F27-AF74-7B11A4B8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888"/>
            <a:ext cx="9144000" cy="43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9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E98F-625C-BEA7-06AD-AC29165B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8282"/>
          </a:xfrm>
        </p:spPr>
        <p:txBody>
          <a:bodyPr/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                                      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Most active terrorist groups</a:t>
            </a:r>
            <a:br>
              <a:rPr lang="en-US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I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0A48C-756A-00C2-8B9D-742C334B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58282"/>
            <a:ext cx="9144000" cy="4385217"/>
          </a:xfrm>
        </p:spPr>
        <p:txBody>
          <a:bodyPr/>
          <a:lstStyle/>
          <a:p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616CBC3-C7B0-FCC7-3511-85990807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81"/>
            <a:ext cx="9144000" cy="44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7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C8D7-2884-DF50-7489-18CCF1DB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9143999" cy="81775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                weapons mostly used by terrorist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26B6-C529-9D99-5F27-23F2FA07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17757"/>
            <a:ext cx="9144000" cy="432574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1E95B69-C2EE-E8D7-8272-606A1C59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756"/>
            <a:ext cx="9143998" cy="43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1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694</Words>
  <Application>Microsoft Office PowerPoint</Application>
  <PresentationFormat>On-screen Show (16:9)</PresentationFormat>
  <Paragraphs>49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Montserrat</vt:lpstr>
      <vt:lpstr>Arial</vt:lpstr>
      <vt:lpstr>Arial Rounded MT Bold</vt:lpstr>
      <vt:lpstr>Simple Light</vt:lpstr>
      <vt:lpstr>           Capstone Project             Global Terrorism Analysis   </vt:lpstr>
      <vt:lpstr>CONTENT</vt:lpstr>
      <vt:lpstr>                                              part                           I</vt:lpstr>
      <vt:lpstr>No. of attacks over the years  ● There has been  rise and dip in the rate of attacks from 1970 to 2017 but this rise has increased from the year 2012 and maxed in year 2013.</vt:lpstr>
      <vt:lpstr>Terrorist attacks on sub-continents ●  Middle East &amp; North Africa , South Asia followed by south America and sub-Saharan desert tops the list of sub-continents which has faced     most number of terror attacks.</vt:lpstr>
      <vt:lpstr>Top countries which have ● Iraq tops the list of 195 countries in facing most no. of terrorist attacks followed by Pakistan, Afghanistan ,  India , Colombia , Philippines , Peru , El Salvador , United  Kingdom and Turkey.  </vt:lpstr>
      <vt:lpstr>No. of Deaths due to Terrorist activities ● There has been fluctuations in the no. of deaths since 1970 but in the past 5 years the numbers have significantly increased.</vt:lpstr>
      <vt:lpstr>                                         Most active terrorist groups </vt:lpstr>
      <vt:lpstr>                       weapons mostly used by terrorist</vt:lpstr>
      <vt:lpstr>● Targeted mostly by terrorists.</vt:lpstr>
      <vt:lpstr>              Part                  ii</vt:lpstr>
      <vt:lpstr>                       No. of Terrorist attacks in India over the year ●  In the past 10 years the no. of terrorist attacks have significantly increased in comparison to the no. of attacks between 1970 and            2007.</vt:lpstr>
      <vt:lpstr>              Most affected cities in India by terrorism. ● Srinagar is the city affected most by terrorism in India followed by Imphal and New Delhi.</vt:lpstr>
      <vt:lpstr>            Terrorist groups which are involved in most no. of terrorist                       attacks in India.</vt:lpstr>
      <vt:lpstr>           Weapons mostly used by terrorist groups . ● Explosives are mainly used for the attacks followed by firearms in comparison to the other weapons.</vt:lpstr>
      <vt:lpstr>                   Mainly targeted by Terrorist groups.</vt:lpstr>
      <vt:lpstr>● India have been hugely affected by the terrorist attacks over the past 30 years.  ● Maximum no. of deaths were caused in the year of 1992 and relatively equal in the year of 1991.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            Global Terrorism Analysis   </dc:title>
  <cp:lastModifiedBy>Pankaj Rawat</cp:lastModifiedBy>
  <cp:revision>10</cp:revision>
  <dcterms:modified xsi:type="dcterms:W3CDTF">2022-08-07T18:28:17Z</dcterms:modified>
</cp:coreProperties>
</file>