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722" autoAdjust="0"/>
  </p:normalViewPr>
  <p:slideViewPr>
    <p:cSldViewPr>
      <p:cViewPr varScale="1">
        <p:scale>
          <a:sx n="42" d="100"/>
          <a:sy n="42" d="100"/>
        </p:scale>
        <p:origin x="-2718" y="-10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70E4-DEFF-4C2F-A91C-F5DB13D0D1D2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20F8-CCD4-4CFA-817B-92844A977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C20F8-CCD4-4CFA-817B-92844A97710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C20F8-CCD4-4CFA-817B-92844A97710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1.09”</a:t>
            </a:r>
          </a:p>
          <a:p>
            <a:r>
              <a:rPr lang="en-US" dirty="0" smtClean="0"/>
              <a:t>1.08"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C20F8-CCD4-4CFA-817B-92844A97710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6778" y="488951"/>
            <a:ext cx="867966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882" y="488951"/>
            <a:ext cx="2518172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882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DD44-0E69-4D6C-BD41-048B90A5047B}" type="datetimeFigureOut">
              <a:rPr lang="en-US" smtClean="0"/>
              <a:t>25-Apr-15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044F-320A-41EB-B3FA-E354A949B3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6662" y="263466"/>
            <a:ext cx="4682792" cy="8617068"/>
            <a:chOff x="216662" y="263466"/>
            <a:chExt cx="4682792" cy="8617068"/>
          </a:xfrm>
        </p:grpSpPr>
        <p:sp>
          <p:nvSpPr>
            <p:cNvPr id="5" name="Rounded Rectangle 4"/>
            <p:cNvSpPr/>
            <p:nvPr/>
          </p:nvSpPr>
          <p:spPr>
            <a:xfrm>
              <a:off x="216662" y="263466"/>
              <a:ext cx="4682792" cy="8617068"/>
            </a:xfrm>
            <a:prstGeom prst="roundRect">
              <a:avLst/>
            </a:prstGeom>
            <a:ln w="203200" cap="sq">
              <a:solidFill>
                <a:schemeClr val="tx1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33594" y="628596"/>
              <a:ext cx="912825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5115" y="1066752"/>
              <a:ext cx="3176631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83403" y="8040735"/>
              <a:ext cx="3176631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90509" y="1285830"/>
              <a:ext cx="4162482" cy="6572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6662" y="263466"/>
            <a:ext cx="4682792" cy="8617068"/>
            <a:chOff x="216662" y="263466"/>
            <a:chExt cx="4682792" cy="8617068"/>
          </a:xfrm>
        </p:grpSpPr>
        <p:sp>
          <p:nvSpPr>
            <p:cNvPr id="6" name="Rounded Rectangle 5"/>
            <p:cNvSpPr/>
            <p:nvPr/>
          </p:nvSpPr>
          <p:spPr>
            <a:xfrm>
              <a:off x="216662" y="263466"/>
              <a:ext cx="4682792" cy="8617068"/>
            </a:xfrm>
            <a:prstGeom prst="roundRect">
              <a:avLst/>
            </a:prstGeom>
            <a:ln w="203200" cap="sq">
              <a:solidFill>
                <a:schemeClr val="tx1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33594" y="628596"/>
              <a:ext cx="912825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5115" y="1066752"/>
              <a:ext cx="3176631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83403" y="8040735"/>
              <a:ext cx="3176631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90509" y="1285830"/>
              <a:ext cx="4162482" cy="6572340"/>
            </a:xfrm>
            <a:prstGeom prst="rect">
              <a:avLst/>
            </a:prstGeom>
            <a:solidFill>
              <a:srgbClr val="00B050">
                <a:alpha val="5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log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73" y="5338773"/>
            <a:ext cx="2263806" cy="987843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782613" y="2235168"/>
            <a:ext cx="3578273" cy="3468735"/>
          </a:xfrm>
          <a:custGeom>
            <a:avLst/>
            <a:gdLst>
              <a:gd name="connsiteX0" fmla="*/ 0 w 3103605"/>
              <a:gd name="connsiteY0" fmla="*/ 517278 h 3468735"/>
              <a:gd name="connsiteX1" fmla="*/ 151508 w 3103605"/>
              <a:gd name="connsiteY1" fmla="*/ 151507 h 3468735"/>
              <a:gd name="connsiteX2" fmla="*/ 517279 w 3103605"/>
              <a:gd name="connsiteY2" fmla="*/ 0 h 3468735"/>
              <a:gd name="connsiteX3" fmla="*/ 2586327 w 3103605"/>
              <a:gd name="connsiteY3" fmla="*/ 0 h 3468735"/>
              <a:gd name="connsiteX4" fmla="*/ 2952098 w 3103605"/>
              <a:gd name="connsiteY4" fmla="*/ 151508 h 3468735"/>
              <a:gd name="connsiteX5" fmla="*/ 3103605 w 3103605"/>
              <a:gd name="connsiteY5" fmla="*/ 517279 h 3468735"/>
              <a:gd name="connsiteX6" fmla="*/ 3103605 w 3103605"/>
              <a:gd name="connsiteY6" fmla="*/ 2951457 h 3468735"/>
              <a:gd name="connsiteX7" fmla="*/ 2952098 w 3103605"/>
              <a:gd name="connsiteY7" fmla="*/ 3317228 h 3468735"/>
              <a:gd name="connsiteX8" fmla="*/ 2586327 w 3103605"/>
              <a:gd name="connsiteY8" fmla="*/ 3468735 h 3468735"/>
              <a:gd name="connsiteX9" fmla="*/ 517278 w 3103605"/>
              <a:gd name="connsiteY9" fmla="*/ 3468735 h 3468735"/>
              <a:gd name="connsiteX10" fmla="*/ 151507 w 3103605"/>
              <a:gd name="connsiteY10" fmla="*/ 3317227 h 3468735"/>
              <a:gd name="connsiteX11" fmla="*/ 0 w 3103605"/>
              <a:gd name="connsiteY11" fmla="*/ 2951456 h 3468735"/>
              <a:gd name="connsiteX12" fmla="*/ 0 w 3103605"/>
              <a:gd name="connsiteY12" fmla="*/ 517278 h 3468735"/>
              <a:gd name="connsiteX0" fmla="*/ 0 w 3103605"/>
              <a:gd name="connsiteY0" fmla="*/ 517278 h 3468735"/>
              <a:gd name="connsiteX1" fmla="*/ 151508 w 3103605"/>
              <a:gd name="connsiteY1" fmla="*/ 151507 h 3468735"/>
              <a:gd name="connsiteX2" fmla="*/ 517279 w 3103605"/>
              <a:gd name="connsiteY2" fmla="*/ 0 h 3468735"/>
              <a:gd name="connsiteX3" fmla="*/ 2586327 w 3103605"/>
              <a:gd name="connsiteY3" fmla="*/ 0 h 3468735"/>
              <a:gd name="connsiteX4" fmla="*/ 2952099 w 3103605"/>
              <a:gd name="connsiteY4" fmla="*/ 151508 h 3468735"/>
              <a:gd name="connsiteX5" fmla="*/ 3103605 w 3103605"/>
              <a:gd name="connsiteY5" fmla="*/ 517279 h 3468735"/>
              <a:gd name="connsiteX6" fmla="*/ 3103605 w 3103605"/>
              <a:gd name="connsiteY6" fmla="*/ 2951457 h 3468735"/>
              <a:gd name="connsiteX7" fmla="*/ 2952098 w 3103605"/>
              <a:gd name="connsiteY7" fmla="*/ 3317228 h 3468735"/>
              <a:gd name="connsiteX8" fmla="*/ 2586327 w 3103605"/>
              <a:gd name="connsiteY8" fmla="*/ 3468735 h 3468735"/>
              <a:gd name="connsiteX9" fmla="*/ 517278 w 3103605"/>
              <a:gd name="connsiteY9" fmla="*/ 3468735 h 3468735"/>
              <a:gd name="connsiteX10" fmla="*/ 151507 w 3103605"/>
              <a:gd name="connsiteY10" fmla="*/ 3317227 h 3468735"/>
              <a:gd name="connsiteX11" fmla="*/ 0 w 3103605"/>
              <a:gd name="connsiteY11" fmla="*/ 2951456 h 3468735"/>
              <a:gd name="connsiteX12" fmla="*/ 0 w 3103605"/>
              <a:gd name="connsiteY12" fmla="*/ 517278 h 346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3605" h="3468735">
                <a:moveTo>
                  <a:pt x="0" y="517278"/>
                </a:moveTo>
                <a:cubicBezTo>
                  <a:pt x="0" y="380087"/>
                  <a:pt x="54499" y="248516"/>
                  <a:pt x="151508" y="151507"/>
                </a:cubicBezTo>
                <a:cubicBezTo>
                  <a:pt x="248517" y="54499"/>
                  <a:pt x="380088" y="0"/>
                  <a:pt x="517279" y="0"/>
                </a:cubicBezTo>
                <a:lnTo>
                  <a:pt x="2586327" y="0"/>
                </a:lnTo>
                <a:cubicBezTo>
                  <a:pt x="2723518" y="0"/>
                  <a:pt x="2855090" y="54499"/>
                  <a:pt x="2952099" y="151508"/>
                </a:cubicBezTo>
                <a:cubicBezTo>
                  <a:pt x="3049107" y="248517"/>
                  <a:pt x="3103605" y="380088"/>
                  <a:pt x="3103605" y="517279"/>
                </a:cubicBezTo>
                <a:lnTo>
                  <a:pt x="3103605" y="2951457"/>
                </a:lnTo>
                <a:cubicBezTo>
                  <a:pt x="3103605" y="3088648"/>
                  <a:pt x="3049106" y="3220219"/>
                  <a:pt x="2952098" y="3317228"/>
                </a:cubicBezTo>
                <a:cubicBezTo>
                  <a:pt x="2855089" y="3414236"/>
                  <a:pt x="2723518" y="3468735"/>
                  <a:pt x="2586327" y="3468735"/>
                </a:cubicBezTo>
                <a:lnTo>
                  <a:pt x="517278" y="3468735"/>
                </a:lnTo>
                <a:cubicBezTo>
                  <a:pt x="380087" y="3468735"/>
                  <a:pt x="248516" y="3414236"/>
                  <a:pt x="151507" y="3317227"/>
                </a:cubicBezTo>
                <a:cubicBezTo>
                  <a:pt x="54499" y="3220218"/>
                  <a:pt x="0" y="3088647"/>
                  <a:pt x="0" y="2951456"/>
                </a:cubicBezTo>
                <a:lnTo>
                  <a:pt x="0" y="5172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639" y="2750950"/>
            <a:ext cx="3395709" cy="2031325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On Location Services to </a:t>
            </a:r>
            <a:b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Allow “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MyImmiFinder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to </a:t>
            </a:r>
            <a:b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Determine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our Current Location</a:t>
            </a:r>
          </a:p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46100" y="5010156"/>
            <a:ext cx="3578274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005767" y="5557851"/>
            <a:ext cx="109539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4717" y="5283972"/>
            <a:ext cx="124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Settings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3854" y="5283972"/>
            <a:ext cx="124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Cancel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216662" y="263466"/>
            <a:ext cx="4682792" cy="8617068"/>
            <a:chOff x="216662" y="263466"/>
            <a:chExt cx="4682792" cy="8617068"/>
          </a:xfrm>
        </p:grpSpPr>
        <p:sp>
          <p:nvSpPr>
            <p:cNvPr id="5" name="Rounded Rectangle 4"/>
            <p:cNvSpPr/>
            <p:nvPr/>
          </p:nvSpPr>
          <p:spPr>
            <a:xfrm>
              <a:off x="216662" y="263466"/>
              <a:ext cx="4682792" cy="8617068"/>
            </a:xfrm>
            <a:prstGeom prst="roundRect">
              <a:avLst/>
            </a:prstGeom>
            <a:ln w="203200" cap="sq">
              <a:solidFill>
                <a:schemeClr val="tx1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33594" y="628596"/>
              <a:ext cx="912825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5115" y="1066752"/>
              <a:ext cx="3176631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83403" y="8040735"/>
              <a:ext cx="3176631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90509" y="1285830"/>
              <a:ext cx="4162482" cy="65723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73074" y="1468395"/>
            <a:ext cx="1241442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My Home</a:t>
            </a:r>
            <a:endParaRPr lang="en-US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87542" y="1450107"/>
            <a:ext cx="2592423" cy="401643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flipH="1" flipV="1">
            <a:off x="4233060" y="1541421"/>
            <a:ext cx="255591" cy="1825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pinn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734" y="1504971"/>
            <a:ext cx="274632" cy="2746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2152" y="2632609"/>
            <a:ext cx="3322683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Type in Your Destination</a:t>
            </a:r>
            <a:endParaRPr lang="en-US" b="1" dirty="0">
              <a:latin typeface="Adobe Gothic Std B" pitchFamily="34" charset="-128"/>
              <a:ea typeface="Adobe Gothic Std B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09587" y="3367071"/>
            <a:ext cx="3797351" cy="511182"/>
            <a:chOff x="1257282" y="3367071"/>
            <a:chExt cx="2592423" cy="401643"/>
          </a:xfrm>
        </p:grpSpPr>
        <p:sp>
          <p:nvSpPr>
            <p:cNvPr id="17" name="Rounded Rectangle 16"/>
            <p:cNvSpPr/>
            <p:nvPr/>
          </p:nvSpPr>
          <p:spPr>
            <a:xfrm>
              <a:off x="1257282" y="3367071"/>
              <a:ext cx="2592423" cy="4016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H="1" flipV="1">
              <a:off x="3502800" y="3458385"/>
              <a:ext cx="255591" cy="18256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spinn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635" y="3439281"/>
            <a:ext cx="274632" cy="27463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512873" y="6872319"/>
            <a:ext cx="2081241" cy="69374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Berlin Sans FB Demi" pitchFamily="34" charset="0"/>
                <a:ea typeface="Adobe Gothic Std B" pitchFamily="34" charset="-128"/>
              </a:rPr>
              <a:t>OK</a:t>
            </a:r>
            <a:endParaRPr lang="en-US" sz="4800" b="1" dirty="0">
              <a:solidFill>
                <a:schemeClr val="tx1"/>
              </a:solidFill>
              <a:latin typeface="Berlin Sans FB Demi" pitchFamily="34" charset="0"/>
              <a:ea typeface="Adobe Gothic Std B" pitchFamily="34" charset="-12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90509" y="1959701"/>
            <a:ext cx="4162482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log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47" y="4973642"/>
            <a:ext cx="2263806" cy="987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216662" y="263466"/>
            <a:ext cx="4682792" cy="8617068"/>
            <a:chOff x="216662" y="263466"/>
            <a:chExt cx="4682792" cy="8617068"/>
          </a:xfrm>
        </p:grpSpPr>
        <p:sp>
          <p:nvSpPr>
            <p:cNvPr id="5" name="Rounded Rectangle 4"/>
            <p:cNvSpPr/>
            <p:nvPr/>
          </p:nvSpPr>
          <p:spPr>
            <a:xfrm>
              <a:off x="216662" y="263466"/>
              <a:ext cx="4682792" cy="8617068"/>
            </a:xfrm>
            <a:prstGeom prst="roundRect">
              <a:avLst/>
            </a:prstGeom>
            <a:ln w="203200" cap="sq">
              <a:solidFill>
                <a:schemeClr val="tx1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33594" y="628596"/>
              <a:ext cx="912825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5115" y="1066752"/>
              <a:ext cx="3176631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83403" y="8040735"/>
              <a:ext cx="3176631" cy="158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90509" y="1285830"/>
              <a:ext cx="4162482" cy="65723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7022" y="1285893"/>
            <a:ext cx="1241442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obe Gothic Std B" pitchFamily="34" charset="-128"/>
                <a:ea typeface="Adobe Gothic Std B" pitchFamily="34" charset="-128"/>
              </a:rPr>
              <a:t>f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rom</a:t>
            </a:r>
            <a:endParaRPr lang="en-US" b="1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90509" y="1959701"/>
            <a:ext cx="4162482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logo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5498" y="7226164"/>
            <a:ext cx="1285560" cy="56097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27022" y="1573732"/>
            <a:ext cx="1241442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to</a:t>
            </a:r>
            <a:endParaRPr lang="en-US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6359" y="1281628"/>
            <a:ext cx="2117755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j-lt"/>
                <a:ea typeface="Adobe Gothic Std B" pitchFamily="34" charset="-128"/>
              </a:rPr>
              <a:t>Kangra</a:t>
            </a:r>
            <a:r>
              <a:rPr lang="en-US" dirty="0" smtClean="0">
                <a:latin typeface="+mj-lt"/>
                <a:ea typeface="Adobe Gothic Std B" pitchFamily="34" charset="-128"/>
              </a:rPr>
              <a:t>, HP, India</a:t>
            </a:r>
            <a:endParaRPr lang="en-US" dirty="0">
              <a:latin typeface="+mj-lt"/>
              <a:ea typeface="Adobe Gothic Std B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6360" y="1537219"/>
            <a:ext cx="2446371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ea typeface="Adobe Gothic Std B" pitchFamily="34" charset="-128"/>
              </a:rPr>
              <a:t>Darwin, NT, Australia</a:t>
            </a:r>
            <a:endParaRPr lang="en-US" dirty="0">
              <a:latin typeface="+mj-lt"/>
              <a:ea typeface="Adobe Gothic Std B" pitchFamily="34" charset="-128"/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3995757" y="1395369"/>
            <a:ext cx="365130" cy="365130"/>
          </a:xfrm>
          <a:prstGeom prst="mathMultiply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logo_Discussion Bo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978" y="2344706"/>
            <a:ext cx="985851" cy="993301"/>
          </a:xfrm>
          <a:prstGeom prst="rect">
            <a:avLst/>
          </a:prstGeom>
        </p:spPr>
      </p:pic>
      <p:pic>
        <p:nvPicPr>
          <p:cNvPr id="33" name="Picture 32" descr="logo_Climate and Weath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49946" y="2344708"/>
            <a:ext cx="987552" cy="995015"/>
          </a:xfrm>
          <a:prstGeom prst="rect">
            <a:avLst/>
          </a:prstGeom>
        </p:spPr>
      </p:pic>
      <p:pic>
        <p:nvPicPr>
          <p:cNvPr id="34" name="Picture 33" descr="logo_Foo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6515" y="2344707"/>
            <a:ext cx="987859" cy="992824"/>
          </a:xfrm>
          <a:prstGeom prst="rect">
            <a:avLst/>
          </a:prstGeom>
        </p:spPr>
      </p:pic>
      <p:pic>
        <p:nvPicPr>
          <p:cNvPr id="35" name="Picture 34" descr="logo_Attir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8958" y="3878254"/>
            <a:ext cx="987552" cy="992517"/>
          </a:xfrm>
          <a:prstGeom prst="rect">
            <a:avLst/>
          </a:prstGeom>
        </p:spPr>
      </p:pic>
      <p:pic>
        <p:nvPicPr>
          <p:cNvPr id="36" name="Picture 35" descr="logo_Safety and Security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24055" y="3878253"/>
            <a:ext cx="987552" cy="992515"/>
          </a:xfrm>
          <a:prstGeom prst="rect">
            <a:avLst/>
          </a:prstGeom>
        </p:spPr>
      </p:pic>
      <p:pic>
        <p:nvPicPr>
          <p:cNvPr id="37" name="Picture 36" descr="logo_Transporta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02010" y="3878253"/>
            <a:ext cx="987552" cy="992515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4506939" y="2089116"/>
            <a:ext cx="73026" cy="48927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logo_Medical Support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613" y="5471172"/>
            <a:ext cx="987552" cy="992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37</Words>
  <Application>Microsoft Office PowerPoint</Application>
  <PresentationFormat>On-screen Show (16:9)</PresentationFormat>
  <Paragraphs>17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pankaj</dc:creator>
  <cp:lastModifiedBy>pankaj</cp:lastModifiedBy>
  <cp:revision>2</cp:revision>
  <dcterms:created xsi:type="dcterms:W3CDTF">2015-04-25T04:09:31Z</dcterms:created>
  <dcterms:modified xsi:type="dcterms:W3CDTF">2015-04-25T08:31:21Z</dcterms:modified>
</cp:coreProperties>
</file>