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7" r:id="rId9"/>
    <p:sldId id="265" r:id="rId10"/>
    <p:sldId id="268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BFFF1-4AE6-BD0C-0D9B-66D5AA83BDB1}" v="563" dt="2024-09-17T19:03:36.841"/>
    <p1510:client id="{861747D4-119F-16E4-7552-198E2ED9946D}" v="64" dt="2024-09-18T05:09:58.663"/>
    <p1510:client id="{B60FC567-9492-9F18-6445-528849D22B42}" v="221" dt="2024-09-18T06:53:14.979"/>
    <p1510:client id="{ECE7D1ED-9E0F-BE87-18A3-17EAEF8D5522}" v="286" dt="2024-09-17T19:43:08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4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nk Joshi" userId="109028ab6a33e4a1" providerId="Windows Live" clId="Web-{B60FC567-9492-9F18-6445-528849D22B42}"/>
    <pc:docChg chg="delSld modSld">
      <pc:chgData name="Mayank Joshi" userId="109028ab6a33e4a1" providerId="Windows Live" clId="Web-{B60FC567-9492-9F18-6445-528849D22B42}" dt="2024-09-18T06:53:14.979" v="210" actId="20577"/>
      <pc:docMkLst>
        <pc:docMk/>
      </pc:docMkLst>
      <pc:sldChg chg="modSp">
        <pc:chgData name="Mayank Joshi" userId="109028ab6a33e4a1" providerId="Windows Live" clId="Web-{B60FC567-9492-9F18-6445-528849D22B42}" dt="2024-09-18T06:53:14.979" v="210" actId="20577"/>
        <pc:sldMkLst>
          <pc:docMk/>
          <pc:sldMk cId="109857222" sldId="256"/>
        </pc:sldMkLst>
        <pc:spChg chg="mod">
          <ac:chgData name="Mayank Joshi" userId="109028ab6a33e4a1" providerId="Windows Live" clId="Web-{B60FC567-9492-9F18-6445-528849D22B42}" dt="2024-09-18T06:52:56.681" v="20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yank Joshi" userId="109028ab6a33e4a1" providerId="Windows Live" clId="Web-{B60FC567-9492-9F18-6445-528849D22B42}" dt="2024-09-18T06:53:07.947" v="209" actId="20577"/>
          <ac:spMkLst>
            <pc:docMk/>
            <pc:sldMk cId="109857222" sldId="256"/>
            <ac:spMk id="4" creationId="{20C03090-25CB-5838-9B77-AB148741B755}"/>
          </ac:spMkLst>
        </pc:spChg>
        <pc:spChg chg="mod">
          <ac:chgData name="Mayank Joshi" userId="109028ab6a33e4a1" providerId="Windows Live" clId="Web-{B60FC567-9492-9F18-6445-528849D22B42}" dt="2024-09-18T06:53:14.979" v="210" actId="20577"/>
          <ac:spMkLst>
            <pc:docMk/>
            <pc:sldMk cId="109857222" sldId="256"/>
            <ac:spMk id="5" creationId="{032AF605-2EC1-CBDD-ACC1-29976D535F79}"/>
          </ac:spMkLst>
        </pc:spChg>
      </pc:sldChg>
      <pc:sldChg chg="modSp">
        <pc:chgData name="Mayank Joshi" userId="109028ab6a33e4a1" providerId="Windows Live" clId="Web-{B60FC567-9492-9F18-6445-528849D22B42}" dt="2024-09-18T06:46:54.172" v="183" actId="14100"/>
        <pc:sldMkLst>
          <pc:docMk/>
          <pc:sldMk cId="3942276114" sldId="257"/>
        </pc:sldMkLst>
        <pc:spChg chg="mod">
          <ac:chgData name="Mayank Joshi" userId="109028ab6a33e4a1" providerId="Windows Live" clId="Web-{B60FC567-9492-9F18-6445-528849D22B42}" dt="2024-09-18T06:46:54.172" v="183" actId="14100"/>
          <ac:spMkLst>
            <pc:docMk/>
            <pc:sldMk cId="3942276114" sldId="257"/>
            <ac:spMk id="2" creationId="{63ECE92D-58C8-E9A0-B8A9-53C513E532A9}"/>
          </ac:spMkLst>
        </pc:spChg>
        <pc:spChg chg="mod">
          <ac:chgData name="Mayank Joshi" userId="109028ab6a33e4a1" providerId="Windows Live" clId="Web-{B60FC567-9492-9F18-6445-528849D22B42}" dt="2024-09-18T06:08:59.580" v="104" actId="20577"/>
          <ac:spMkLst>
            <pc:docMk/>
            <pc:sldMk cId="3942276114" sldId="257"/>
            <ac:spMk id="3" creationId="{A9342479-3FDF-A157-9333-C466AF1963D8}"/>
          </ac:spMkLst>
        </pc:spChg>
      </pc:sldChg>
      <pc:sldChg chg="modSp">
        <pc:chgData name="Mayank Joshi" userId="109028ab6a33e4a1" providerId="Windows Live" clId="Web-{B60FC567-9492-9F18-6445-528849D22B42}" dt="2024-09-18T06:52:45.556" v="207" actId="20577"/>
        <pc:sldMkLst>
          <pc:docMk/>
          <pc:sldMk cId="2445186366" sldId="258"/>
        </pc:sldMkLst>
        <pc:spChg chg="mod">
          <ac:chgData name="Mayank Joshi" userId="109028ab6a33e4a1" providerId="Windows Live" clId="Web-{B60FC567-9492-9F18-6445-528849D22B42}" dt="2024-09-18T06:52:45.556" v="207" actId="20577"/>
          <ac:spMkLst>
            <pc:docMk/>
            <pc:sldMk cId="2445186366" sldId="258"/>
            <ac:spMk id="2" creationId="{4C4A2ECD-534E-BB6F-41F4-207E04C9D4F2}"/>
          </ac:spMkLst>
        </pc:spChg>
        <pc:spChg chg="mod">
          <ac:chgData name="Mayank Joshi" userId="109028ab6a33e4a1" providerId="Windows Live" clId="Web-{B60FC567-9492-9F18-6445-528849D22B42}" dt="2024-09-18T06:09:16.768" v="105" actId="20577"/>
          <ac:spMkLst>
            <pc:docMk/>
            <pc:sldMk cId="2445186366" sldId="258"/>
            <ac:spMk id="3" creationId="{C7BDABE3-5E88-3959-62AD-99B31C398266}"/>
          </ac:spMkLst>
        </pc:spChg>
      </pc:sldChg>
      <pc:sldChg chg="modSp">
        <pc:chgData name="Mayank Joshi" userId="109028ab6a33e4a1" providerId="Windows Live" clId="Web-{B60FC567-9492-9F18-6445-528849D22B42}" dt="2024-09-18T06:52:39.118" v="206" actId="20577"/>
        <pc:sldMkLst>
          <pc:docMk/>
          <pc:sldMk cId="2791951318" sldId="259"/>
        </pc:sldMkLst>
        <pc:spChg chg="mod">
          <ac:chgData name="Mayank Joshi" userId="109028ab6a33e4a1" providerId="Windows Live" clId="Web-{B60FC567-9492-9F18-6445-528849D22B42}" dt="2024-09-18T06:52:39.118" v="206" actId="20577"/>
          <ac:spMkLst>
            <pc:docMk/>
            <pc:sldMk cId="2791951318" sldId="259"/>
            <ac:spMk id="2" creationId="{97D1A260-A058-2482-673B-69EE7EF6F852}"/>
          </ac:spMkLst>
        </pc:spChg>
        <pc:spChg chg="mod">
          <ac:chgData name="Mayank Joshi" userId="109028ab6a33e4a1" providerId="Windows Live" clId="Web-{B60FC567-9492-9F18-6445-528849D22B42}" dt="2024-09-18T06:47:10.438" v="185"/>
          <ac:spMkLst>
            <pc:docMk/>
            <pc:sldMk cId="2791951318" sldId="259"/>
            <ac:spMk id="3" creationId="{BB8FA730-7E66-BBDE-1251-D16DED55C76D}"/>
          </ac:spMkLst>
        </pc:spChg>
      </pc:sldChg>
      <pc:sldChg chg="modSp">
        <pc:chgData name="Mayank Joshi" userId="109028ab6a33e4a1" providerId="Windows Live" clId="Web-{B60FC567-9492-9F18-6445-528849D22B42}" dt="2024-09-18T06:48:12.939" v="186"/>
        <pc:sldMkLst>
          <pc:docMk/>
          <pc:sldMk cId="766939483" sldId="260"/>
        </pc:sldMkLst>
        <pc:spChg chg="mod">
          <ac:chgData name="Mayank Joshi" userId="109028ab6a33e4a1" providerId="Windows Live" clId="Web-{B60FC567-9492-9F18-6445-528849D22B42}" dt="2024-09-18T06:48:12.939" v="186"/>
          <ac:spMkLst>
            <pc:docMk/>
            <pc:sldMk cId="766939483" sldId="260"/>
            <ac:spMk id="3" creationId="{BB8FA730-7E66-BBDE-1251-D16DED55C76D}"/>
          </ac:spMkLst>
        </pc:spChg>
      </pc:sldChg>
      <pc:sldChg chg="modSp del">
        <pc:chgData name="Mayank Joshi" userId="109028ab6a33e4a1" providerId="Windows Live" clId="Web-{B60FC567-9492-9F18-6445-528849D22B42}" dt="2024-09-18T05:43:55.040" v="39"/>
        <pc:sldMkLst>
          <pc:docMk/>
          <pc:sldMk cId="2252050390" sldId="261"/>
        </pc:sldMkLst>
        <pc:spChg chg="mod">
          <ac:chgData name="Mayank Joshi" userId="109028ab6a33e4a1" providerId="Windows Live" clId="Web-{B60FC567-9492-9F18-6445-528849D22B42}" dt="2024-09-18T05:42:22.506" v="19" actId="20577"/>
          <ac:spMkLst>
            <pc:docMk/>
            <pc:sldMk cId="2252050390" sldId="261"/>
            <ac:spMk id="3" creationId="{BB8FA730-7E66-BBDE-1251-D16DED55C76D}"/>
          </ac:spMkLst>
        </pc:spChg>
      </pc:sldChg>
      <pc:sldChg chg="modSp">
        <pc:chgData name="Mayank Joshi" userId="109028ab6a33e4a1" providerId="Windows Live" clId="Web-{B60FC567-9492-9F18-6445-528849D22B42}" dt="2024-09-18T06:09:51.847" v="109" actId="20577"/>
        <pc:sldMkLst>
          <pc:docMk/>
          <pc:sldMk cId="1027667864" sldId="263"/>
        </pc:sldMkLst>
        <pc:spChg chg="mod">
          <ac:chgData name="Mayank Joshi" userId="109028ab6a33e4a1" providerId="Windows Live" clId="Web-{B60FC567-9492-9F18-6445-528849D22B42}" dt="2024-09-18T06:09:51.847" v="109" actId="20577"/>
          <ac:spMkLst>
            <pc:docMk/>
            <pc:sldMk cId="1027667864" sldId="263"/>
            <ac:spMk id="3" creationId="{BB8FA730-7E66-BBDE-1251-D16DED55C76D}"/>
          </ac:spMkLst>
        </pc:spChg>
      </pc:sldChg>
      <pc:sldChg chg="modSp">
        <pc:chgData name="Mayank Joshi" userId="109028ab6a33e4a1" providerId="Windows Live" clId="Web-{B60FC567-9492-9F18-6445-528849D22B42}" dt="2024-09-18T06:52:25.821" v="205" actId="20577"/>
        <pc:sldMkLst>
          <pc:docMk/>
          <pc:sldMk cId="2036457326" sldId="264"/>
        </pc:sldMkLst>
        <pc:spChg chg="mod">
          <ac:chgData name="Mayank Joshi" userId="109028ab6a33e4a1" providerId="Windows Live" clId="Web-{B60FC567-9492-9F18-6445-528849D22B42}" dt="2024-09-18T06:52:25.821" v="205" actId="20577"/>
          <ac:spMkLst>
            <pc:docMk/>
            <pc:sldMk cId="2036457326" sldId="264"/>
            <ac:spMk id="2" creationId="{098E1288-D628-159A-F1A2-88A07057B7BB}"/>
          </ac:spMkLst>
        </pc:spChg>
        <pc:spChg chg="mod">
          <ac:chgData name="Mayank Joshi" userId="109028ab6a33e4a1" providerId="Windows Live" clId="Web-{B60FC567-9492-9F18-6445-528849D22B42}" dt="2024-09-18T06:48:31.034" v="188"/>
          <ac:spMkLst>
            <pc:docMk/>
            <pc:sldMk cId="2036457326" sldId="264"/>
            <ac:spMk id="3" creationId="{FC54BC4B-8C36-1C1C-89F0-64C9C3CAB841}"/>
          </ac:spMkLst>
        </pc:spChg>
      </pc:sldChg>
      <pc:sldChg chg="modSp">
        <pc:chgData name="Mayank Joshi" userId="109028ab6a33e4a1" providerId="Windows Live" clId="Web-{B60FC567-9492-9F18-6445-528849D22B42}" dt="2024-09-18T06:48:52.315" v="192" actId="20577"/>
        <pc:sldMkLst>
          <pc:docMk/>
          <pc:sldMk cId="2733452138" sldId="265"/>
        </pc:sldMkLst>
        <pc:spChg chg="mod">
          <ac:chgData name="Mayank Joshi" userId="109028ab6a33e4a1" providerId="Windows Live" clId="Web-{B60FC567-9492-9F18-6445-528849D22B42}" dt="2024-09-18T06:48:52.315" v="192" actId="20577"/>
          <ac:spMkLst>
            <pc:docMk/>
            <pc:sldMk cId="2733452138" sldId="265"/>
            <ac:spMk id="2" creationId="{1D6FE84D-1247-B63F-F68A-2776EA84D490}"/>
          </ac:spMkLst>
        </pc:spChg>
        <pc:spChg chg="mod">
          <ac:chgData name="Mayank Joshi" userId="109028ab6a33e4a1" providerId="Windows Live" clId="Web-{B60FC567-9492-9F18-6445-528849D22B42}" dt="2024-09-18T06:48:47.112" v="191"/>
          <ac:spMkLst>
            <pc:docMk/>
            <pc:sldMk cId="2733452138" sldId="265"/>
            <ac:spMk id="10" creationId="{46B75DDD-71C1-1124-E46B-5D59A16B961B}"/>
          </ac:spMkLst>
        </pc:spChg>
      </pc:sldChg>
      <pc:sldChg chg="modSp">
        <pc:chgData name="Mayank Joshi" userId="109028ab6a33e4a1" providerId="Windows Live" clId="Web-{B60FC567-9492-9F18-6445-528849D22B42}" dt="2024-09-18T06:51:45.914" v="202" actId="20577"/>
        <pc:sldMkLst>
          <pc:docMk/>
          <pc:sldMk cId="3079434103" sldId="266"/>
        </pc:sldMkLst>
        <pc:spChg chg="mod">
          <ac:chgData name="Mayank Joshi" userId="109028ab6a33e4a1" providerId="Windows Live" clId="Web-{B60FC567-9492-9F18-6445-528849D22B42}" dt="2024-09-18T06:51:45.914" v="202" actId="20577"/>
          <ac:spMkLst>
            <pc:docMk/>
            <pc:sldMk cId="3079434103" sldId="266"/>
            <ac:spMk id="2" creationId="{05DB5A03-9E19-EEFF-60BE-6B2EF118D061}"/>
          </ac:spMkLst>
        </pc:spChg>
        <pc:spChg chg="mod">
          <ac:chgData name="Mayank Joshi" userId="109028ab6a33e4a1" providerId="Windows Live" clId="Web-{B60FC567-9492-9F18-6445-528849D22B42}" dt="2024-09-18T06:51:41.070" v="201"/>
          <ac:spMkLst>
            <pc:docMk/>
            <pc:sldMk cId="3079434103" sldId="266"/>
            <ac:spMk id="3" creationId="{6D5E6CB8-F07D-7717-9E5A-EFB9EE00F64F}"/>
          </ac:spMkLst>
        </pc:spChg>
      </pc:sldChg>
      <pc:sldChg chg="modSp">
        <pc:chgData name="Mayank Joshi" userId="109028ab6a33e4a1" providerId="Windows Live" clId="Web-{B60FC567-9492-9F18-6445-528849D22B42}" dt="2024-09-18T06:48:39.409" v="189"/>
        <pc:sldMkLst>
          <pc:docMk/>
          <pc:sldMk cId="3932348238" sldId="267"/>
        </pc:sldMkLst>
        <pc:spChg chg="mod">
          <ac:chgData name="Mayank Joshi" userId="109028ab6a33e4a1" providerId="Windows Live" clId="Web-{B60FC567-9492-9F18-6445-528849D22B42}" dt="2024-09-18T06:48:39.409" v="189"/>
          <ac:spMkLst>
            <pc:docMk/>
            <pc:sldMk cId="3932348238" sldId="267"/>
            <ac:spMk id="3" creationId="{FC54BC4B-8C36-1C1C-89F0-64C9C3CAB841}"/>
          </ac:spMkLst>
        </pc:spChg>
      </pc:sldChg>
      <pc:sldChg chg="modSp">
        <pc:chgData name="Mayank Joshi" userId="109028ab6a33e4a1" providerId="Windows Live" clId="Web-{B60FC567-9492-9F18-6445-528849D22B42}" dt="2024-09-18T06:49:04.410" v="194"/>
        <pc:sldMkLst>
          <pc:docMk/>
          <pc:sldMk cId="2071245117" sldId="268"/>
        </pc:sldMkLst>
        <pc:spChg chg="mod">
          <ac:chgData name="Mayank Joshi" userId="109028ab6a33e4a1" providerId="Windows Live" clId="Web-{B60FC567-9492-9F18-6445-528849D22B42}" dt="2024-09-18T06:49:04.394" v="193"/>
          <ac:spMkLst>
            <pc:docMk/>
            <pc:sldMk cId="2071245117" sldId="268"/>
            <ac:spMk id="2" creationId="{1D6FE84D-1247-B63F-F68A-2776EA84D490}"/>
          </ac:spMkLst>
        </pc:spChg>
        <pc:spChg chg="mod">
          <ac:chgData name="Mayank Joshi" userId="109028ab6a33e4a1" providerId="Windows Live" clId="Web-{B60FC567-9492-9F18-6445-528849D22B42}" dt="2024-09-18T06:49:04.410" v="194"/>
          <ac:spMkLst>
            <pc:docMk/>
            <pc:sldMk cId="2071245117" sldId="268"/>
            <ac:spMk id="10" creationId="{46B75DDD-71C1-1124-E46B-5D59A16B961B}"/>
          </ac:spMkLst>
        </pc:spChg>
      </pc:sldChg>
      <pc:sldChg chg="modSp">
        <pc:chgData name="Mayank Joshi" userId="109028ab6a33e4a1" providerId="Windows Live" clId="Web-{B60FC567-9492-9F18-6445-528849D22B42}" dt="2024-09-18T06:50:50.537" v="196"/>
        <pc:sldMkLst>
          <pc:docMk/>
          <pc:sldMk cId="2767563902" sldId="269"/>
        </pc:sldMkLst>
        <pc:spChg chg="mod">
          <ac:chgData name="Mayank Joshi" userId="109028ab6a33e4a1" providerId="Windows Live" clId="Web-{B60FC567-9492-9F18-6445-528849D22B42}" dt="2024-09-18T06:50:50.506" v="195"/>
          <ac:spMkLst>
            <pc:docMk/>
            <pc:sldMk cId="2767563902" sldId="269"/>
            <ac:spMk id="2" creationId="{1D6FE84D-1247-B63F-F68A-2776EA84D490}"/>
          </ac:spMkLst>
        </pc:spChg>
        <pc:spChg chg="mod">
          <ac:chgData name="Mayank Joshi" userId="109028ab6a33e4a1" providerId="Windows Live" clId="Web-{B60FC567-9492-9F18-6445-528849D22B42}" dt="2024-09-18T06:50:50.537" v="196"/>
          <ac:spMkLst>
            <pc:docMk/>
            <pc:sldMk cId="2767563902" sldId="269"/>
            <ac:spMk id="10" creationId="{46B75DDD-71C1-1124-E46B-5D59A16B961B}"/>
          </ac:spMkLst>
        </pc:spChg>
      </pc:sldChg>
      <pc:sldChg chg="modSp">
        <pc:chgData name="Mayank Joshi" userId="109028ab6a33e4a1" providerId="Windows Live" clId="Web-{B60FC567-9492-9F18-6445-528849D22B42}" dt="2024-09-18T06:51:54.961" v="204" actId="20577"/>
        <pc:sldMkLst>
          <pc:docMk/>
          <pc:sldMk cId="1076706768" sldId="270"/>
        </pc:sldMkLst>
        <pc:spChg chg="mod">
          <ac:chgData name="Mayank Joshi" userId="109028ab6a33e4a1" providerId="Windows Live" clId="Web-{B60FC567-9492-9F18-6445-528849D22B42}" dt="2024-09-18T06:51:54.961" v="204" actId="20577"/>
          <ac:spMkLst>
            <pc:docMk/>
            <pc:sldMk cId="1076706768" sldId="270"/>
            <ac:spMk id="2" creationId="{1D6FE84D-1247-B63F-F68A-2776EA84D490}"/>
          </ac:spMkLst>
        </pc:spChg>
        <pc:spChg chg="mod">
          <ac:chgData name="Mayank Joshi" userId="109028ab6a33e4a1" providerId="Windows Live" clId="Web-{B60FC567-9492-9F18-6445-528849D22B42}" dt="2024-09-18T06:51:04.569" v="198"/>
          <ac:spMkLst>
            <pc:docMk/>
            <pc:sldMk cId="1076706768" sldId="270"/>
            <ac:spMk id="10" creationId="{46B75DDD-71C1-1124-E46B-5D59A16B961B}"/>
          </ac:spMkLst>
        </pc:spChg>
      </pc:sldChg>
    </pc:docChg>
  </pc:docChgLst>
  <pc:docChgLst>
    <pc:chgData name="Mayank Joshi" userId="109028ab6a33e4a1" providerId="Windows Live" clId="Web-{861747D4-119F-16E4-7552-198E2ED9946D}"/>
    <pc:docChg chg="modSld addMainMaster delMainMaster">
      <pc:chgData name="Mayank Joshi" userId="109028ab6a33e4a1" providerId="Windows Live" clId="Web-{861747D4-119F-16E4-7552-198E2ED9946D}" dt="2024-09-18T05:09:58.663" v="61"/>
      <pc:docMkLst>
        <pc:docMk/>
      </pc:docMkLst>
      <pc:sldChg chg="addSp modSp mod modClrScheme chgLayout">
        <pc:chgData name="Mayank Joshi" userId="109028ab6a33e4a1" providerId="Windows Live" clId="Web-{861747D4-119F-16E4-7552-198E2ED9946D}" dt="2024-09-18T05:09:58.663" v="61"/>
        <pc:sldMkLst>
          <pc:docMk/>
          <pc:sldMk cId="109857222" sldId="256"/>
        </pc:sldMkLst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Mayank Joshi" userId="109028ab6a33e4a1" providerId="Windows Live" clId="Web-{861747D4-119F-16E4-7552-198E2ED9946D}" dt="2024-09-18T05:06:08.457" v="42" actId="1076"/>
          <ac:spMkLst>
            <pc:docMk/>
            <pc:sldMk cId="109857222" sldId="256"/>
            <ac:spMk id="4" creationId="{20C03090-25CB-5838-9B77-AB148741B755}"/>
          </ac:spMkLst>
        </pc:spChg>
        <pc:spChg chg="add mod">
          <ac:chgData name="Mayank Joshi" userId="109028ab6a33e4a1" providerId="Windows Live" clId="Web-{861747D4-119F-16E4-7552-198E2ED9946D}" dt="2024-09-18T05:06:43.380" v="55" actId="20577"/>
          <ac:spMkLst>
            <pc:docMk/>
            <pc:sldMk cId="109857222" sldId="256"/>
            <ac:spMk id="5" creationId="{032AF605-2EC1-CBDD-ACC1-29976D535F79}"/>
          </ac:spMkLst>
        </pc:spChg>
      </pc:sldChg>
      <pc:sldChg chg="modSp mod modClrScheme chgLayout">
        <pc:chgData name="Mayank Joshi" userId="109028ab6a33e4a1" providerId="Windows Live" clId="Web-{861747D4-119F-16E4-7552-198E2ED9946D}" dt="2024-09-18T05:09:58.663" v="61"/>
        <pc:sldMkLst>
          <pc:docMk/>
          <pc:sldMk cId="3942276114" sldId="257"/>
        </pc:sldMkLst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3942276114" sldId="257"/>
            <ac:spMk id="2" creationId="{63ECE92D-58C8-E9A0-B8A9-53C513E532A9}"/>
          </ac:spMkLst>
        </pc:spChg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3942276114" sldId="257"/>
            <ac:spMk id="3" creationId="{A9342479-3FDF-A157-9333-C466AF1963D8}"/>
          </ac:spMkLst>
        </pc:spChg>
      </pc:sldChg>
      <pc:sldChg chg="modSp mod modClrScheme chgLayout">
        <pc:chgData name="Mayank Joshi" userId="109028ab6a33e4a1" providerId="Windows Live" clId="Web-{861747D4-119F-16E4-7552-198E2ED9946D}" dt="2024-09-18T05:09:58.663" v="61"/>
        <pc:sldMkLst>
          <pc:docMk/>
          <pc:sldMk cId="2445186366" sldId="258"/>
        </pc:sldMkLst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2445186366" sldId="258"/>
            <ac:spMk id="2" creationId="{4C4A2ECD-534E-BB6F-41F4-207E04C9D4F2}"/>
          </ac:spMkLst>
        </pc:spChg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2445186366" sldId="258"/>
            <ac:spMk id="3" creationId="{C7BDABE3-5E88-3959-62AD-99B31C398266}"/>
          </ac:spMkLst>
        </pc:spChg>
      </pc:sldChg>
      <pc:sldChg chg="modSp mod modClrScheme chgLayout">
        <pc:chgData name="Mayank Joshi" userId="109028ab6a33e4a1" providerId="Windows Live" clId="Web-{861747D4-119F-16E4-7552-198E2ED9946D}" dt="2024-09-18T05:09:58.663" v="61"/>
        <pc:sldMkLst>
          <pc:docMk/>
          <pc:sldMk cId="2791951318" sldId="259"/>
        </pc:sldMkLst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2791951318" sldId="259"/>
            <ac:spMk id="2" creationId="{97D1A260-A058-2482-673B-69EE7EF6F852}"/>
          </ac:spMkLst>
        </pc:spChg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2791951318" sldId="259"/>
            <ac:spMk id="3" creationId="{BB8FA730-7E66-BBDE-1251-D16DED55C76D}"/>
          </ac:spMkLst>
        </pc:spChg>
      </pc:sldChg>
      <pc:sldChg chg="modSp mod modClrScheme chgLayout">
        <pc:chgData name="Mayank Joshi" userId="109028ab6a33e4a1" providerId="Windows Live" clId="Web-{861747D4-119F-16E4-7552-198E2ED9946D}" dt="2024-09-18T05:09:58.663" v="61"/>
        <pc:sldMkLst>
          <pc:docMk/>
          <pc:sldMk cId="766939483" sldId="260"/>
        </pc:sldMkLst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766939483" sldId="260"/>
            <ac:spMk id="3" creationId="{BB8FA730-7E66-BBDE-1251-D16DED55C76D}"/>
          </ac:spMkLst>
        </pc:spChg>
      </pc:sldChg>
      <pc:sldChg chg="modSp mod modClrScheme chgLayout">
        <pc:chgData name="Mayank Joshi" userId="109028ab6a33e4a1" providerId="Windows Live" clId="Web-{861747D4-119F-16E4-7552-198E2ED9946D}" dt="2024-09-18T05:09:58.663" v="61"/>
        <pc:sldMkLst>
          <pc:docMk/>
          <pc:sldMk cId="2252050390" sldId="261"/>
        </pc:sldMkLst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2252050390" sldId="261"/>
            <ac:spMk id="3" creationId="{BB8FA730-7E66-BBDE-1251-D16DED55C76D}"/>
          </ac:spMkLst>
        </pc:spChg>
      </pc:sldChg>
      <pc:sldChg chg="modSp mod modClrScheme chgLayout">
        <pc:chgData name="Mayank Joshi" userId="109028ab6a33e4a1" providerId="Windows Live" clId="Web-{861747D4-119F-16E4-7552-198E2ED9946D}" dt="2024-09-18T05:09:58.663" v="61"/>
        <pc:sldMkLst>
          <pc:docMk/>
          <pc:sldMk cId="1027667864" sldId="263"/>
        </pc:sldMkLst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1027667864" sldId="263"/>
            <ac:spMk id="3" creationId="{BB8FA730-7E66-BBDE-1251-D16DED55C76D}"/>
          </ac:spMkLst>
        </pc:spChg>
      </pc:sldChg>
      <pc:sldChg chg="modSp mod modClrScheme chgLayout">
        <pc:chgData name="Mayank Joshi" userId="109028ab6a33e4a1" providerId="Windows Live" clId="Web-{861747D4-119F-16E4-7552-198E2ED9946D}" dt="2024-09-18T05:09:58.663" v="61"/>
        <pc:sldMkLst>
          <pc:docMk/>
          <pc:sldMk cId="2036457326" sldId="264"/>
        </pc:sldMkLst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2036457326" sldId="264"/>
            <ac:spMk id="2" creationId="{098E1288-D628-159A-F1A2-88A07057B7BB}"/>
          </ac:spMkLst>
        </pc:spChg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2036457326" sldId="264"/>
            <ac:spMk id="3" creationId="{FC54BC4B-8C36-1C1C-89F0-64C9C3CAB841}"/>
          </ac:spMkLst>
        </pc:spChg>
      </pc:sldChg>
      <pc:sldChg chg="modSp mod modClrScheme chgLayout">
        <pc:chgData name="Mayank Joshi" userId="109028ab6a33e4a1" providerId="Windows Live" clId="Web-{861747D4-119F-16E4-7552-198E2ED9946D}" dt="2024-09-18T05:09:58.663" v="61"/>
        <pc:sldMkLst>
          <pc:docMk/>
          <pc:sldMk cId="2733452138" sldId="265"/>
        </pc:sldMkLst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2733452138" sldId="265"/>
            <ac:spMk id="2" creationId="{1D6FE84D-1247-B63F-F68A-2776EA84D490}"/>
          </ac:spMkLst>
        </pc:spChg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2733452138" sldId="265"/>
            <ac:spMk id="10" creationId="{46B75DDD-71C1-1124-E46B-5D59A16B961B}"/>
          </ac:spMkLst>
        </pc:spChg>
        <pc:picChg chg="mod ord">
          <ac:chgData name="Mayank Joshi" userId="109028ab6a33e4a1" providerId="Windows Live" clId="Web-{861747D4-119F-16E4-7552-198E2ED9946D}" dt="2024-09-18T05:09:58.663" v="61"/>
          <ac:picMkLst>
            <pc:docMk/>
            <pc:sldMk cId="2733452138" sldId="265"/>
            <ac:picMk id="11" creationId="{D8C0FBE9-0C43-1F44-51A2-BDA51A32C941}"/>
          </ac:picMkLst>
        </pc:picChg>
      </pc:sldChg>
      <pc:sldChg chg="modSp mod modClrScheme chgLayout">
        <pc:chgData name="Mayank Joshi" userId="109028ab6a33e4a1" providerId="Windows Live" clId="Web-{861747D4-119F-16E4-7552-198E2ED9946D}" dt="2024-09-18T05:09:58.663" v="61"/>
        <pc:sldMkLst>
          <pc:docMk/>
          <pc:sldMk cId="3079434103" sldId="266"/>
        </pc:sldMkLst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3079434103" sldId="266"/>
            <ac:spMk id="2" creationId="{05DB5A03-9E19-EEFF-60BE-6B2EF118D061}"/>
          </ac:spMkLst>
        </pc:spChg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3079434103" sldId="266"/>
            <ac:spMk id="3" creationId="{6D5E6CB8-F07D-7717-9E5A-EFB9EE00F64F}"/>
          </ac:spMkLst>
        </pc:spChg>
      </pc:sldChg>
      <pc:sldChg chg="modSp mod modClrScheme chgLayout">
        <pc:chgData name="Mayank Joshi" userId="109028ab6a33e4a1" providerId="Windows Live" clId="Web-{861747D4-119F-16E4-7552-198E2ED9946D}" dt="2024-09-18T05:09:58.663" v="61"/>
        <pc:sldMkLst>
          <pc:docMk/>
          <pc:sldMk cId="3932348238" sldId="267"/>
        </pc:sldMkLst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3932348238" sldId="267"/>
            <ac:spMk id="3" creationId="{FC54BC4B-8C36-1C1C-89F0-64C9C3CAB841}"/>
          </ac:spMkLst>
        </pc:spChg>
      </pc:sldChg>
      <pc:sldChg chg="modSp mod modClrScheme chgLayout">
        <pc:chgData name="Mayank Joshi" userId="109028ab6a33e4a1" providerId="Windows Live" clId="Web-{861747D4-119F-16E4-7552-198E2ED9946D}" dt="2024-09-18T05:09:58.663" v="61"/>
        <pc:sldMkLst>
          <pc:docMk/>
          <pc:sldMk cId="2071245117" sldId="268"/>
        </pc:sldMkLst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2071245117" sldId="268"/>
            <ac:spMk id="2" creationId="{1D6FE84D-1247-B63F-F68A-2776EA84D490}"/>
          </ac:spMkLst>
        </pc:spChg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2071245117" sldId="268"/>
            <ac:spMk id="10" creationId="{46B75DDD-71C1-1124-E46B-5D59A16B961B}"/>
          </ac:spMkLst>
        </pc:spChg>
        <pc:picChg chg="mod ord">
          <ac:chgData name="Mayank Joshi" userId="109028ab6a33e4a1" providerId="Windows Live" clId="Web-{861747D4-119F-16E4-7552-198E2ED9946D}" dt="2024-09-18T05:09:58.663" v="61"/>
          <ac:picMkLst>
            <pc:docMk/>
            <pc:sldMk cId="2071245117" sldId="268"/>
            <ac:picMk id="6" creationId="{74A017BC-6DAE-5768-70EE-1013BC771776}"/>
          </ac:picMkLst>
        </pc:picChg>
      </pc:sldChg>
      <pc:sldChg chg="modSp mod modClrScheme chgLayout">
        <pc:chgData name="Mayank Joshi" userId="109028ab6a33e4a1" providerId="Windows Live" clId="Web-{861747D4-119F-16E4-7552-198E2ED9946D}" dt="2024-09-18T05:09:58.663" v="61"/>
        <pc:sldMkLst>
          <pc:docMk/>
          <pc:sldMk cId="2767563902" sldId="269"/>
        </pc:sldMkLst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2767563902" sldId="269"/>
            <ac:spMk id="2" creationId="{1D6FE84D-1247-B63F-F68A-2776EA84D490}"/>
          </ac:spMkLst>
        </pc:spChg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2767563902" sldId="269"/>
            <ac:spMk id="10" creationId="{46B75DDD-71C1-1124-E46B-5D59A16B961B}"/>
          </ac:spMkLst>
        </pc:spChg>
        <pc:picChg chg="mod ord">
          <ac:chgData name="Mayank Joshi" userId="109028ab6a33e4a1" providerId="Windows Live" clId="Web-{861747D4-119F-16E4-7552-198E2ED9946D}" dt="2024-09-18T05:09:58.663" v="61"/>
          <ac:picMkLst>
            <pc:docMk/>
            <pc:sldMk cId="2767563902" sldId="269"/>
            <ac:picMk id="5" creationId="{50E21319-824B-53E2-5107-4D0258D2327F}"/>
          </ac:picMkLst>
        </pc:picChg>
      </pc:sldChg>
      <pc:sldChg chg="modSp mod modClrScheme chgLayout">
        <pc:chgData name="Mayank Joshi" userId="109028ab6a33e4a1" providerId="Windows Live" clId="Web-{861747D4-119F-16E4-7552-198E2ED9946D}" dt="2024-09-18T05:09:58.663" v="61"/>
        <pc:sldMkLst>
          <pc:docMk/>
          <pc:sldMk cId="1076706768" sldId="270"/>
        </pc:sldMkLst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1076706768" sldId="270"/>
            <ac:spMk id="2" creationId="{1D6FE84D-1247-B63F-F68A-2776EA84D490}"/>
          </ac:spMkLst>
        </pc:spChg>
        <pc:spChg chg="mod ord">
          <ac:chgData name="Mayank Joshi" userId="109028ab6a33e4a1" providerId="Windows Live" clId="Web-{861747D4-119F-16E4-7552-198E2ED9946D}" dt="2024-09-18T05:09:58.663" v="61"/>
          <ac:spMkLst>
            <pc:docMk/>
            <pc:sldMk cId="1076706768" sldId="270"/>
            <ac:spMk id="10" creationId="{46B75DDD-71C1-1124-E46B-5D59A16B961B}"/>
          </ac:spMkLst>
        </pc:spChg>
        <pc:picChg chg="mod ord">
          <ac:chgData name="Mayank Joshi" userId="109028ab6a33e4a1" providerId="Windows Live" clId="Web-{861747D4-119F-16E4-7552-198E2ED9946D}" dt="2024-09-18T05:09:58.663" v="61"/>
          <ac:picMkLst>
            <pc:docMk/>
            <pc:sldMk cId="1076706768" sldId="270"/>
            <ac:picMk id="6" creationId="{0B6ECDBD-F066-508D-73F4-C766DB2FAA79}"/>
          </ac:picMkLst>
        </pc:picChg>
      </pc:sldChg>
      <pc:sldMasterChg chg="del delSldLayout">
        <pc:chgData name="Mayank Joshi" userId="109028ab6a33e4a1" providerId="Windows Live" clId="Web-{861747D4-119F-16E4-7552-198E2ED9946D}" dt="2024-09-18T05:07:23.786" v="58"/>
        <pc:sldMasterMkLst>
          <pc:docMk/>
          <pc:sldMasterMk cId="1993547959" sldId="2147483822"/>
        </pc:sldMasterMkLst>
        <pc:sldLayoutChg chg="del">
          <pc:chgData name="Mayank Joshi" userId="109028ab6a33e4a1" providerId="Windows Live" clId="Web-{861747D4-119F-16E4-7552-198E2ED9946D}" dt="2024-09-18T05:07:23.786" v="58"/>
          <pc:sldLayoutMkLst>
            <pc:docMk/>
            <pc:sldMasterMk cId="1993547959" sldId="2147483822"/>
            <pc:sldLayoutMk cId="2505125150" sldId="2147483823"/>
          </pc:sldLayoutMkLst>
        </pc:sldLayoutChg>
        <pc:sldLayoutChg chg="del">
          <pc:chgData name="Mayank Joshi" userId="109028ab6a33e4a1" providerId="Windows Live" clId="Web-{861747D4-119F-16E4-7552-198E2ED9946D}" dt="2024-09-18T05:07:23.786" v="58"/>
          <pc:sldLayoutMkLst>
            <pc:docMk/>
            <pc:sldMasterMk cId="1993547959" sldId="2147483822"/>
            <pc:sldLayoutMk cId="3940470035" sldId="2147483824"/>
          </pc:sldLayoutMkLst>
        </pc:sldLayoutChg>
        <pc:sldLayoutChg chg="del">
          <pc:chgData name="Mayank Joshi" userId="109028ab6a33e4a1" providerId="Windows Live" clId="Web-{861747D4-119F-16E4-7552-198E2ED9946D}" dt="2024-09-18T05:07:23.786" v="58"/>
          <pc:sldLayoutMkLst>
            <pc:docMk/>
            <pc:sldMasterMk cId="1993547959" sldId="2147483822"/>
            <pc:sldLayoutMk cId="3891257325" sldId="2147483825"/>
          </pc:sldLayoutMkLst>
        </pc:sldLayoutChg>
        <pc:sldLayoutChg chg="del">
          <pc:chgData name="Mayank Joshi" userId="109028ab6a33e4a1" providerId="Windows Live" clId="Web-{861747D4-119F-16E4-7552-198E2ED9946D}" dt="2024-09-18T05:07:23.786" v="58"/>
          <pc:sldLayoutMkLst>
            <pc:docMk/>
            <pc:sldMasterMk cId="1993547959" sldId="2147483822"/>
            <pc:sldLayoutMk cId="375726647" sldId="2147483826"/>
          </pc:sldLayoutMkLst>
        </pc:sldLayoutChg>
        <pc:sldLayoutChg chg="del">
          <pc:chgData name="Mayank Joshi" userId="109028ab6a33e4a1" providerId="Windows Live" clId="Web-{861747D4-119F-16E4-7552-198E2ED9946D}" dt="2024-09-18T05:07:23.786" v="58"/>
          <pc:sldLayoutMkLst>
            <pc:docMk/>
            <pc:sldMasterMk cId="1993547959" sldId="2147483822"/>
            <pc:sldLayoutMk cId="2143543223" sldId="2147483827"/>
          </pc:sldLayoutMkLst>
        </pc:sldLayoutChg>
        <pc:sldLayoutChg chg="del">
          <pc:chgData name="Mayank Joshi" userId="109028ab6a33e4a1" providerId="Windows Live" clId="Web-{861747D4-119F-16E4-7552-198E2ED9946D}" dt="2024-09-18T05:07:23.786" v="58"/>
          <pc:sldLayoutMkLst>
            <pc:docMk/>
            <pc:sldMasterMk cId="1993547959" sldId="2147483822"/>
            <pc:sldLayoutMk cId="301617009" sldId="2147483828"/>
          </pc:sldLayoutMkLst>
        </pc:sldLayoutChg>
        <pc:sldLayoutChg chg="del">
          <pc:chgData name="Mayank Joshi" userId="109028ab6a33e4a1" providerId="Windows Live" clId="Web-{861747D4-119F-16E4-7552-198E2ED9946D}" dt="2024-09-18T05:07:23.786" v="58"/>
          <pc:sldLayoutMkLst>
            <pc:docMk/>
            <pc:sldMasterMk cId="1993547959" sldId="2147483822"/>
            <pc:sldLayoutMk cId="2001919650" sldId="2147483829"/>
          </pc:sldLayoutMkLst>
        </pc:sldLayoutChg>
        <pc:sldLayoutChg chg="del">
          <pc:chgData name="Mayank Joshi" userId="109028ab6a33e4a1" providerId="Windows Live" clId="Web-{861747D4-119F-16E4-7552-198E2ED9946D}" dt="2024-09-18T05:07:23.786" v="58"/>
          <pc:sldLayoutMkLst>
            <pc:docMk/>
            <pc:sldMasterMk cId="1993547959" sldId="2147483822"/>
            <pc:sldLayoutMk cId="601534291" sldId="2147483830"/>
          </pc:sldLayoutMkLst>
        </pc:sldLayoutChg>
        <pc:sldLayoutChg chg="del">
          <pc:chgData name="Mayank Joshi" userId="109028ab6a33e4a1" providerId="Windows Live" clId="Web-{861747D4-119F-16E4-7552-198E2ED9946D}" dt="2024-09-18T05:07:23.786" v="58"/>
          <pc:sldLayoutMkLst>
            <pc:docMk/>
            <pc:sldMasterMk cId="1993547959" sldId="2147483822"/>
            <pc:sldLayoutMk cId="2082682839" sldId="2147483831"/>
          </pc:sldLayoutMkLst>
        </pc:sldLayoutChg>
        <pc:sldLayoutChg chg="del">
          <pc:chgData name="Mayank Joshi" userId="109028ab6a33e4a1" providerId="Windows Live" clId="Web-{861747D4-119F-16E4-7552-198E2ED9946D}" dt="2024-09-18T05:07:23.786" v="58"/>
          <pc:sldLayoutMkLst>
            <pc:docMk/>
            <pc:sldMasterMk cId="1993547959" sldId="2147483822"/>
            <pc:sldLayoutMk cId="3347627945" sldId="2147483832"/>
          </pc:sldLayoutMkLst>
        </pc:sldLayoutChg>
        <pc:sldLayoutChg chg="del">
          <pc:chgData name="Mayank Joshi" userId="109028ab6a33e4a1" providerId="Windows Live" clId="Web-{861747D4-119F-16E4-7552-198E2ED9946D}" dt="2024-09-18T05:07:23.786" v="58"/>
          <pc:sldLayoutMkLst>
            <pc:docMk/>
            <pc:sldMasterMk cId="1993547959" sldId="2147483822"/>
            <pc:sldLayoutMk cId="4001786239" sldId="2147483833"/>
          </pc:sldLayoutMkLst>
        </pc:sldLayoutChg>
      </pc:sldMasterChg>
      <pc:sldMasterChg chg="add del addSldLayout delSldLayout modSldLayout">
        <pc:chgData name="Mayank Joshi" userId="109028ab6a33e4a1" providerId="Windows Live" clId="Web-{861747D4-119F-16E4-7552-198E2ED9946D}" dt="2024-09-18T05:09:58.663" v="61"/>
        <pc:sldMasterMkLst>
          <pc:docMk/>
          <pc:sldMasterMk cId="2444390193" sldId="2147483834"/>
        </pc:sldMasterMkLst>
        <pc:sldLayoutChg chg="add del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2444390193" sldId="2147483834"/>
            <pc:sldLayoutMk cId="2587206645" sldId="2147483835"/>
          </pc:sldLayoutMkLst>
        </pc:sldLayoutChg>
        <pc:sldLayoutChg chg="add del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2444390193" sldId="2147483834"/>
            <pc:sldLayoutMk cId="250758801" sldId="2147483836"/>
          </pc:sldLayoutMkLst>
        </pc:sldLayoutChg>
        <pc:sldLayoutChg chg="add del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2444390193" sldId="2147483834"/>
            <pc:sldLayoutMk cId="384302778" sldId="2147483837"/>
          </pc:sldLayoutMkLst>
        </pc:sldLayoutChg>
        <pc:sldLayoutChg chg="add del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2444390193" sldId="2147483834"/>
            <pc:sldLayoutMk cId="544480660" sldId="2147483838"/>
          </pc:sldLayoutMkLst>
        </pc:sldLayoutChg>
        <pc:sldLayoutChg chg="add del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2444390193" sldId="2147483834"/>
            <pc:sldLayoutMk cId="2984080444" sldId="2147483839"/>
          </pc:sldLayoutMkLst>
        </pc:sldLayoutChg>
        <pc:sldLayoutChg chg="add del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2444390193" sldId="2147483834"/>
            <pc:sldLayoutMk cId="3274068494" sldId="2147483840"/>
          </pc:sldLayoutMkLst>
        </pc:sldLayoutChg>
        <pc:sldLayoutChg chg="add del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2444390193" sldId="2147483834"/>
            <pc:sldLayoutMk cId="710513836" sldId="2147483841"/>
          </pc:sldLayoutMkLst>
        </pc:sldLayoutChg>
        <pc:sldLayoutChg chg="add del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2444390193" sldId="2147483834"/>
            <pc:sldLayoutMk cId="639362072" sldId="2147483842"/>
          </pc:sldLayoutMkLst>
        </pc:sldLayoutChg>
        <pc:sldLayoutChg chg="add del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2444390193" sldId="2147483834"/>
            <pc:sldLayoutMk cId="836070861" sldId="2147483843"/>
          </pc:sldLayoutMkLst>
        </pc:sldLayoutChg>
        <pc:sldLayoutChg chg="add del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2444390193" sldId="2147483834"/>
            <pc:sldLayoutMk cId="793291234" sldId="2147483844"/>
          </pc:sldLayoutMkLst>
        </pc:sldLayoutChg>
        <pc:sldLayoutChg chg="add del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2444390193" sldId="2147483834"/>
            <pc:sldLayoutMk cId="3669705928" sldId="2147483845"/>
          </pc:sldLayoutMkLst>
        </pc:sldLayoutChg>
        <pc:sldLayoutChg chg="add del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2444390193" sldId="2147483834"/>
            <pc:sldLayoutMk cId="3528172706" sldId="2147483846"/>
          </pc:sldLayoutMkLst>
        </pc:sldLayoutChg>
        <pc:sldLayoutChg chg="add del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2444390193" sldId="2147483834"/>
            <pc:sldLayoutMk cId="2038355921" sldId="2147483847"/>
          </pc:sldLayoutMkLst>
        </pc:sldLayoutChg>
        <pc:sldLayoutChg chg="add del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2444390193" sldId="2147483834"/>
            <pc:sldLayoutMk cId="3814891069" sldId="2147483848"/>
          </pc:sldLayoutMkLst>
        </pc:sldLayoutChg>
        <pc:sldLayoutChg chg="add del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2444390193" sldId="2147483834"/>
            <pc:sldLayoutMk cId="4204357935" sldId="2147483849"/>
          </pc:sldLayoutMkLst>
        </pc:sldLayoutChg>
        <pc:sldLayoutChg chg="add del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2444390193" sldId="2147483834"/>
            <pc:sldLayoutMk cId="252288570" sldId="2147483850"/>
          </pc:sldLayoutMkLst>
        </pc:sldLayoutChg>
        <pc:sldLayoutChg chg="add del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2444390193" sldId="2147483834"/>
            <pc:sldLayoutMk cId="1280484271" sldId="2147483851"/>
          </pc:sldLayoutMkLst>
        </pc:sldLayoutChg>
      </pc:sldMasterChg>
      <pc:sldMasterChg chg="add addSldLayout modSldLayout">
        <pc:chgData name="Mayank Joshi" userId="109028ab6a33e4a1" providerId="Windows Live" clId="Web-{861747D4-119F-16E4-7552-198E2ED9946D}" dt="2024-09-18T05:09:58.663" v="61"/>
        <pc:sldMasterMkLst>
          <pc:docMk/>
          <pc:sldMasterMk cId="738316291" sldId="2147483852"/>
        </pc:sldMasterMkLst>
        <pc:sldLayoutChg chg="add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738316291" sldId="2147483852"/>
            <pc:sldLayoutMk cId="2548010204" sldId="2147483853"/>
          </pc:sldLayoutMkLst>
        </pc:sldLayoutChg>
        <pc:sldLayoutChg chg="add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738316291" sldId="2147483852"/>
            <pc:sldLayoutMk cId="2903014077" sldId="2147483854"/>
          </pc:sldLayoutMkLst>
        </pc:sldLayoutChg>
        <pc:sldLayoutChg chg="add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738316291" sldId="2147483852"/>
            <pc:sldLayoutMk cId="451216419" sldId="2147483855"/>
          </pc:sldLayoutMkLst>
        </pc:sldLayoutChg>
        <pc:sldLayoutChg chg="add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738316291" sldId="2147483852"/>
            <pc:sldLayoutMk cId="4032975341" sldId="2147483856"/>
          </pc:sldLayoutMkLst>
        </pc:sldLayoutChg>
        <pc:sldLayoutChg chg="add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738316291" sldId="2147483852"/>
            <pc:sldLayoutMk cId="1793660477" sldId="2147483857"/>
          </pc:sldLayoutMkLst>
        </pc:sldLayoutChg>
        <pc:sldLayoutChg chg="add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738316291" sldId="2147483852"/>
            <pc:sldLayoutMk cId="1235749680" sldId="2147483858"/>
          </pc:sldLayoutMkLst>
        </pc:sldLayoutChg>
        <pc:sldLayoutChg chg="add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738316291" sldId="2147483852"/>
            <pc:sldLayoutMk cId="1516409221" sldId="2147483859"/>
          </pc:sldLayoutMkLst>
        </pc:sldLayoutChg>
        <pc:sldLayoutChg chg="add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738316291" sldId="2147483852"/>
            <pc:sldLayoutMk cId="1292201924" sldId="2147483860"/>
          </pc:sldLayoutMkLst>
        </pc:sldLayoutChg>
        <pc:sldLayoutChg chg="add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738316291" sldId="2147483852"/>
            <pc:sldLayoutMk cId="1471348354" sldId="2147483861"/>
          </pc:sldLayoutMkLst>
        </pc:sldLayoutChg>
        <pc:sldLayoutChg chg="add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738316291" sldId="2147483852"/>
            <pc:sldLayoutMk cId="939314901" sldId="2147483862"/>
          </pc:sldLayoutMkLst>
        </pc:sldLayoutChg>
        <pc:sldLayoutChg chg="add mod replId">
          <pc:chgData name="Mayank Joshi" userId="109028ab6a33e4a1" providerId="Windows Live" clId="Web-{861747D4-119F-16E4-7552-198E2ED9946D}" dt="2024-09-18T05:09:58.663" v="61"/>
          <pc:sldLayoutMkLst>
            <pc:docMk/>
            <pc:sldMasterMk cId="738316291" sldId="2147483852"/>
            <pc:sldLayoutMk cId="2644041810" sldId="2147483863"/>
          </pc:sldLayoutMkLst>
        </pc:sldLayoutChg>
      </pc:sldMasterChg>
    </pc:docChg>
  </pc:docChgLst>
  <pc:docChgLst>
    <pc:chgData name="Mayank Joshi" userId="109028ab6a33e4a1" providerId="Windows Live" clId="Web-{061BFFF1-4AE6-BD0C-0D9B-66D5AA83BDB1}"/>
    <pc:docChg chg="addSld delSld modSld addMainMaster delMainMaster">
      <pc:chgData name="Mayank Joshi" userId="109028ab6a33e4a1" providerId="Windows Live" clId="Web-{061BFFF1-4AE6-BD0C-0D9B-66D5AA83BDB1}" dt="2024-09-17T19:03:36.841" v="526" actId="20577"/>
      <pc:docMkLst>
        <pc:docMk/>
      </pc:docMkLst>
      <pc:sldChg chg="addSp delSp modSp mod modClrScheme chgLayout">
        <pc:chgData name="Mayank Joshi" userId="109028ab6a33e4a1" providerId="Windows Live" clId="Web-{061BFFF1-4AE6-BD0C-0D9B-66D5AA83BDB1}" dt="2024-09-17T18:27:54.173" v="277" actId="14100"/>
        <pc:sldMkLst>
          <pc:docMk/>
          <pc:sldMk cId="109857222" sldId="256"/>
        </pc:sldMkLst>
        <pc:spChg chg="add del mod ord">
          <ac:chgData name="Mayank Joshi" userId="109028ab6a33e4a1" providerId="Windows Live" clId="Web-{061BFFF1-4AE6-BD0C-0D9B-66D5AA83BDB1}" dt="2024-09-17T18:27:54.173" v="277" actId="1410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yank Joshi" userId="109028ab6a33e4a1" providerId="Windows Live" clId="Web-{061BFFF1-4AE6-BD0C-0D9B-66D5AA83BDB1}" dt="2024-09-17T17:37:01.638" v="2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modClrScheme chgLayout">
        <pc:chgData name="Mayank Joshi" userId="109028ab6a33e4a1" providerId="Windows Live" clId="Web-{061BFFF1-4AE6-BD0C-0D9B-66D5AA83BDB1}" dt="2024-09-17T18:39:22.760" v="363" actId="20577"/>
        <pc:sldMkLst>
          <pc:docMk/>
          <pc:sldMk cId="3942276114" sldId="257"/>
        </pc:sldMkLst>
        <pc:spChg chg="mod ord">
          <ac:chgData name="Mayank Joshi" userId="109028ab6a33e4a1" providerId="Windows Live" clId="Web-{061BFFF1-4AE6-BD0C-0D9B-66D5AA83BDB1}" dt="2024-09-17T17:57:36.959" v="140" actId="14100"/>
          <ac:spMkLst>
            <pc:docMk/>
            <pc:sldMk cId="3942276114" sldId="257"/>
            <ac:spMk id="2" creationId="{63ECE92D-58C8-E9A0-B8A9-53C513E532A9}"/>
          </ac:spMkLst>
        </pc:spChg>
        <pc:spChg chg="add del mod ord">
          <ac:chgData name="Mayank Joshi" userId="109028ab6a33e4a1" providerId="Windows Live" clId="Web-{061BFFF1-4AE6-BD0C-0D9B-66D5AA83BDB1}" dt="2024-09-17T18:39:22.760" v="363" actId="20577"/>
          <ac:spMkLst>
            <pc:docMk/>
            <pc:sldMk cId="3942276114" sldId="257"/>
            <ac:spMk id="3" creationId="{A9342479-3FDF-A157-9333-C466AF1963D8}"/>
          </ac:spMkLst>
        </pc:spChg>
        <pc:spChg chg="add del mod ord">
          <ac:chgData name="Mayank Joshi" userId="109028ab6a33e4a1" providerId="Windows Live" clId="Web-{061BFFF1-4AE6-BD0C-0D9B-66D5AA83BDB1}" dt="2024-09-17T17:54:08.242" v="57"/>
          <ac:spMkLst>
            <pc:docMk/>
            <pc:sldMk cId="3942276114" sldId="257"/>
            <ac:spMk id="4" creationId="{84BF7D44-0D86-EBA8-BD77-15ACCA08F18E}"/>
          </ac:spMkLst>
        </pc:spChg>
        <pc:graphicFrameChg chg="add del mod ord modGraphic">
          <ac:chgData name="Mayank Joshi" userId="109028ab6a33e4a1" providerId="Windows Live" clId="Web-{061BFFF1-4AE6-BD0C-0D9B-66D5AA83BDB1}" dt="2024-09-17T17:57:03.832" v="129"/>
          <ac:graphicFrameMkLst>
            <pc:docMk/>
            <pc:sldMk cId="3942276114" sldId="257"/>
            <ac:graphicFrameMk id="6" creationId="{3901F6DB-80A6-757E-B262-9859D3A3C80D}"/>
          </ac:graphicFrameMkLst>
        </pc:graphicFrameChg>
      </pc:sldChg>
      <pc:sldChg chg="addSp delSp modSp new">
        <pc:chgData name="Mayank Joshi" userId="109028ab6a33e4a1" providerId="Windows Live" clId="Web-{061BFFF1-4AE6-BD0C-0D9B-66D5AA83BDB1}" dt="2024-09-17T18:45:09.930" v="397" actId="20577"/>
        <pc:sldMkLst>
          <pc:docMk/>
          <pc:sldMk cId="2445186366" sldId="258"/>
        </pc:sldMkLst>
        <pc:spChg chg="add del mod">
          <ac:chgData name="Mayank Joshi" userId="109028ab6a33e4a1" providerId="Windows Live" clId="Web-{061BFFF1-4AE6-BD0C-0D9B-66D5AA83BDB1}" dt="2024-09-17T18:38:04.070" v="345" actId="1076"/>
          <ac:spMkLst>
            <pc:docMk/>
            <pc:sldMk cId="2445186366" sldId="258"/>
            <ac:spMk id="2" creationId="{4C4A2ECD-534E-BB6F-41F4-207E04C9D4F2}"/>
          </ac:spMkLst>
        </pc:spChg>
        <pc:spChg chg="mod">
          <ac:chgData name="Mayank Joshi" userId="109028ab6a33e4a1" providerId="Windows Live" clId="Web-{061BFFF1-4AE6-BD0C-0D9B-66D5AA83BDB1}" dt="2024-09-17T18:45:09.930" v="397" actId="20577"/>
          <ac:spMkLst>
            <pc:docMk/>
            <pc:sldMk cId="2445186366" sldId="258"/>
            <ac:spMk id="3" creationId="{C7BDABE3-5E88-3959-62AD-99B31C398266}"/>
          </ac:spMkLst>
        </pc:spChg>
        <pc:spChg chg="add del mod">
          <ac:chgData name="Mayank Joshi" userId="109028ab6a33e4a1" providerId="Windows Live" clId="Web-{061BFFF1-4AE6-BD0C-0D9B-66D5AA83BDB1}" dt="2024-09-17T18:37:15.412" v="321"/>
          <ac:spMkLst>
            <pc:docMk/>
            <pc:sldMk cId="2445186366" sldId="258"/>
            <ac:spMk id="5" creationId="{36CB18FF-8C74-B8DA-C60E-9122A3EA1D3C}"/>
          </ac:spMkLst>
        </pc:spChg>
      </pc:sldChg>
      <pc:sldChg chg="modSp new add del">
        <pc:chgData name="Mayank Joshi" userId="109028ab6a33e4a1" providerId="Windows Live" clId="Web-{061BFFF1-4AE6-BD0C-0D9B-66D5AA83BDB1}" dt="2024-09-17T18:59:41.192" v="492" actId="20577"/>
        <pc:sldMkLst>
          <pc:docMk/>
          <pc:sldMk cId="2791951318" sldId="259"/>
        </pc:sldMkLst>
        <pc:spChg chg="mod">
          <ac:chgData name="Mayank Joshi" userId="109028ab6a33e4a1" providerId="Windows Live" clId="Web-{061BFFF1-4AE6-BD0C-0D9B-66D5AA83BDB1}" dt="2024-09-17T18:59:41.192" v="492" actId="20577"/>
          <ac:spMkLst>
            <pc:docMk/>
            <pc:sldMk cId="2791951318" sldId="259"/>
            <ac:spMk id="2" creationId="{97D1A260-A058-2482-673B-69EE7EF6F852}"/>
          </ac:spMkLst>
        </pc:spChg>
        <pc:spChg chg="mod">
          <ac:chgData name="Mayank Joshi" userId="109028ab6a33e4a1" providerId="Windows Live" clId="Web-{061BFFF1-4AE6-BD0C-0D9B-66D5AA83BDB1}" dt="2024-09-17T18:56:42.780" v="472" actId="14100"/>
          <ac:spMkLst>
            <pc:docMk/>
            <pc:sldMk cId="2791951318" sldId="259"/>
            <ac:spMk id="3" creationId="{BB8FA730-7E66-BBDE-1251-D16DED55C76D}"/>
          </ac:spMkLst>
        </pc:spChg>
      </pc:sldChg>
      <pc:sldChg chg="addSp delSp modSp add replId">
        <pc:chgData name="Mayank Joshi" userId="109028ab6a33e4a1" providerId="Windows Live" clId="Web-{061BFFF1-4AE6-BD0C-0D9B-66D5AA83BDB1}" dt="2024-09-17T18:57:11.312" v="478" actId="20577"/>
        <pc:sldMkLst>
          <pc:docMk/>
          <pc:sldMk cId="766939483" sldId="260"/>
        </pc:sldMkLst>
        <pc:spChg chg="del">
          <ac:chgData name="Mayank Joshi" userId="109028ab6a33e4a1" providerId="Windows Live" clId="Web-{061BFFF1-4AE6-BD0C-0D9B-66D5AA83BDB1}" dt="2024-09-17T18:53:00.282" v="434"/>
          <ac:spMkLst>
            <pc:docMk/>
            <pc:sldMk cId="766939483" sldId="260"/>
            <ac:spMk id="2" creationId="{97D1A260-A058-2482-673B-69EE7EF6F852}"/>
          </ac:spMkLst>
        </pc:spChg>
        <pc:spChg chg="mod">
          <ac:chgData name="Mayank Joshi" userId="109028ab6a33e4a1" providerId="Windows Live" clId="Web-{061BFFF1-4AE6-BD0C-0D9B-66D5AA83BDB1}" dt="2024-09-17T18:57:11.312" v="478" actId="20577"/>
          <ac:spMkLst>
            <pc:docMk/>
            <pc:sldMk cId="766939483" sldId="260"/>
            <ac:spMk id="3" creationId="{BB8FA730-7E66-BBDE-1251-D16DED55C76D}"/>
          </ac:spMkLst>
        </pc:spChg>
        <pc:spChg chg="add del mod">
          <ac:chgData name="Mayank Joshi" userId="109028ab6a33e4a1" providerId="Windows Live" clId="Web-{061BFFF1-4AE6-BD0C-0D9B-66D5AA83BDB1}" dt="2024-09-17T18:53:53.080" v="447"/>
          <ac:spMkLst>
            <pc:docMk/>
            <pc:sldMk cId="766939483" sldId="260"/>
            <ac:spMk id="5" creationId="{052704EA-6368-F6BD-FB8F-4878D0D720BF}"/>
          </ac:spMkLst>
        </pc:spChg>
      </pc:sldChg>
      <pc:sldChg chg="addSp delSp modSp new del">
        <pc:chgData name="Mayank Joshi" userId="109028ab6a33e4a1" providerId="Windows Live" clId="Web-{061BFFF1-4AE6-BD0C-0D9B-66D5AA83BDB1}" dt="2024-09-17T18:37:28.584" v="341"/>
        <pc:sldMkLst>
          <pc:docMk/>
          <pc:sldMk cId="1710163307" sldId="260"/>
        </pc:sldMkLst>
        <pc:spChg chg="mod">
          <ac:chgData name="Mayank Joshi" userId="109028ab6a33e4a1" providerId="Windows Live" clId="Web-{061BFFF1-4AE6-BD0C-0D9B-66D5AA83BDB1}" dt="2024-09-17T18:37:25.287" v="339" actId="14100"/>
          <ac:spMkLst>
            <pc:docMk/>
            <pc:sldMk cId="1710163307" sldId="260"/>
            <ac:spMk id="2" creationId="{021733AC-79C5-2585-9E95-FAB9959EB046}"/>
          </ac:spMkLst>
        </pc:spChg>
        <pc:spChg chg="add del">
          <ac:chgData name="Mayank Joshi" userId="109028ab6a33e4a1" providerId="Windows Live" clId="Web-{061BFFF1-4AE6-BD0C-0D9B-66D5AA83BDB1}" dt="2024-09-17T18:37:27.866" v="340"/>
          <ac:spMkLst>
            <pc:docMk/>
            <pc:sldMk cId="1710163307" sldId="260"/>
            <ac:spMk id="3" creationId="{4072B371-110E-B732-F186-9BA1D9B4F846}"/>
          </ac:spMkLst>
        </pc:spChg>
      </pc:sldChg>
      <pc:sldChg chg="modSp add replId">
        <pc:chgData name="Mayank Joshi" userId="109028ab6a33e4a1" providerId="Windows Live" clId="Web-{061BFFF1-4AE6-BD0C-0D9B-66D5AA83BDB1}" dt="2024-09-17T18:57:00.749" v="474" actId="20577"/>
        <pc:sldMkLst>
          <pc:docMk/>
          <pc:sldMk cId="2252050390" sldId="261"/>
        </pc:sldMkLst>
        <pc:spChg chg="mod">
          <ac:chgData name="Mayank Joshi" userId="109028ab6a33e4a1" providerId="Windows Live" clId="Web-{061BFFF1-4AE6-BD0C-0D9B-66D5AA83BDB1}" dt="2024-09-17T18:57:00.749" v="474" actId="20577"/>
          <ac:spMkLst>
            <pc:docMk/>
            <pc:sldMk cId="2252050390" sldId="261"/>
            <ac:spMk id="3" creationId="{BB8FA730-7E66-BBDE-1251-D16DED55C76D}"/>
          </ac:spMkLst>
        </pc:spChg>
      </pc:sldChg>
      <pc:sldChg chg="add del replId">
        <pc:chgData name="Mayank Joshi" userId="109028ab6a33e4a1" providerId="Windows Live" clId="Web-{061BFFF1-4AE6-BD0C-0D9B-66D5AA83BDB1}" dt="2024-09-17T18:58:14.798" v="490"/>
        <pc:sldMkLst>
          <pc:docMk/>
          <pc:sldMk cId="2481776437" sldId="262"/>
        </pc:sldMkLst>
      </pc:sldChg>
      <pc:sldChg chg="modSp add replId">
        <pc:chgData name="Mayank Joshi" userId="109028ab6a33e4a1" providerId="Windows Live" clId="Web-{061BFFF1-4AE6-BD0C-0D9B-66D5AA83BDB1}" dt="2024-09-17T18:58:08.408" v="489" actId="20577"/>
        <pc:sldMkLst>
          <pc:docMk/>
          <pc:sldMk cId="1027667864" sldId="263"/>
        </pc:sldMkLst>
        <pc:spChg chg="mod">
          <ac:chgData name="Mayank Joshi" userId="109028ab6a33e4a1" providerId="Windows Live" clId="Web-{061BFFF1-4AE6-BD0C-0D9B-66D5AA83BDB1}" dt="2024-09-17T18:58:08.408" v="489" actId="20577"/>
          <ac:spMkLst>
            <pc:docMk/>
            <pc:sldMk cId="1027667864" sldId="263"/>
            <ac:spMk id="3" creationId="{BB8FA730-7E66-BBDE-1251-D16DED55C76D}"/>
          </ac:spMkLst>
        </pc:spChg>
      </pc:sldChg>
      <pc:sldChg chg="modSp new">
        <pc:chgData name="Mayank Joshi" userId="109028ab6a33e4a1" providerId="Windows Live" clId="Web-{061BFFF1-4AE6-BD0C-0D9B-66D5AA83BDB1}" dt="2024-09-17T19:01:31.962" v="516" actId="20577"/>
        <pc:sldMkLst>
          <pc:docMk/>
          <pc:sldMk cId="2036457326" sldId="264"/>
        </pc:sldMkLst>
        <pc:spChg chg="mod">
          <ac:chgData name="Mayank Joshi" userId="109028ab6a33e4a1" providerId="Windows Live" clId="Web-{061BFFF1-4AE6-BD0C-0D9B-66D5AA83BDB1}" dt="2024-09-17T19:01:31.962" v="516" actId="20577"/>
          <ac:spMkLst>
            <pc:docMk/>
            <pc:sldMk cId="2036457326" sldId="264"/>
            <ac:spMk id="2" creationId="{098E1288-D628-159A-F1A2-88A07057B7BB}"/>
          </ac:spMkLst>
        </pc:spChg>
      </pc:sldChg>
      <pc:sldChg chg="add del replId">
        <pc:chgData name="Mayank Joshi" userId="109028ab6a33e4a1" providerId="Windows Live" clId="Web-{061BFFF1-4AE6-BD0C-0D9B-66D5AA83BDB1}" dt="2024-09-17T19:00:25.256" v="494"/>
        <pc:sldMkLst>
          <pc:docMk/>
          <pc:sldMk cId="2432189231" sldId="264"/>
        </pc:sldMkLst>
      </pc:sldChg>
      <pc:sldChg chg="modSp new">
        <pc:chgData name="Mayank Joshi" userId="109028ab6a33e4a1" providerId="Windows Live" clId="Web-{061BFFF1-4AE6-BD0C-0D9B-66D5AA83BDB1}" dt="2024-09-17T19:03:36.841" v="526" actId="20577"/>
        <pc:sldMkLst>
          <pc:docMk/>
          <pc:sldMk cId="2733452138" sldId="265"/>
        </pc:sldMkLst>
        <pc:spChg chg="mod">
          <ac:chgData name="Mayank Joshi" userId="109028ab6a33e4a1" providerId="Windows Live" clId="Web-{061BFFF1-4AE6-BD0C-0D9B-66D5AA83BDB1}" dt="2024-09-17T19:03:36.841" v="526" actId="20577"/>
          <ac:spMkLst>
            <pc:docMk/>
            <pc:sldMk cId="2733452138" sldId="265"/>
            <ac:spMk id="2" creationId="{1D6FE84D-1247-B63F-F68A-2776EA84D490}"/>
          </ac:spMkLst>
        </pc:spChg>
      </pc:sldChg>
      <pc:sldMasterChg chg="del delSldLayout">
        <pc:chgData name="Mayank Joshi" userId="109028ab6a33e4a1" providerId="Windows Live" clId="Web-{061BFFF1-4AE6-BD0C-0D9B-66D5AA83BDB1}" dt="2024-09-17T17:40:09.879" v="19"/>
        <pc:sldMasterMkLst>
          <pc:docMk/>
          <pc:sldMasterMk cId="2460954070" sldId="2147483660"/>
        </pc:sldMasterMkLst>
        <pc:sldLayoutChg chg="del">
          <pc:chgData name="Mayank Joshi" userId="109028ab6a33e4a1" providerId="Windows Live" clId="Web-{061BFFF1-4AE6-BD0C-0D9B-66D5AA83BDB1}" dt="2024-09-17T17:40:09.879" v="1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yank Joshi" userId="109028ab6a33e4a1" providerId="Windows Live" clId="Web-{061BFFF1-4AE6-BD0C-0D9B-66D5AA83BDB1}" dt="2024-09-17T17:40:09.879" v="1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yank Joshi" userId="109028ab6a33e4a1" providerId="Windows Live" clId="Web-{061BFFF1-4AE6-BD0C-0D9B-66D5AA83BDB1}" dt="2024-09-17T17:40:09.879" v="1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yank Joshi" userId="109028ab6a33e4a1" providerId="Windows Live" clId="Web-{061BFFF1-4AE6-BD0C-0D9B-66D5AA83BDB1}" dt="2024-09-17T17:40:09.879" v="1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yank Joshi" userId="109028ab6a33e4a1" providerId="Windows Live" clId="Web-{061BFFF1-4AE6-BD0C-0D9B-66D5AA83BDB1}" dt="2024-09-17T17:40:09.879" v="1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yank Joshi" userId="109028ab6a33e4a1" providerId="Windows Live" clId="Web-{061BFFF1-4AE6-BD0C-0D9B-66D5AA83BDB1}" dt="2024-09-17T17:40:09.879" v="1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yank Joshi" userId="109028ab6a33e4a1" providerId="Windows Live" clId="Web-{061BFFF1-4AE6-BD0C-0D9B-66D5AA83BDB1}" dt="2024-09-17T17:40:09.879" v="1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yank Joshi" userId="109028ab6a33e4a1" providerId="Windows Live" clId="Web-{061BFFF1-4AE6-BD0C-0D9B-66D5AA83BDB1}" dt="2024-09-17T17:40:09.879" v="1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yank Joshi" userId="109028ab6a33e4a1" providerId="Windows Live" clId="Web-{061BFFF1-4AE6-BD0C-0D9B-66D5AA83BDB1}" dt="2024-09-17T17:40:09.879" v="1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yank Joshi" userId="109028ab6a33e4a1" providerId="Windows Live" clId="Web-{061BFFF1-4AE6-BD0C-0D9B-66D5AA83BDB1}" dt="2024-09-17T17:40:09.879" v="1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yank Joshi" userId="109028ab6a33e4a1" providerId="Windows Live" clId="Web-{061BFFF1-4AE6-BD0C-0D9B-66D5AA83BDB1}" dt="2024-09-17T17:40:09.879" v="1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yank Joshi" userId="109028ab6a33e4a1" providerId="Windows Live" clId="Web-{061BFFF1-4AE6-BD0C-0D9B-66D5AA83BDB1}" dt="2024-09-17T17:40:12.879" v="20"/>
        <pc:sldMasterMkLst>
          <pc:docMk/>
          <pc:sldMasterMk cId="1820154929" sldId="2147483672"/>
        </pc:sldMasterMkLst>
        <pc:sldLayoutChg chg="add del mod replId">
          <pc:chgData name="Mayank Joshi" userId="109028ab6a33e4a1" providerId="Windows Live" clId="Web-{061BFFF1-4AE6-BD0C-0D9B-66D5AA83BDB1}" dt="2024-09-17T17:40:12.879" v="20"/>
          <pc:sldLayoutMkLst>
            <pc:docMk/>
            <pc:sldMasterMk cId="1820154929" sldId="2147483672"/>
            <pc:sldLayoutMk cId="1235518935" sldId="2147483673"/>
          </pc:sldLayoutMkLst>
        </pc:sldLayoutChg>
        <pc:sldLayoutChg chg="add del mod replId">
          <pc:chgData name="Mayank Joshi" userId="109028ab6a33e4a1" providerId="Windows Live" clId="Web-{061BFFF1-4AE6-BD0C-0D9B-66D5AA83BDB1}" dt="2024-09-17T17:40:12.879" v="20"/>
          <pc:sldLayoutMkLst>
            <pc:docMk/>
            <pc:sldMasterMk cId="1820154929" sldId="2147483672"/>
            <pc:sldLayoutMk cId="3280122962" sldId="2147483674"/>
          </pc:sldLayoutMkLst>
        </pc:sldLayoutChg>
        <pc:sldLayoutChg chg="add del mod replId">
          <pc:chgData name="Mayank Joshi" userId="109028ab6a33e4a1" providerId="Windows Live" clId="Web-{061BFFF1-4AE6-BD0C-0D9B-66D5AA83BDB1}" dt="2024-09-17T17:40:12.879" v="20"/>
          <pc:sldLayoutMkLst>
            <pc:docMk/>
            <pc:sldMasterMk cId="1820154929" sldId="2147483672"/>
            <pc:sldLayoutMk cId="192092151" sldId="2147483675"/>
          </pc:sldLayoutMkLst>
        </pc:sldLayoutChg>
        <pc:sldLayoutChg chg="add del mod replId">
          <pc:chgData name="Mayank Joshi" userId="109028ab6a33e4a1" providerId="Windows Live" clId="Web-{061BFFF1-4AE6-BD0C-0D9B-66D5AA83BDB1}" dt="2024-09-17T17:40:12.879" v="20"/>
          <pc:sldLayoutMkLst>
            <pc:docMk/>
            <pc:sldMasterMk cId="1820154929" sldId="2147483672"/>
            <pc:sldLayoutMk cId="3865466177" sldId="2147483676"/>
          </pc:sldLayoutMkLst>
        </pc:sldLayoutChg>
        <pc:sldLayoutChg chg="add del mod replId">
          <pc:chgData name="Mayank Joshi" userId="109028ab6a33e4a1" providerId="Windows Live" clId="Web-{061BFFF1-4AE6-BD0C-0D9B-66D5AA83BDB1}" dt="2024-09-17T17:40:12.879" v="20"/>
          <pc:sldLayoutMkLst>
            <pc:docMk/>
            <pc:sldMasterMk cId="1820154929" sldId="2147483672"/>
            <pc:sldLayoutMk cId="2668364881" sldId="2147483677"/>
          </pc:sldLayoutMkLst>
        </pc:sldLayoutChg>
        <pc:sldLayoutChg chg="add del mod replId">
          <pc:chgData name="Mayank Joshi" userId="109028ab6a33e4a1" providerId="Windows Live" clId="Web-{061BFFF1-4AE6-BD0C-0D9B-66D5AA83BDB1}" dt="2024-09-17T17:40:12.879" v="20"/>
          <pc:sldLayoutMkLst>
            <pc:docMk/>
            <pc:sldMasterMk cId="1820154929" sldId="2147483672"/>
            <pc:sldLayoutMk cId="3617241746" sldId="2147483678"/>
          </pc:sldLayoutMkLst>
        </pc:sldLayoutChg>
        <pc:sldLayoutChg chg="add del mod replId">
          <pc:chgData name="Mayank Joshi" userId="109028ab6a33e4a1" providerId="Windows Live" clId="Web-{061BFFF1-4AE6-BD0C-0D9B-66D5AA83BDB1}" dt="2024-09-17T17:40:12.879" v="20"/>
          <pc:sldLayoutMkLst>
            <pc:docMk/>
            <pc:sldMasterMk cId="1820154929" sldId="2147483672"/>
            <pc:sldLayoutMk cId="3036728782" sldId="2147483679"/>
          </pc:sldLayoutMkLst>
        </pc:sldLayoutChg>
        <pc:sldLayoutChg chg="add del mod replId">
          <pc:chgData name="Mayank Joshi" userId="109028ab6a33e4a1" providerId="Windows Live" clId="Web-{061BFFF1-4AE6-BD0C-0D9B-66D5AA83BDB1}" dt="2024-09-17T17:40:12.879" v="20"/>
          <pc:sldLayoutMkLst>
            <pc:docMk/>
            <pc:sldMasterMk cId="1820154929" sldId="2147483672"/>
            <pc:sldLayoutMk cId="3097190934" sldId="2147483680"/>
          </pc:sldLayoutMkLst>
        </pc:sldLayoutChg>
        <pc:sldLayoutChg chg="add del mod replId">
          <pc:chgData name="Mayank Joshi" userId="109028ab6a33e4a1" providerId="Windows Live" clId="Web-{061BFFF1-4AE6-BD0C-0D9B-66D5AA83BDB1}" dt="2024-09-17T17:40:12.879" v="20"/>
          <pc:sldLayoutMkLst>
            <pc:docMk/>
            <pc:sldMasterMk cId="1820154929" sldId="2147483672"/>
            <pc:sldLayoutMk cId="1941922165" sldId="2147483681"/>
          </pc:sldLayoutMkLst>
        </pc:sldLayoutChg>
        <pc:sldLayoutChg chg="add del mod replId">
          <pc:chgData name="Mayank Joshi" userId="109028ab6a33e4a1" providerId="Windows Live" clId="Web-{061BFFF1-4AE6-BD0C-0D9B-66D5AA83BDB1}" dt="2024-09-17T17:40:12.879" v="20"/>
          <pc:sldLayoutMkLst>
            <pc:docMk/>
            <pc:sldMasterMk cId="1820154929" sldId="2147483672"/>
            <pc:sldLayoutMk cId="2533023955" sldId="2147483682"/>
          </pc:sldLayoutMkLst>
        </pc:sldLayoutChg>
        <pc:sldLayoutChg chg="add del mod replId">
          <pc:chgData name="Mayank Joshi" userId="109028ab6a33e4a1" providerId="Windows Live" clId="Web-{061BFFF1-4AE6-BD0C-0D9B-66D5AA83BDB1}" dt="2024-09-17T17:40:12.879" v="20"/>
          <pc:sldLayoutMkLst>
            <pc:docMk/>
            <pc:sldMasterMk cId="1820154929" sldId="2147483672"/>
            <pc:sldLayoutMk cId="258129406" sldId="2147483683"/>
          </pc:sldLayoutMkLst>
        </pc:sldLayoutChg>
      </pc:sldMasterChg>
      <pc:sldMasterChg chg="add del addSldLayout delSldLayout modSldLayout">
        <pc:chgData name="Mayank Joshi" userId="109028ab6a33e4a1" providerId="Windows Live" clId="Web-{061BFFF1-4AE6-BD0C-0D9B-66D5AA83BDB1}" dt="2024-09-17T17:40:16.505" v="21"/>
        <pc:sldMasterMkLst>
          <pc:docMk/>
          <pc:sldMasterMk cId="661091488" sldId="2147483684"/>
        </pc:sldMasterMkLst>
        <pc:sldLayoutChg chg="add del mod replId">
          <pc:chgData name="Mayank Joshi" userId="109028ab6a33e4a1" providerId="Windows Live" clId="Web-{061BFFF1-4AE6-BD0C-0D9B-66D5AA83BDB1}" dt="2024-09-17T17:40:16.505" v="21"/>
          <pc:sldLayoutMkLst>
            <pc:docMk/>
            <pc:sldMasterMk cId="661091488" sldId="2147483684"/>
            <pc:sldLayoutMk cId="1671340176" sldId="2147483685"/>
          </pc:sldLayoutMkLst>
        </pc:sldLayoutChg>
        <pc:sldLayoutChg chg="add del mod replId">
          <pc:chgData name="Mayank Joshi" userId="109028ab6a33e4a1" providerId="Windows Live" clId="Web-{061BFFF1-4AE6-BD0C-0D9B-66D5AA83BDB1}" dt="2024-09-17T17:40:16.505" v="21"/>
          <pc:sldLayoutMkLst>
            <pc:docMk/>
            <pc:sldMasterMk cId="661091488" sldId="2147483684"/>
            <pc:sldLayoutMk cId="886841664" sldId="2147483686"/>
          </pc:sldLayoutMkLst>
        </pc:sldLayoutChg>
        <pc:sldLayoutChg chg="add del mod replId">
          <pc:chgData name="Mayank Joshi" userId="109028ab6a33e4a1" providerId="Windows Live" clId="Web-{061BFFF1-4AE6-BD0C-0D9B-66D5AA83BDB1}" dt="2024-09-17T17:40:16.505" v="21"/>
          <pc:sldLayoutMkLst>
            <pc:docMk/>
            <pc:sldMasterMk cId="661091488" sldId="2147483684"/>
            <pc:sldLayoutMk cId="282546495" sldId="2147483687"/>
          </pc:sldLayoutMkLst>
        </pc:sldLayoutChg>
        <pc:sldLayoutChg chg="add del mod replId">
          <pc:chgData name="Mayank Joshi" userId="109028ab6a33e4a1" providerId="Windows Live" clId="Web-{061BFFF1-4AE6-BD0C-0D9B-66D5AA83BDB1}" dt="2024-09-17T17:40:16.505" v="21"/>
          <pc:sldLayoutMkLst>
            <pc:docMk/>
            <pc:sldMasterMk cId="661091488" sldId="2147483684"/>
            <pc:sldLayoutMk cId="662112756" sldId="2147483688"/>
          </pc:sldLayoutMkLst>
        </pc:sldLayoutChg>
        <pc:sldLayoutChg chg="add del mod replId">
          <pc:chgData name="Mayank Joshi" userId="109028ab6a33e4a1" providerId="Windows Live" clId="Web-{061BFFF1-4AE6-BD0C-0D9B-66D5AA83BDB1}" dt="2024-09-17T17:40:16.505" v="21"/>
          <pc:sldLayoutMkLst>
            <pc:docMk/>
            <pc:sldMasterMk cId="661091488" sldId="2147483684"/>
            <pc:sldLayoutMk cId="89790506" sldId="2147483689"/>
          </pc:sldLayoutMkLst>
        </pc:sldLayoutChg>
        <pc:sldLayoutChg chg="add del mod replId">
          <pc:chgData name="Mayank Joshi" userId="109028ab6a33e4a1" providerId="Windows Live" clId="Web-{061BFFF1-4AE6-BD0C-0D9B-66D5AA83BDB1}" dt="2024-09-17T17:40:16.505" v="21"/>
          <pc:sldLayoutMkLst>
            <pc:docMk/>
            <pc:sldMasterMk cId="661091488" sldId="2147483684"/>
            <pc:sldLayoutMk cId="3480312627" sldId="2147483690"/>
          </pc:sldLayoutMkLst>
        </pc:sldLayoutChg>
        <pc:sldLayoutChg chg="add del mod replId">
          <pc:chgData name="Mayank Joshi" userId="109028ab6a33e4a1" providerId="Windows Live" clId="Web-{061BFFF1-4AE6-BD0C-0D9B-66D5AA83BDB1}" dt="2024-09-17T17:40:16.505" v="21"/>
          <pc:sldLayoutMkLst>
            <pc:docMk/>
            <pc:sldMasterMk cId="661091488" sldId="2147483684"/>
            <pc:sldLayoutMk cId="1523878730" sldId="2147483691"/>
          </pc:sldLayoutMkLst>
        </pc:sldLayoutChg>
        <pc:sldLayoutChg chg="add del mod replId">
          <pc:chgData name="Mayank Joshi" userId="109028ab6a33e4a1" providerId="Windows Live" clId="Web-{061BFFF1-4AE6-BD0C-0D9B-66D5AA83BDB1}" dt="2024-09-17T17:40:16.505" v="21"/>
          <pc:sldLayoutMkLst>
            <pc:docMk/>
            <pc:sldMasterMk cId="661091488" sldId="2147483684"/>
            <pc:sldLayoutMk cId="19582680" sldId="2147483692"/>
          </pc:sldLayoutMkLst>
        </pc:sldLayoutChg>
        <pc:sldLayoutChg chg="add del mod replId">
          <pc:chgData name="Mayank Joshi" userId="109028ab6a33e4a1" providerId="Windows Live" clId="Web-{061BFFF1-4AE6-BD0C-0D9B-66D5AA83BDB1}" dt="2024-09-17T17:40:16.505" v="21"/>
          <pc:sldLayoutMkLst>
            <pc:docMk/>
            <pc:sldMasterMk cId="661091488" sldId="2147483684"/>
            <pc:sldLayoutMk cId="3487678095" sldId="2147483693"/>
          </pc:sldLayoutMkLst>
        </pc:sldLayoutChg>
        <pc:sldLayoutChg chg="add del mod replId">
          <pc:chgData name="Mayank Joshi" userId="109028ab6a33e4a1" providerId="Windows Live" clId="Web-{061BFFF1-4AE6-BD0C-0D9B-66D5AA83BDB1}" dt="2024-09-17T17:40:16.505" v="21"/>
          <pc:sldLayoutMkLst>
            <pc:docMk/>
            <pc:sldMasterMk cId="661091488" sldId="2147483684"/>
            <pc:sldLayoutMk cId="3848571273" sldId="2147483694"/>
          </pc:sldLayoutMkLst>
        </pc:sldLayoutChg>
        <pc:sldLayoutChg chg="add del mod replId">
          <pc:chgData name="Mayank Joshi" userId="109028ab6a33e4a1" providerId="Windows Live" clId="Web-{061BFFF1-4AE6-BD0C-0D9B-66D5AA83BDB1}" dt="2024-09-17T17:40:16.505" v="21"/>
          <pc:sldLayoutMkLst>
            <pc:docMk/>
            <pc:sldMasterMk cId="661091488" sldId="2147483684"/>
            <pc:sldLayoutMk cId="1066492329" sldId="2147483695"/>
          </pc:sldLayoutMkLst>
        </pc:sldLayoutChg>
      </pc:sldMasterChg>
      <pc:sldMasterChg chg="add del addSldLayout delSldLayout modSldLayout">
        <pc:chgData name="Mayank Joshi" userId="109028ab6a33e4a1" providerId="Windows Live" clId="Web-{061BFFF1-4AE6-BD0C-0D9B-66D5AA83BDB1}" dt="2024-09-17T17:40:18.317" v="22"/>
        <pc:sldMasterMkLst>
          <pc:docMk/>
          <pc:sldMasterMk cId="1494256275" sldId="2147483696"/>
        </pc:sldMasterMkLst>
        <pc:sldLayoutChg chg="add del mod replId">
          <pc:chgData name="Mayank Joshi" userId="109028ab6a33e4a1" providerId="Windows Live" clId="Web-{061BFFF1-4AE6-BD0C-0D9B-66D5AA83BDB1}" dt="2024-09-17T17:40:18.317" v="22"/>
          <pc:sldLayoutMkLst>
            <pc:docMk/>
            <pc:sldMasterMk cId="1494256275" sldId="2147483696"/>
            <pc:sldLayoutMk cId="846365276" sldId="2147483697"/>
          </pc:sldLayoutMkLst>
        </pc:sldLayoutChg>
        <pc:sldLayoutChg chg="add del mod replId">
          <pc:chgData name="Mayank Joshi" userId="109028ab6a33e4a1" providerId="Windows Live" clId="Web-{061BFFF1-4AE6-BD0C-0D9B-66D5AA83BDB1}" dt="2024-09-17T17:40:18.317" v="22"/>
          <pc:sldLayoutMkLst>
            <pc:docMk/>
            <pc:sldMasterMk cId="1494256275" sldId="2147483696"/>
            <pc:sldLayoutMk cId="2511147883" sldId="2147483698"/>
          </pc:sldLayoutMkLst>
        </pc:sldLayoutChg>
        <pc:sldLayoutChg chg="add del mod replId">
          <pc:chgData name="Mayank Joshi" userId="109028ab6a33e4a1" providerId="Windows Live" clId="Web-{061BFFF1-4AE6-BD0C-0D9B-66D5AA83BDB1}" dt="2024-09-17T17:40:18.317" v="22"/>
          <pc:sldLayoutMkLst>
            <pc:docMk/>
            <pc:sldMasterMk cId="1494256275" sldId="2147483696"/>
            <pc:sldLayoutMk cId="3116850923" sldId="2147483699"/>
          </pc:sldLayoutMkLst>
        </pc:sldLayoutChg>
        <pc:sldLayoutChg chg="add del mod replId">
          <pc:chgData name="Mayank Joshi" userId="109028ab6a33e4a1" providerId="Windows Live" clId="Web-{061BFFF1-4AE6-BD0C-0D9B-66D5AA83BDB1}" dt="2024-09-17T17:40:18.317" v="22"/>
          <pc:sldLayoutMkLst>
            <pc:docMk/>
            <pc:sldMasterMk cId="1494256275" sldId="2147483696"/>
            <pc:sldLayoutMk cId="3509128874" sldId="2147483700"/>
          </pc:sldLayoutMkLst>
        </pc:sldLayoutChg>
        <pc:sldLayoutChg chg="add del mod replId">
          <pc:chgData name="Mayank Joshi" userId="109028ab6a33e4a1" providerId="Windows Live" clId="Web-{061BFFF1-4AE6-BD0C-0D9B-66D5AA83BDB1}" dt="2024-09-17T17:40:18.317" v="22"/>
          <pc:sldLayoutMkLst>
            <pc:docMk/>
            <pc:sldMasterMk cId="1494256275" sldId="2147483696"/>
            <pc:sldLayoutMk cId="2378536749" sldId="2147483701"/>
          </pc:sldLayoutMkLst>
        </pc:sldLayoutChg>
        <pc:sldLayoutChg chg="add del mod replId">
          <pc:chgData name="Mayank Joshi" userId="109028ab6a33e4a1" providerId="Windows Live" clId="Web-{061BFFF1-4AE6-BD0C-0D9B-66D5AA83BDB1}" dt="2024-09-17T17:40:18.317" v="22"/>
          <pc:sldLayoutMkLst>
            <pc:docMk/>
            <pc:sldMasterMk cId="1494256275" sldId="2147483696"/>
            <pc:sldLayoutMk cId="2026700706" sldId="2147483702"/>
          </pc:sldLayoutMkLst>
        </pc:sldLayoutChg>
        <pc:sldLayoutChg chg="add del mod replId">
          <pc:chgData name="Mayank Joshi" userId="109028ab6a33e4a1" providerId="Windows Live" clId="Web-{061BFFF1-4AE6-BD0C-0D9B-66D5AA83BDB1}" dt="2024-09-17T17:40:18.317" v="22"/>
          <pc:sldLayoutMkLst>
            <pc:docMk/>
            <pc:sldMasterMk cId="1494256275" sldId="2147483696"/>
            <pc:sldLayoutMk cId="4260907041" sldId="2147483703"/>
          </pc:sldLayoutMkLst>
        </pc:sldLayoutChg>
        <pc:sldLayoutChg chg="add del mod replId">
          <pc:chgData name="Mayank Joshi" userId="109028ab6a33e4a1" providerId="Windows Live" clId="Web-{061BFFF1-4AE6-BD0C-0D9B-66D5AA83BDB1}" dt="2024-09-17T17:40:18.317" v="22"/>
          <pc:sldLayoutMkLst>
            <pc:docMk/>
            <pc:sldMasterMk cId="1494256275" sldId="2147483696"/>
            <pc:sldLayoutMk cId="3267131449" sldId="2147483704"/>
          </pc:sldLayoutMkLst>
        </pc:sldLayoutChg>
        <pc:sldLayoutChg chg="add del mod replId">
          <pc:chgData name="Mayank Joshi" userId="109028ab6a33e4a1" providerId="Windows Live" clId="Web-{061BFFF1-4AE6-BD0C-0D9B-66D5AA83BDB1}" dt="2024-09-17T17:40:18.317" v="22"/>
          <pc:sldLayoutMkLst>
            <pc:docMk/>
            <pc:sldMasterMk cId="1494256275" sldId="2147483696"/>
            <pc:sldLayoutMk cId="1647938923" sldId="2147483705"/>
          </pc:sldLayoutMkLst>
        </pc:sldLayoutChg>
        <pc:sldLayoutChg chg="add del mod replId">
          <pc:chgData name="Mayank Joshi" userId="109028ab6a33e4a1" providerId="Windows Live" clId="Web-{061BFFF1-4AE6-BD0C-0D9B-66D5AA83BDB1}" dt="2024-09-17T17:40:18.317" v="22"/>
          <pc:sldLayoutMkLst>
            <pc:docMk/>
            <pc:sldMasterMk cId="1494256275" sldId="2147483696"/>
            <pc:sldLayoutMk cId="3073429323" sldId="2147483706"/>
          </pc:sldLayoutMkLst>
        </pc:sldLayoutChg>
        <pc:sldLayoutChg chg="add del mod replId">
          <pc:chgData name="Mayank Joshi" userId="109028ab6a33e4a1" providerId="Windows Live" clId="Web-{061BFFF1-4AE6-BD0C-0D9B-66D5AA83BDB1}" dt="2024-09-17T17:40:18.317" v="22"/>
          <pc:sldLayoutMkLst>
            <pc:docMk/>
            <pc:sldMasterMk cId="1494256275" sldId="2147483696"/>
            <pc:sldLayoutMk cId="1977543811" sldId="2147483707"/>
          </pc:sldLayoutMkLst>
        </pc:sldLayoutChg>
      </pc:sldMasterChg>
      <pc:sldMasterChg chg="add del addSldLayout delSldLayout modSldLayout">
        <pc:chgData name="Mayank Joshi" userId="109028ab6a33e4a1" providerId="Windows Live" clId="Web-{061BFFF1-4AE6-BD0C-0D9B-66D5AA83BDB1}" dt="2024-09-17T17:40:24.958" v="23"/>
        <pc:sldMasterMkLst>
          <pc:docMk/>
          <pc:sldMasterMk cId="1039329682" sldId="2147483708"/>
        </pc:sldMasterMkLst>
        <pc:sldLayoutChg chg="add del mod replId">
          <pc:chgData name="Mayank Joshi" userId="109028ab6a33e4a1" providerId="Windows Live" clId="Web-{061BFFF1-4AE6-BD0C-0D9B-66D5AA83BDB1}" dt="2024-09-17T17:40:24.958" v="23"/>
          <pc:sldLayoutMkLst>
            <pc:docMk/>
            <pc:sldMasterMk cId="1039329682" sldId="2147483708"/>
            <pc:sldLayoutMk cId="569230623" sldId="2147483709"/>
          </pc:sldLayoutMkLst>
        </pc:sldLayoutChg>
        <pc:sldLayoutChg chg="add del mod replId">
          <pc:chgData name="Mayank Joshi" userId="109028ab6a33e4a1" providerId="Windows Live" clId="Web-{061BFFF1-4AE6-BD0C-0D9B-66D5AA83BDB1}" dt="2024-09-17T17:40:24.958" v="23"/>
          <pc:sldLayoutMkLst>
            <pc:docMk/>
            <pc:sldMasterMk cId="1039329682" sldId="2147483708"/>
            <pc:sldLayoutMk cId="2365937463" sldId="2147483710"/>
          </pc:sldLayoutMkLst>
        </pc:sldLayoutChg>
        <pc:sldLayoutChg chg="add del mod replId">
          <pc:chgData name="Mayank Joshi" userId="109028ab6a33e4a1" providerId="Windows Live" clId="Web-{061BFFF1-4AE6-BD0C-0D9B-66D5AA83BDB1}" dt="2024-09-17T17:40:24.958" v="23"/>
          <pc:sldLayoutMkLst>
            <pc:docMk/>
            <pc:sldMasterMk cId="1039329682" sldId="2147483708"/>
            <pc:sldLayoutMk cId="353667310" sldId="2147483711"/>
          </pc:sldLayoutMkLst>
        </pc:sldLayoutChg>
        <pc:sldLayoutChg chg="add del mod replId">
          <pc:chgData name="Mayank Joshi" userId="109028ab6a33e4a1" providerId="Windows Live" clId="Web-{061BFFF1-4AE6-BD0C-0D9B-66D5AA83BDB1}" dt="2024-09-17T17:40:24.958" v="23"/>
          <pc:sldLayoutMkLst>
            <pc:docMk/>
            <pc:sldMasterMk cId="1039329682" sldId="2147483708"/>
            <pc:sldLayoutMk cId="3951401686" sldId="2147483712"/>
          </pc:sldLayoutMkLst>
        </pc:sldLayoutChg>
        <pc:sldLayoutChg chg="add del mod replId">
          <pc:chgData name="Mayank Joshi" userId="109028ab6a33e4a1" providerId="Windows Live" clId="Web-{061BFFF1-4AE6-BD0C-0D9B-66D5AA83BDB1}" dt="2024-09-17T17:40:24.958" v="23"/>
          <pc:sldLayoutMkLst>
            <pc:docMk/>
            <pc:sldMasterMk cId="1039329682" sldId="2147483708"/>
            <pc:sldLayoutMk cId="2554559133" sldId="2147483713"/>
          </pc:sldLayoutMkLst>
        </pc:sldLayoutChg>
        <pc:sldLayoutChg chg="add del mod replId">
          <pc:chgData name="Mayank Joshi" userId="109028ab6a33e4a1" providerId="Windows Live" clId="Web-{061BFFF1-4AE6-BD0C-0D9B-66D5AA83BDB1}" dt="2024-09-17T17:40:24.958" v="23"/>
          <pc:sldLayoutMkLst>
            <pc:docMk/>
            <pc:sldMasterMk cId="1039329682" sldId="2147483708"/>
            <pc:sldLayoutMk cId="601648602" sldId="2147483714"/>
          </pc:sldLayoutMkLst>
        </pc:sldLayoutChg>
        <pc:sldLayoutChg chg="add del mod replId">
          <pc:chgData name="Mayank Joshi" userId="109028ab6a33e4a1" providerId="Windows Live" clId="Web-{061BFFF1-4AE6-BD0C-0D9B-66D5AA83BDB1}" dt="2024-09-17T17:40:24.958" v="23"/>
          <pc:sldLayoutMkLst>
            <pc:docMk/>
            <pc:sldMasterMk cId="1039329682" sldId="2147483708"/>
            <pc:sldLayoutMk cId="1930386580" sldId="2147483715"/>
          </pc:sldLayoutMkLst>
        </pc:sldLayoutChg>
        <pc:sldLayoutChg chg="add del mod replId">
          <pc:chgData name="Mayank Joshi" userId="109028ab6a33e4a1" providerId="Windows Live" clId="Web-{061BFFF1-4AE6-BD0C-0D9B-66D5AA83BDB1}" dt="2024-09-17T17:40:24.958" v="23"/>
          <pc:sldLayoutMkLst>
            <pc:docMk/>
            <pc:sldMasterMk cId="1039329682" sldId="2147483708"/>
            <pc:sldLayoutMk cId="2826945637" sldId="2147483716"/>
          </pc:sldLayoutMkLst>
        </pc:sldLayoutChg>
        <pc:sldLayoutChg chg="add del mod replId">
          <pc:chgData name="Mayank Joshi" userId="109028ab6a33e4a1" providerId="Windows Live" clId="Web-{061BFFF1-4AE6-BD0C-0D9B-66D5AA83BDB1}" dt="2024-09-17T17:40:24.958" v="23"/>
          <pc:sldLayoutMkLst>
            <pc:docMk/>
            <pc:sldMasterMk cId="1039329682" sldId="2147483708"/>
            <pc:sldLayoutMk cId="1752312045" sldId="2147483717"/>
          </pc:sldLayoutMkLst>
        </pc:sldLayoutChg>
        <pc:sldLayoutChg chg="add del mod replId">
          <pc:chgData name="Mayank Joshi" userId="109028ab6a33e4a1" providerId="Windows Live" clId="Web-{061BFFF1-4AE6-BD0C-0D9B-66D5AA83BDB1}" dt="2024-09-17T17:40:24.958" v="23"/>
          <pc:sldLayoutMkLst>
            <pc:docMk/>
            <pc:sldMasterMk cId="1039329682" sldId="2147483708"/>
            <pc:sldLayoutMk cId="2754562307" sldId="2147483718"/>
          </pc:sldLayoutMkLst>
        </pc:sldLayoutChg>
        <pc:sldLayoutChg chg="add del mod replId">
          <pc:chgData name="Mayank Joshi" userId="109028ab6a33e4a1" providerId="Windows Live" clId="Web-{061BFFF1-4AE6-BD0C-0D9B-66D5AA83BDB1}" dt="2024-09-17T17:40:24.958" v="23"/>
          <pc:sldLayoutMkLst>
            <pc:docMk/>
            <pc:sldMasterMk cId="1039329682" sldId="2147483708"/>
            <pc:sldLayoutMk cId="929538813" sldId="2147483719"/>
          </pc:sldLayoutMkLst>
        </pc:sldLayoutChg>
      </pc:sldMasterChg>
      <pc:sldMasterChg chg="add del addSldLayout delSldLayout modSldLayout">
        <pc:chgData name="Mayank Joshi" userId="109028ab6a33e4a1" providerId="Windows Live" clId="Web-{061BFFF1-4AE6-BD0C-0D9B-66D5AA83BDB1}" dt="2024-09-17T17:41:15.319" v="24"/>
        <pc:sldMasterMkLst>
          <pc:docMk/>
          <pc:sldMasterMk cId="3403620601" sldId="2147483720"/>
        </pc:sldMasterMkLst>
        <pc:sldLayoutChg chg="add del mod replId">
          <pc:chgData name="Mayank Joshi" userId="109028ab6a33e4a1" providerId="Windows Live" clId="Web-{061BFFF1-4AE6-BD0C-0D9B-66D5AA83BDB1}" dt="2024-09-17T17:41:15.319" v="24"/>
          <pc:sldLayoutMkLst>
            <pc:docMk/>
            <pc:sldMasterMk cId="3403620601" sldId="2147483720"/>
            <pc:sldLayoutMk cId="2757312404" sldId="2147483721"/>
          </pc:sldLayoutMkLst>
        </pc:sldLayoutChg>
        <pc:sldLayoutChg chg="add del mod replId">
          <pc:chgData name="Mayank Joshi" userId="109028ab6a33e4a1" providerId="Windows Live" clId="Web-{061BFFF1-4AE6-BD0C-0D9B-66D5AA83BDB1}" dt="2024-09-17T17:41:15.319" v="24"/>
          <pc:sldLayoutMkLst>
            <pc:docMk/>
            <pc:sldMasterMk cId="3403620601" sldId="2147483720"/>
            <pc:sldLayoutMk cId="4136276717" sldId="2147483722"/>
          </pc:sldLayoutMkLst>
        </pc:sldLayoutChg>
        <pc:sldLayoutChg chg="add del mod replId">
          <pc:chgData name="Mayank Joshi" userId="109028ab6a33e4a1" providerId="Windows Live" clId="Web-{061BFFF1-4AE6-BD0C-0D9B-66D5AA83BDB1}" dt="2024-09-17T17:41:15.319" v="24"/>
          <pc:sldLayoutMkLst>
            <pc:docMk/>
            <pc:sldMasterMk cId="3403620601" sldId="2147483720"/>
            <pc:sldLayoutMk cId="830854217" sldId="2147483723"/>
          </pc:sldLayoutMkLst>
        </pc:sldLayoutChg>
        <pc:sldLayoutChg chg="add del mod replId">
          <pc:chgData name="Mayank Joshi" userId="109028ab6a33e4a1" providerId="Windows Live" clId="Web-{061BFFF1-4AE6-BD0C-0D9B-66D5AA83BDB1}" dt="2024-09-17T17:41:15.319" v="24"/>
          <pc:sldLayoutMkLst>
            <pc:docMk/>
            <pc:sldMasterMk cId="3403620601" sldId="2147483720"/>
            <pc:sldLayoutMk cId="3141403717" sldId="2147483724"/>
          </pc:sldLayoutMkLst>
        </pc:sldLayoutChg>
        <pc:sldLayoutChg chg="add del mod replId">
          <pc:chgData name="Mayank Joshi" userId="109028ab6a33e4a1" providerId="Windows Live" clId="Web-{061BFFF1-4AE6-BD0C-0D9B-66D5AA83BDB1}" dt="2024-09-17T17:41:15.319" v="24"/>
          <pc:sldLayoutMkLst>
            <pc:docMk/>
            <pc:sldMasterMk cId="3403620601" sldId="2147483720"/>
            <pc:sldLayoutMk cId="3883968244" sldId="2147483725"/>
          </pc:sldLayoutMkLst>
        </pc:sldLayoutChg>
        <pc:sldLayoutChg chg="add del mod replId">
          <pc:chgData name="Mayank Joshi" userId="109028ab6a33e4a1" providerId="Windows Live" clId="Web-{061BFFF1-4AE6-BD0C-0D9B-66D5AA83BDB1}" dt="2024-09-17T17:41:15.319" v="24"/>
          <pc:sldLayoutMkLst>
            <pc:docMk/>
            <pc:sldMasterMk cId="3403620601" sldId="2147483720"/>
            <pc:sldLayoutMk cId="1475032473" sldId="2147483726"/>
          </pc:sldLayoutMkLst>
        </pc:sldLayoutChg>
        <pc:sldLayoutChg chg="add del mod replId">
          <pc:chgData name="Mayank Joshi" userId="109028ab6a33e4a1" providerId="Windows Live" clId="Web-{061BFFF1-4AE6-BD0C-0D9B-66D5AA83BDB1}" dt="2024-09-17T17:41:15.319" v="24"/>
          <pc:sldLayoutMkLst>
            <pc:docMk/>
            <pc:sldMasterMk cId="3403620601" sldId="2147483720"/>
            <pc:sldLayoutMk cId="926567560" sldId="2147483727"/>
          </pc:sldLayoutMkLst>
        </pc:sldLayoutChg>
        <pc:sldLayoutChg chg="add del mod replId">
          <pc:chgData name="Mayank Joshi" userId="109028ab6a33e4a1" providerId="Windows Live" clId="Web-{061BFFF1-4AE6-BD0C-0D9B-66D5AA83BDB1}" dt="2024-09-17T17:41:15.319" v="24"/>
          <pc:sldLayoutMkLst>
            <pc:docMk/>
            <pc:sldMasterMk cId="3403620601" sldId="2147483720"/>
            <pc:sldLayoutMk cId="2879336174" sldId="2147483728"/>
          </pc:sldLayoutMkLst>
        </pc:sldLayoutChg>
        <pc:sldLayoutChg chg="add del mod replId">
          <pc:chgData name="Mayank Joshi" userId="109028ab6a33e4a1" providerId="Windows Live" clId="Web-{061BFFF1-4AE6-BD0C-0D9B-66D5AA83BDB1}" dt="2024-09-17T17:41:15.319" v="24"/>
          <pc:sldLayoutMkLst>
            <pc:docMk/>
            <pc:sldMasterMk cId="3403620601" sldId="2147483720"/>
            <pc:sldLayoutMk cId="2994427184" sldId="2147483729"/>
          </pc:sldLayoutMkLst>
        </pc:sldLayoutChg>
        <pc:sldLayoutChg chg="add del mod replId">
          <pc:chgData name="Mayank Joshi" userId="109028ab6a33e4a1" providerId="Windows Live" clId="Web-{061BFFF1-4AE6-BD0C-0D9B-66D5AA83BDB1}" dt="2024-09-17T17:41:15.319" v="24"/>
          <pc:sldLayoutMkLst>
            <pc:docMk/>
            <pc:sldMasterMk cId="3403620601" sldId="2147483720"/>
            <pc:sldLayoutMk cId="4247594574" sldId="2147483730"/>
          </pc:sldLayoutMkLst>
        </pc:sldLayoutChg>
        <pc:sldLayoutChg chg="add del mod replId">
          <pc:chgData name="Mayank Joshi" userId="109028ab6a33e4a1" providerId="Windows Live" clId="Web-{061BFFF1-4AE6-BD0C-0D9B-66D5AA83BDB1}" dt="2024-09-17T17:41:15.319" v="24"/>
          <pc:sldLayoutMkLst>
            <pc:docMk/>
            <pc:sldMasterMk cId="3403620601" sldId="2147483720"/>
            <pc:sldLayoutMk cId="2221899419" sldId="2147483731"/>
          </pc:sldLayoutMkLst>
        </pc:sldLayoutChg>
      </pc:sldMasterChg>
      <pc:sldMasterChg chg="add del addSldLayout delSldLayout modSldLayout">
        <pc:chgData name="Mayank Joshi" userId="109028ab6a33e4a1" providerId="Windows Live" clId="Web-{061BFFF1-4AE6-BD0C-0D9B-66D5AA83BDB1}" dt="2024-09-17T17:46:38.612" v="37"/>
        <pc:sldMasterMkLst>
          <pc:docMk/>
          <pc:sldMasterMk cId="7444962" sldId="2147483732"/>
        </pc:sldMasterMkLst>
        <pc:sldLayoutChg chg="add del mod replId">
          <pc:chgData name="Mayank Joshi" userId="109028ab6a33e4a1" providerId="Windows Live" clId="Web-{061BFFF1-4AE6-BD0C-0D9B-66D5AA83BDB1}" dt="2024-09-17T17:46:38.612" v="37"/>
          <pc:sldLayoutMkLst>
            <pc:docMk/>
            <pc:sldMasterMk cId="7444962" sldId="2147483732"/>
            <pc:sldLayoutMk cId="1395910780" sldId="2147483733"/>
          </pc:sldLayoutMkLst>
        </pc:sldLayoutChg>
        <pc:sldLayoutChg chg="add del mod replId">
          <pc:chgData name="Mayank Joshi" userId="109028ab6a33e4a1" providerId="Windows Live" clId="Web-{061BFFF1-4AE6-BD0C-0D9B-66D5AA83BDB1}" dt="2024-09-17T17:46:38.612" v="37"/>
          <pc:sldLayoutMkLst>
            <pc:docMk/>
            <pc:sldMasterMk cId="7444962" sldId="2147483732"/>
            <pc:sldLayoutMk cId="3010212016" sldId="2147483734"/>
          </pc:sldLayoutMkLst>
        </pc:sldLayoutChg>
        <pc:sldLayoutChg chg="add del mod replId">
          <pc:chgData name="Mayank Joshi" userId="109028ab6a33e4a1" providerId="Windows Live" clId="Web-{061BFFF1-4AE6-BD0C-0D9B-66D5AA83BDB1}" dt="2024-09-17T17:46:38.612" v="37"/>
          <pc:sldLayoutMkLst>
            <pc:docMk/>
            <pc:sldMasterMk cId="7444962" sldId="2147483732"/>
            <pc:sldLayoutMk cId="448778120" sldId="2147483735"/>
          </pc:sldLayoutMkLst>
        </pc:sldLayoutChg>
        <pc:sldLayoutChg chg="add del mod replId">
          <pc:chgData name="Mayank Joshi" userId="109028ab6a33e4a1" providerId="Windows Live" clId="Web-{061BFFF1-4AE6-BD0C-0D9B-66D5AA83BDB1}" dt="2024-09-17T17:46:38.612" v="37"/>
          <pc:sldLayoutMkLst>
            <pc:docMk/>
            <pc:sldMasterMk cId="7444962" sldId="2147483732"/>
            <pc:sldLayoutMk cId="2184320236" sldId="2147483736"/>
          </pc:sldLayoutMkLst>
        </pc:sldLayoutChg>
        <pc:sldLayoutChg chg="add del mod replId">
          <pc:chgData name="Mayank Joshi" userId="109028ab6a33e4a1" providerId="Windows Live" clId="Web-{061BFFF1-4AE6-BD0C-0D9B-66D5AA83BDB1}" dt="2024-09-17T17:46:38.612" v="37"/>
          <pc:sldLayoutMkLst>
            <pc:docMk/>
            <pc:sldMasterMk cId="7444962" sldId="2147483732"/>
            <pc:sldLayoutMk cId="470713612" sldId="2147483737"/>
          </pc:sldLayoutMkLst>
        </pc:sldLayoutChg>
        <pc:sldLayoutChg chg="add del mod replId">
          <pc:chgData name="Mayank Joshi" userId="109028ab6a33e4a1" providerId="Windows Live" clId="Web-{061BFFF1-4AE6-BD0C-0D9B-66D5AA83BDB1}" dt="2024-09-17T17:46:38.612" v="37"/>
          <pc:sldLayoutMkLst>
            <pc:docMk/>
            <pc:sldMasterMk cId="7444962" sldId="2147483732"/>
            <pc:sldLayoutMk cId="668902704" sldId="2147483738"/>
          </pc:sldLayoutMkLst>
        </pc:sldLayoutChg>
        <pc:sldLayoutChg chg="add del mod replId">
          <pc:chgData name="Mayank Joshi" userId="109028ab6a33e4a1" providerId="Windows Live" clId="Web-{061BFFF1-4AE6-BD0C-0D9B-66D5AA83BDB1}" dt="2024-09-17T17:46:38.612" v="37"/>
          <pc:sldLayoutMkLst>
            <pc:docMk/>
            <pc:sldMasterMk cId="7444962" sldId="2147483732"/>
            <pc:sldLayoutMk cId="4037396045" sldId="2147483739"/>
          </pc:sldLayoutMkLst>
        </pc:sldLayoutChg>
        <pc:sldLayoutChg chg="add del mod replId">
          <pc:chgData name="Mayank Joshi" userId="109028ab6a33e4a1" providerId="Windows Live" clId="Web-{061BFFF1-4AE6-BD0C-0D9B-66D5AA83BDB1}" dt="2024-09-17T17:46:38.612" v="37"/>
          <pc:sldLayoutMkLst>
            <pc:docMk/>
            <pc:sldMasterMk cId="7444962" sldId="2147483732"/>
            <pc:sldLayoutMk cId="2192692644" sldId="2147483740"/>
          </pc:sldLayoutMkLst>
        </pc:sldLayoutChg>
        <pc:sldLayoutChg chg="add del mod replId">
          <pc:chgData name="Mayank Joshi" userId="109028ab6a33e4a1" providerId="Windows Live" clId="Web-{061BFFF1-4AE6-BD0C-0D9B-66D5AA83BDB1}" dt="2024-09-17T17:46:38.612" v="37"/>
          <pc:sldLayoutMkLst>
            <pc:docMk/>
            <pc:sldMasterMk cId="7444962" sldId="2147483732"/>
            <pc:sldLayoutMk cId="3592836225" sldId="2147483741"/>
          </pc:sldLayoutMkLst>
        </pc:sldLayoutChg>
        <pc:sldLayoutChg chg="add del mod replId">
          <pc:chgData name="Mayank Joshi" userId="109028ab6a33e4a1" providerId="Windows Live" clId="Web-{061BFFF1-4AE6-BD0C-0D9B-66D5AA83BDB1}" dt="2024-09-17T17:46:38.612" v="37"/>
          <pc:sldLayoutMkLst>
            <pc:docMk/>
            <pc:sldMasterMk cId="7444962" sldId="2147483732"/>
            <pc:sldLayoutMk cId="3899123910" sldId="2147483742"/>
          </pc:sldLayoutMkLst>
        </pc:sldLayoutChg>
        <pc:sldLayoutChg chg="add del mod replId">
          <pc:chgData name="Mayank Joshi" userId="109028ab6a33e4a1" providerId="Windows Live" clId="Web-{061BFFF1-4AE6-BD0C-0D9B-66D5AA83BDB1}" dt="2024-09-17T17:46:38.612" v="37"/>
          <pc:sldLayoutMkLst>
            <pc:docMk/>
            <pc:sldMasterMk cId="7444962" sldId="2147483732"/>
            <pc:sldLayoutMk cId="2221669696" sldId="2147483743"/>
          </pc:sldLayoutMkLst>
        </pc:sldLayoutChg>
        <pc:sldLayoutChg chg="add del mod replId">
          <pc:chgData name="Mayank Joshi" userId="109028ab6a33e4a1" providerId="Windows Live" clId="Web-{061BFFF1-4AE6-BD0C-0D9B-66D5AA83BDB1}" dt="2024-09-17T17:46:38.612" v="37"/>
          <pc:sldLayoutMkLst>
            <pc:docMk/>
            <pc:sldMasterMk cId="7444962" sldId="2147483732"/>
            <pc:sldLayoutMk cId="3330674599" sldId="2147483744"/>
          </pc:sldLayoutMkLst>
        </pc:sldLayoutChg>
        <pc:sldLayoutChg chg="add del mod replId">
          <pc:chgData name="Mayank Joshi" userId="109028ab6a33e4a1" providerId="Windows Live" clId="Web-{061BFFF1-4AE6-BD0C-0D9B-66D5AA83BDB1}" dt="2024-09-17T17:46:38.612" v="37"/>
          <pc:sldLayoutMkLst>
            <pc:docMk/>
            <pc:sldMasterMk cId="7444962" sldId="2147483732"/>
            <pc:sldLayoutMk cId="3090937309" sldId="2147483745"/>
          </pc:sldLayoutMkLst>
        </pc:sldLayoutChg>
        <pc:sldLayoutChg chg="add del mod replId">
          <pc:chgData name="Mayank Joshi" userId="109028ab6a33e4a1" providerId="Windows Live" clId="Web-{061BFFF1-4AE6-BD0C-0D9B-66D5AA83BDB1}" dt="2024-09-17T17:46:38.612" v="37"/>
          <pc:sldLayoutMkLst>
            <pc:docMk/>
            <pc:sldMasterMk cId="7444962" sldId="2147483732"/>
            <pc:sldLayoutMk cId="743396656" sldId="2147483746"/>
          </pc:sldLayoutMkLst>
        </pc:sldLayoutChg>
        <pc:sldLayoutChg chg="add del mod replId">
          <pc:chgData name="Mayank Joshi" userId="109028ab6a33e4a1" providerId="Windows Live" clId="Web-{061BFFF1-4AE6-BD0C-0D9B-66D5AA83BDB1}" dt="2024-09-17T17:46:38.612" v="37"/>
          <pc:sldLayoutMkLst>
            <pc:docMk/>
            <pc:sldMasterMk cId="7444962" sldId="2147483732"/>
            <pc:sldLayoutMk cId="1296831880" sldId="2147483747"/>
          </pc:sldLayoutMkLst>
        </pc:sldLayoutChg>
        <pc:sldLayoutChg chg="add del mod replId">
          <pc:chgData name="Mayank Joshi" userId="109028ab6a33e4a1" providerId="Windows Live" clId="Web-{061BFFF1-4AE6-BD0C-0D9B-66D5AA83BDB1}" dt="2024-09-17T17:46:38.612" v="37"/>
          <pc:sldLayoutMkLst>
            <pc:docMk/>
            <pc:sldMasterMk cId="7444962" sldId="2147483732"/>
            <pc:sldLayoutMk cId="1253061032" sldId="2147483748"/>
          </pc:sldLayoutMkLst>
        </pc:sldLayoutChg>
        <pc:sldLayoutChg chg="add del mod replId">
          <pc:chgData name="Mayank Joshi" userId="109028ab6a33e4a1" providerId="Windows Live" clId="Web-{061BFFF1-4AE6-BD0C-0D9B-66D5AA83BDB1}" dt="2024-09-17T17:46:38.612" v="37"/>
          <pc:sldLayoutMkLst>
            <pc:docMk/>
            <pc:sldMasterMk cId="7444962" sldId="2147483732"/>
            <pc:sldLayoutMk cId="2263998722" sldId="2147483749"/>
          </pc:sldLayoutMkLst>
        </pc:sldLayoutChg>
      </pc:sldMasterChg>
      <pc:sldMasterChg chg="add del addSldLayout delSldLayout modSldLayout">
        <pc:chgData name="Mayank Joshi" userId="109028ab6a33e4a1" providerId="Windows Live" clId="Web-{061BFFF1-4AE6-BD0C-0D9B-66D5AA83BDB1}" dt="2024-09-17T17:46:51.065" v="38"/>
        <pc:sldMasterMkLst>
          <pc:docMk/>
          <pc:sldMasterMk cId="1810368298" sldId="2147483750"/>
        </pc:sldMasterMkLst>
        <pc:sldLayoutChg chg="add del mod replId">
          <pc:chgData name="Mayank Joshi" userId="109028ab6a33e4a1" providerId="Windows Live" clId="Web-{061BFFF1-4AE6-BD0C-0D9B-66D5AA83BDB1}" dt="2024-09-17T17:46:51.065" v="38"/>
          <pc:sldLayoutMkLst>
            <pc:docMk/>
            <pc:sldMasterMk cId="1810368298" sldId="2147483750"/>
            <pc:sldLayoutMk cId="2651900885" sldId="2147483751"/>
          </pc:sldLayoutMkLst>
        </pc:sldLayoutChg>
        <pc:sldLayoutChg chg="add del mod replId">
          <pc:chgData name="Mayank Joshi" userId="109028ab6a33e4a1" providerId="Windows Live" clId="Web-{061BFFF1-4AE6-BD0C-0D9B-66D5AA83BDB1}" dt="2024-09-17T17:46:51.065" v="38"/>
          <pc:sldLayoutMkLst>
            <pc:docMk/>
            <pc:sldMasterMk cId="1810368298" sldId="2147483750"/>
            <pc:sldLayoutMk cId="4152658505" sldId="2147483752"/>
          </pc:sldLayoutMkLst>
        </pc:sldLayoutChg>
        <pc:sldLayoutChg chg="add del mod replId">
          <pc:chgData name="Mayank Joshi" userId="109028ab6a33e4a1" providerId="Windows Live" clId="Web-{061BFFF1-4AE6-BD0C-0D9B-66D5AA83BDB1}" dt="2024-09-17T17:46:51.065" v="38"/>
          <pc:sldLayoutMkLst>
            <pc:docMk/>
            <pc:sldMasterMk cId="1810368298" sldId="2147483750"/>
            <pc:sldLayoutMk cId="2204425993" sldId="2147483753"/>
          </pc:sldLayoutMkLst>
        </pc:sldLayoutChg>
        <pc:sldLayoutChg chg="add del mod replId">
          <pc:chgData name="Mayank Joshi" userId="109028ab6a33e4a1" providerId="Windows Live" clId="Web-{061BFFF1-4AE6-BD0C-0D9B-66D5AA83BDB1}" dt="2024-09-17T17:46:51.065" v="38"/>
          <pc:sldLayoutMkLst>
            <pc:docMk/>
            <pc:sldMasterMk cId="1810368298" sldId="2147483750"/>
            <pc:sldLayoutMk cId="3323777806" sldId="2147483754"/>
          </pc:sldLayoutMkLst>
        </pc:sldLayoutChg>
        <pc:sldLayoutChg chg="add del mod replId">
          <pc:chgData name="Mayank Joshi" userId="109028ab6a33e4a1" providerId="Windows Live" clId="Web-{061BFFF1-4AE6-BD0C-0D9B-66D5AA83BDB1}" dt="2024-09-17T17:46:51.065" v="38"/>
          <pc:sldLayoutMkLst>
            <pc:docMk/>
            <pc:sldMasterMk cId="1810368298" sldId="2147483750"/>
            <pc:sldLayoutMk cId="2753960073" sldId="2147483755"/>
          </pc:sldLayoutMkLst>
        </pc:sldLayoutChg>
        <pc:sldLayoutChg chg="add del mod replId">
          <pc:chgData name="Mayank Joshi" userId="109028ab6a33e4a1" providerId="Windows Live" clId="Web-{061BFFF1-4AE6-BD0C-0D9B-66D5AA83BDB1}" dt="2024-09-17T17:46:51.065" v="38"/>
          <pc:sldLayoutMkLst>
            <pc:docMk/>
            <pc:sldMasterMk cId="1810368298" sldId="2147483750"/>
            <pc:sldLayoutMk cId="3957966797" sldId="2147483756"/>
          </pc:sldLayoutMkLst>
        </pc:sldLayoutChg>
        <pc:sldLayoutChg chg="add del mod replId">
          <pc:chgData name="Mayank Joshi" userId="109028ab6a33e4a1" providerId="Windows Live" clId="Web-{061BFFF1-4AE6-BD0C-0D9B-66D5AA83BDB1}" dt="2024-09-17T17:46:51.065" v="38"/>
          <pc:sldLayoutMkLst>
            <pc:docMk/>
            <pc:sldMasterMk cId="1810368298" sldId="2147483750"/>
            <pc:sldLayoutMk cId="37112224" sldId="2147483757"/>
          </pc:sldLayoutMkLst>
        </pc:sldLayoutChg>
        <pc:sldLayoutChg chg="add del mod replId">
          <pc:chgData name="Mayank Joshi" userId="109028ab6a33e4a1" providerId="Windows Live" clId="Web-{061BFFF1-4AE6-BD0C-0D9B-66D5AA83BDB1}" dt="2024-09-17T17:46:51.065" v="38"/>
          <pc:sldLayoutMkLst>
            <pc:docMk/>
            <pc:sldMasterMk cId="1810368298" sldId="2147483750"/>
            <pc:sldLayoutMk cId="30446983" sldId="2147483758"/>
          </pc:sldLayoutMkLst>
        </pc:sldLayoutChg>
        <pc:sldLayoutChg chg="add del mod replId">
          <pc:chgData name="Mayank Joshi" userId="109028ab6a33e4a1" providerId="Windows Live" clId="Web-{061BFFF1-4AE6-BD0C-0D9B-66D5AA83BDB1}" dt="2024-09-17T17:46:51.065" v="38"/>
          <pc:sldLayoutMkLst>
            <pc:docMk/>
            <pc:sldMasterMk cId="1810368298" sldId="2147483750"/>
            <pc:sldLayoutMk cId="1984783730" sldId="2147483759"/>
          </pc:sldLayoutMkLst>
        </pc:sldLayoutChg>
        <pc:sldLayoutChg chg="add del mod replId">
          <pc:chgData name="Mayank Joshi" userId="109028ab6a33e4a1" providerId="Windows Live" clId="Web-{061BFFF1-4AE6-BD0C-0D9B-66D5AA83BDB1}" dt="2024-09-17T17:46:51.065" v="38"/>
          <pc:sldLayoutMkLst>
            <pc:docMk/>
            <pc:sldMasterMk cId="1810368298" sldId="2147483750"/>
            <pc:sldLayoutMk cId="1407755630" sldId="2147483760"/>
          </pc:sldLayoutMkLst>
        </pc:sldLayoutChg>
        <pc:sldLayoutChg chg="add del mod replId">
          <pc:chgData name="Mayank Joshi" userId="109028ab6a33e4a1" providerId="Windows Live" clId="Web-{061BFFF1-4AE6-BD0C-0D9B-66D5AA83BDB1}" dt="2024-09-17T17:46:51.065" v="38"/>
          <pc:sldLayoutMkLst>
            <pc:docMk/>
            <pc:sldMasterMk cId="1810368298" sldId="2147483750"/>
            <pc:sldLayoutMk cId="84618839" sldId="2147483761"/>
          </pc:sldLayoutMkLst>
        </pc:sldLayoutChg>
      </pc:sldMasterChg>
      <pc:sldMasterChg chg="add del addSldLayout delSldLayout modSldLayout">
        <pc:chgData name="Mayank Joshi" userId="109028ab6a33e4a1" providerId="Windows Live" clId="Web-{061BFFF1-4AE6-BD0C-0D9B-66D5AA83BDB1}" dt="2024-09-17T17:46:54.909" v="39"/>
        <pc:sldMasterMkLst>
          <pc:docMk/>
          <pc:sldMasterMk cId="1033219836" sldId="2147483762"/>
        </pc:sldMasterMkLst>
        <pc:sldLayoutChg chg="add del mod replId">
          <pc:chgData name="Mayank Joshi" userId="109028ab6a33e4a1" providerId="Windows Live" clId="Web-{061BFFF1-4AE6-BD0C-0D9B-66D5AA83BDB1}" dt="2024-09-17T17:46:54.909" v="39"/>
          <pc:sldLayoutMkLst>
            <pc:docMk/>
            <pc:sldMasterMk cId="1033219836" sldId="2147483762"/>
            <pc:sldLayoutMk cId="2851072310" sldId="2147483763"/>
          </pc:sldLayoutMkLst>
        </pc:sldLayoutChg>
        <pc:sldLayoutChg chg="add del mod replId">
          <pc:chgData name="Mayank Joshi" userId="109028ab6a33e4a1" providerId="Windows Live" clId="Web-{061BFFF1-4AE6-BD0C-0D9B-66D5AA83BDB1}" dt="2024-09-17T17:46:54.909" v="39"/>
          <pc:sldLayoutMkLst>
            <pc:docMk/>
            <pc:sldMasterMk cId="1033219836" sldId="2147483762"/>
            <pc:sldLayoutMk cId="1162974945" sldId="2147483764"/>
          </pc:sldLayoutMkLst>
        </pc:sldLayoutChg>
        <pc:sldLayoutChg chg="add del mod replId">
          <pc:chgData name="Mayank Joshi" userId="109028ab6a33e4a1" providerId="Windows Live" clId="Web-{061BFFF1-4AE6-BD0C-0D9B-66D5AA83BDB1}" dt="2024-09-17T17:46:54.909" v="39"/>
          <pc:sldLayoutMkLst>
            <pc:docMk/>
            <pc:sldMasterMk cId="1033219836" sldId="2147483762"/>
            <pc:sldLayoutMk cId="40213376" sldId="2147483765"/>
          </pc:sldLayoutMkLst>
        </pc:sldLayoutChg>
        <pc:sldLayoutChg chg="add del mod replId">
          <pc:chgData name="Mayank Joshi" userId="109028ab6a33e4a1" providerId="Windows Live" clId="Web-{061BFFF1-4AE6-BD0C-0D9B-66D5AA83BDB1}" dt="2024-09-17T17:46:54.909" v="39"/>
          <pc:sldLayoutMkLst>
            <pc:docMk/>
            <pc:sldMasterMk cId="1033219836" sldId="2147483762"/>
            <pc:sldLayoutMk cId="331574642" sldId="2147483766"/>
          </pc:sldLayoutMkLst>
        </pc:sldLayoutChg>
        <pc:sldLayoutChg chg="add del mod replId">
          <pc:chgData name="Mayank Joshi" userId="109028ab6a33e4a1" providerId="Windows Live" clId="Web-{061BFFF1-4AE6-BD0C-0D9B-66D5AA83BDB1}" dt="2024-09-17T17:46:54.909" v="39"/>
          <pc:sldLayoutMkLst>
            <pc:docMk/>
            <pc:sldMasterMk cId="1033219836" sldId="2147483762"/>
            <pc:sldLayoutMk cId="3163365463" sldId="2147483767"/>
          </pc:sldLayoutMkLst>
        </pc:sldLayoutChg>
        <pc:sldLayoutChg chg="add del mod replId">
          <pc:chgData name="Mayank Joshi" userId="109028ab6a33e4a1" providerId="Windows Live" clId="Web-{061BFFF1-4AE6-BD0C-0D9B-66D5AA83BDB1}" dt="2024-09-17T17:46:54.909" v="39"/>
          <pc:sldLayoutMkLst>
            <pc:docMk/>
            <pc:sldMasterMk cId="1033219836" sldId="2147483762"/>
            <pc:sldLayoutMk cId="1554567199" sldId="2147483768"/>
          </pc:sldLayoutMkLst>
        </pc:sldLayoutChg>
        <pc:sldLayoutChg chg="add del mod replId">
          <pc:chgData name="Mayank Joshi" userId="109028ab6a33e4a1" providerId="Windows Live" clId="Web-{061BFFF1-4AE6-BD0C-0D9B-66D5AA83BDB1}" dt="2024-09-17T17:46:54.909" v="39"/>
          <pc:sldLayoutMkLst>
            <pc:docMk/>
            <pc:sldMasterMk cId="1033219836" sldId="2147483762"/>
            <pc:sldLayoutMk cId="2474866663" sldId="2147483769"/>
          </pc:sldLayoutMkLst>
        </pc:sldLayoutChg>
        <pc:sldLayoutChg chg="add del mod replId">
          <pc:chgData name="Mayank Joshi" userId="109028ab6a33e4a1" providerId="Windows Live" clId="Web-{061BFFF1-4AE6-BD0C-0D9B-66D5AA83BDB1}" dt="2024-09-17T17:46:54.909" v="39"/>
          <pc:sldLayoutMkLst>
            <pc:docMk/>
            <pc:sldMasterMk cId="1033219836" sldId="2147483762"/>
            <pc:sldLayoutMk cId="557961593" sldId="2147483770"/>
          </pc:sldLayoutMkLst>
        </pc:sldLayoutChg>
        <pc:sldLayoutChg chg="add del mod replId">
          <pc:chgData name="Mayank Joshi" userId="109028ab6a33e4a1" providerId="Windows Live" clId="Web-{061BFFF1-4AE6-BD0C-0D9B-66D5AA83BDB1}" dt="2024-09-17T17:46:54.909" v="39"/>
          <pc:sldLayoutMkLst>
            <pc:docMk/>
            <pc:sldMasterMk cId="1033219836" sldId="2147483762"/>
            <pc:sldLayoutMk cId="459441764" sldId="2147483771"/>
          </pc:sldLayoutMkLst>
        </pc:sldLayoutChg>
        <pc:sldLayoutChg chg="add del mod replId">
          <pc:chgData name="Mayank Joshi" userId="109028ab6a33e4a1" providerId="Windows Live" clId="Web-{061BFFF1-4AE6-BD0C-0D9B-66D5AA83BDB1}" dt="2024-09-17T17:46:54.909" v="39"/>
          <pc:sldLayoutMkLst>
            <pc:docMk/>
            <pc:sldMasterMk cId="1033219836" sldId="2147483762"/>
            <pc:sldLayoutMk cId="596136295" sldId="2147483772"/>
          </pc:sldLayoutMkLst>
        </pc:sldLayoutChg>
        <pc:sldLayoutChg chg="add del mod replId">
          <pc:chgData name="Mayank Joshi" userId="109028ab6a33e4a1" providerId="Windows Live" clId="Web-{061BFFF1-4AE6-BD0C-0D9B-66D5AA83BDB1}" dt="2024-09-17T17:46:54.909" v="39"/>
          <pc:sldLayoutMkLst>
            <pc:docMk/>
            <pc:sldMasterMk cId="1033219836" sldId="2147483762"/>
            <pc:sldLayoutMk cId="1449187910" sldId="2147483773"/>
          </pc:sldLayoutMkLst>
        </pc:sldLayoutChg>
      </pc:sldMasterChg>
      <pc:sldMasterChg chg="add del addSldLayout delSldLayout modSldLayout">
        <pc:chgData name="Mayank Joshi" userId="109028ab6a33e4a1" providerId="Windows Live" clId="Web-{061BFFF1-4AE6-BD0C-0D9B-66D5AA83BDB1}" dt="2024-09-17T17:46:56.878" v="40"/>
        <pc:sldMasterMkLst>
          <pc:docMk/>
          <pc:sldMasterMk cId="19264048" sldId="2147483774"/>
        </pc:sldMasterMkLst>
        <pc:sldLayoutChg chg="add del mod replId">
          <pc:chgData name="Mayank Joshi" userId="109028ab6a33e4a1" providerId="Windows Live" clId="Web-{061BFFF1-4AE6-BD0C-0D9B-66D5AA83BDB1}" dt="2024-09-17T17:46:56.878" v="40"/>
          <pc:sldLayoutMkLst>
            <pc:docMk/>
            <pc:sldMasterMk cId="19264048" sldId="2147483774"/>
            <pc:sldLayoutMk cId="658762325" sldId="2147483775"/>
          </pc:sldLayoutMkLst>
        </pc:sldLayoutChg>
        <pc:sldLayoutChg chg="add del mod replId">
          <pc:chgData name="Mayank Joshi" userId="109028ab6a33e4a1" providerId="Windows Live" clId="Web-{061BFFF1-4AE6-BD0C-0D9B-66D5AA83BDB1}" dt="2024-09-17T17:46:56.878" v="40"/>
          <pc:sldLayoutMkLst>
            <pc:docMk/>
            <pc:sldMasterMk cId="19264048" sldId="2147483774"/>
            <pc:sldLayoutMk cId="3840654602" sldId="2147483776"/>
          </pc:sldLayoutMkLst>
        </pc:sldLayoutChg>
        <pc:sldLayoutChg chg="add del mod replId">
          <pc:chgData name="Mayank Joshi" userId="109028ab6a33e4a1" providerId="Windows Live" clId="Web-{061BFFF1-4AE6-BD0C-0D9B-66D5AA83BDB1}" dt="2024-09-17T17:46:56.878" v="40"/>
          <pc:sldLayoutMkLst>
            <pc:docMk/>
            <pc:sldMasterMk cId="19264048" sldId="2147483774"/>
            <pc:sldLayoutMk cId="1860732210" sldId="2147483777"/>
          </pc:sldLayoutMkLst>
        </pc:sldLayoutChg>
        <pc:sldLayoutChg chg="add del mod replId">
          <pc:chgData name="Mayank Joshi" userId="109028ab6a33e4a1" providerId="Windows Live" clId="Web-{061BFFF1-4AE6-BD0C-0D9B-66D5AA83BDB1}" dt="2024-09-17T17:46:56.878" v="40"/>
          <pc:sldLayoutMkLst>
            <pc:docMk/>
            <pc:sldMasterMk cId="19264048" sldId="2147483774"/>
            <pc:sldLayoutMk cId="3764667503" sldId="2147483778"/>
          </pc:sldLayoutMkLst>
        </pc:sldLayoutChg>
        <pc:sldLayoutChg chg="add del mod replId">
          <pc:chgData name="Mayank Joshi" userId="109028ab6a33e4a1" providerId="Windows Live" clId="Web-{061BFFF1-4AE6-BD0C-0D9B-66D5AA83BDB1}" dt="2024-09-17T17:46:56.878" v="40"/>
          <pc:sldLayoutMkLst>
            <pc:docMk/>
            <pc:sldMasterMk cId="19264048" sldId="2147483774"/>
            <pc:sldLayoutMk cId="2560045918" sldId="2147483779"/>
          </pc:sldLayoutMkLst>
        </pc:sldLayoutChg>
        <pc:sldLayoutChg chg="add del mod replId">
          <pc:chgData name="Mayank Joshi" userId="109028ab6a33e4a1" providerId="Windows Live" clId="Web-{061BFFF1-4AE6-BD0C-0D9B-66D5AA83BDB1}" dt="2024-09-17T17:46:56.878" v="40"/>
          <pc:sldLayoutMkLst>
            <pc:docMk/>
            <pc:sldMasterMk cId="19264048" sldId="2147483774"/>
            <pc:sldLayoutMk cId="3556000863" sldId="2147483780"/>
          </pc:sldLayoutMkLst>
        </pc:sldLayoutChg>
        <pc:sldLayoutChg chg="add del mod replId">
          <pc:chgData name="Mayank Joshi" userId="109028ab6a33e4a1" providerId="Windows Live" clId="Web-{061BFFF1-4AE6-BD0C-0D9B-66D5AA83BDB1}" dt="2024-09-17T17:46:56.878" v="40"/>
          <pc:sldLayoutMkLst>
            <pc:docMk/>
            <pc:sldMasterMk cId="19264048" sldId="2147483774"/>
            <pc:sldLayoutMk cId="1607782976" sldId="2147483781"/>
          </pc:sldLayoutMkLst>
        </pc:sldLayoutChg>
        <pc:sldLayoutChg chg="add del mod replId">
          <pc:chgData name="Mayank Joshi" userId="109028ab6a33e4a1" providerId="Windows Live" clId="Web-{061BFFF1-4AE6-BD0C-0D9B-66D5AA83BDB1}" dt="2024-09-17T17:46:56.878" v="40"/>
          <pc:sldLayoutMkLst>
            <pc:docMk/>
            <pc:sldMasterMk cId="19264048" sldId="2147483774"/>
            <pc:sldLayoutMk cId="2144160649" sldId="2147483782"/>
          </pc:sldLayoutMkLst>
        </pc:sldLayoutChg>
        <pc:sldLayoutChg chg="add del mod replId">
          <pc:chgData name="Mayank Joshi" userId="109028ab6a33e4a1" providerId="Windows Live" clId="Web-{061BFFF1-4AE6-BD0C-0D9B-66D5AA83BDB1}" dt="2024-09-17T17:46:56.878" v="40"/>
          <pc:sldLayoutMkLst>
            <pc:docMk/>
            <pc:sldMasterMk cId="19264048" sldId="2147483774"/>
            <pc:sldLayoutMk cId="755125367" sldId="2147483783"/>
          </pc:sldLayoutMkLst>
        </pc:sldLayoutChg>
        <pc:sldLayoutChg chg="add del mod replId">
          <pc:chgData name="Mayank Joshi" userId="109028ab6a33e4a1" providerId="Windows Live" clId="Web-{061BFFF1-4AE6-BD0C-0D9B-66D5AA83BDB1}" dt="2024-09-17T17:46:56.878" v="40"/>
          <pc:sldLayoutMkLst>
            <pc:docMk/>
            <pc:sldMasterMk cId="19264048" sldId="2147483774"/>
            <pc:sldLayoutMk cId="2555141237" sldId="2147483784"/>
          </pc:sldLayoutMkLst>
        </pc:sldLayoutChg>
        <pc:sldLayoutChg chg="add del mod replId">
          <pc:chgData name="Mayank Joshi" userId="109028ab6a33e4a1" providerId="Windows Live" clId="Web-{061BFFF1-4AE6-BD0C-0D9B-66D5AA83BDB1}" dt="2024-09-17T17:46:56.878" v="40"/>
          <pc:sldLayoutMkLst>
            <pc:docMk/>
            <pc:sldMasterMk cId="19264048" sldId="2147483774"/>
            <pc:sldLayoutMk cId="2690904955" sldId="2147483785"/>
          </pc:sldLayoutMkLst>
        </pc:sldLayoutChg>
      </pc:sldMasterChg>
      <pc:sldMasterChg chg="add del addSldLayout delSldLayout modSldLayout">
        <pc:chgData name="Mayank Joshi" userId="109028ab6a33e4a1" providerId="Windows Live" clId="Web-{061BFFF1-4AE6-BD0C-0D9B-66D5AA83BDB1}" dt="2024-09-17T17:47:10.035" v="41"/>
        <pc:sldMasterMkLst>
          <pc:docMk/>
          <pc:sldMasterMk cId="624696895" sldId="2147483786"/>
        </pc:sldMasterMkLst>
        <pc:sldLayoutChg chg="add del mod replId">
          <pc:chgData name="Mayank Joshi" userId="109028ab6a33e4a1" providerId="Windows Live" clId="Web-{061BFFF1-4AE6-BD0C-0D9B-66D5AA83BDB1}" dt="2024-09-17T17:47:10.035" v="41"/>
          <pc:sldLayoutMkLst>
            <pc:docMk/>
            <pc:sldMasterMk cId="624696895" sldId="2147483786"/>
            <pc:sldLayoutMk cId="941039178" sldId="2147483787"/>
          </pc:sldLayoutMkLst>
        </pc:sldLayoutChg>
        <pc:sldLayoutChg chg="add del mod replId">
          <pc:chgData name="Mayank Joshi" userId="109028ab6a33e4a1" providerId="Windows Live" clId="Web-{061BFFF1-4AE6-BD0C-0D9B-66D5AA83BDB1}" dt="2024-09-17T17:47:10.035" v="41"/>
          <pc:sldLayoutMkLst>
            <pc:docMk/>
            <pc:sldMasterMk cId="624696895" sldId="2147483786"/>
            <pc:sldLayoutMk cId="2027577511" sldId="2147483788"/>
          </pc:sldLayoutMkLst>
        </pc:sldLayoutChg>
        <pc:sldLayoutChg chg="add del mod replId">
          <pc:chgData name="Mayank Joshi" userId="109028ab6a33e4a1" providerId="Windows Live" clId="Web-{061BFFF1-4AE6-BD0C-0D9B-66D5AA83BDB1}" dt="2024-09-17T17:47:10.035" v="41"/>
          <pc:sldLayoutMkLst>
            <pc:docMk/>
            <pc:sldMasterMk cId="624696895" sldId="2147483786"/>
            <pc:sldLayoutMk cId="1144488557" sldId="2147483789"/>
          </pc:sldLayoutMkLst>
        </pc:sldLayoutChg>
        <pc:sldLayoutChg chg="add del mod replId">
          <pc:chgData name="Mayank Joshi" userId="109028ab6a33e4a1" providerId="Windows Live" clId="Web-{061BFFF1-4AE6-BD0C-0D9B-66D5AA83BDB1}" dt="2024-09-17T17:47:10.035" v="41"/>
          <pc:sldLayoutMkLst>
            <pc:docMk/>
            <pc:sldMasterMk cId="624696895" sldId="2147483786"/>
            <pc:sldLayoutMk cId="3819353601" sldId="2147483790"/>
          </pc:sldLayoutMkLst>
        </pc:sldLayoutChg>
        <pc:sldLayoutChg chg="add del mod replId">
          <pc:chgData name="Mayank Joshi" userId="109028ab6a33e4a1" providerId="Windows Live" clId="Web-{061BFFF1-4AE6-BD0C-0D9B-66D5AA83BDB1}" dt="2024-09-17T17:47:10.035" v="41"/>
          <pc:sldLayoutMkLst>
            <pc:docMk/>
            <pc:sldMasterMk cId="624696895" sldId="2147483786"/>
            <pc:sldLayoutMk cId="3803387695" sldId="2147483791"/>
          </pc:sldLayoutMkLst>
        </pc:sldLayoutChg>
        <pc:sldLayoutChg chg="add del mod replId">
          <pc:chgData name="Mayank Joshi" userId="109028ab6a33e4a1" providerId="Windows Live" clId="Web-{061BFFF1-4AE6-BD0C-0D9B-66D5AA83BDB1}" dt="2024-09-17T17:47:10.035" v="41"/>
          <pc:sldLayoutMkLst>
            <pc:docMk/>
            <pc:sldMasterMk cId="624696895" sldId="2147483786"/>
            <pc:sldLayoutMk cId="1109462322" sldId="2147483792"/>
          </pc:sldLayoutMkLst>
        </pc:sldLayoutChg>
        <pc:sldLayoutChg chg="add del mod replId">
          <pc:chgData name="Mayank Joshi" userId="109028ab6a33e4a1" providerId="Windows Live" clId="Web-{061BFFF1-4AE6-BD0C-0D9B-66D5AA83BDB1}" dt="2024-09-17T17:47:10.035" v="41"/>
          <pc:sldLayoutMkLst>
            <pc:docMk/>
            <pc:sldMasterMk cId="624696895" sldId="2147483786"/>
            <pc:sldLayoutMk cId="4256964544" sldId="2147483793"/>
          </pc:sldLayoutMkLst>
        </pc:sldLayoutChg>
        <pc:sldLayoutChg chg="add del mod replId">
          <pc:chgData name="Mayank Joshi" userId="109028ab6a33e4a1" providerId="Windows Live" clId="Web-{061BFFF1-4AE6-BD0C-0D9B-66D5AA83BDB1}" dt="2024-09-17T17:47:10.035" v="41"/>
          <pc:sldLayoutMkLst>
            <pc:docMk/>
            <pc:sldMasterMk cId="624696895" sldId="2147483786"/>
            <pc:sldLayoutMk cId="1781191381" sldId="2147483794"/>
          </pc:sldLayoutMkLst>
        </pc:sldLayoutChg>
        <pc:sldLayoutChg chg="add del mod replId">
          <pc:chgData name="Mayank Joshi" userId="109028ab6a33e4a1" providerId="Windows Live" clId="Web-{061BFFF1-4AE6-BD0C-0D9B-66D5AA83BDB1}" dt="2024-09-17T17:47:10.035" v="41"/>
          <pc:sldLayoutMkLst>
            <pc:docMk/>
            <pc:sldMasterMk cId="624696895" sldId="2147483786"/>
            <pc:sldLayoutMk cId="536657397" sldId="2147483795"/>
          </pc:sldLayoutMkLst>
        </pc:sldLayoutChg>
        <pc:sldLayoutChg chg="add del mod replId">
          <pc:chgData name="Mayank Joshi" userId="109028ab6a33e4a1" providerId="Windows Live" clId="Web-{061BFFF1-4AE6-BD0C-0D9B-66D5AA83BDB1}" dt="2024-09-17T17:47:10.035" v="41"/>
          <pc:sldLayoutMkLst>
            <pc:docMk/>
            <pc:sldMasterMk cId="624696895" sldId="2147483786"/>
            <pc:sldLayoutMk cId="1764058281" sldId="2147483796"/>
          </pc:sldLayoutMkLst>
        </pc:sldLayoutChg>
        <pc:sldLayoutChg chg="add del mod replId">
          <pc:chgData name="Mayank Joshi" userId="109028ab6a33e4a1" providerId="Windows Live" clId="Web-{061BFFF1-4AE6-BD0C-0D9B-66D5AA83BDB1}" dt="2024-09-17T17:47:10.035" v="41"/>
          <pc:sldLayoutMkLst>
            <pc:docMk/>
            <pc:sldMasterMk cId="624696895" sldId="2147483786"/>
            <pc:sldLayoutMk cId="3225989962" sldId="2147483797"/>
          </pc:sldLayoutMkLst>
        </pc:sldLayoutChg>
      </pc:sldMasterChg>
      <pc:sldMasterChg chg="add del addSldLayout delSldLayout modSldLayout">
        <pc:chgData name="Mayank Joshi" userId="109028ab6a33e4a1" providerId="Windows Live" clId="Web-{061BFFF1-4AE6-BD0C-0D9B-66D5AA83BDB1}" dt="2024-09-17T17:47:31.192" v="42"/>
        <pc:sldMasterMkLst>
          <pc:docMk/>
          <pc:sldMasterMk cId="4249158542" sldId="2147483798"/>
        </pc:sldMasterMkLst>
        <pc:sldLayoutChg chg="add del mod replId">
          <pc:chgData name="Mayank Joshi" userId="109028ab6a33e4a1" providerId="Windows Live" clId="Web-{061BFFF1-4AE6-BD0C-0D9B-66D5AA83BDB1}" dt="2024-09-17T17:47:31.192" v="42"/>
          <pc:sldLayoutMkLst>
            <pc:docMk/>
            <pc:sldMasterMk cId="4249158542" sldId="2147483798"/>
            <pc:sldLayoutMk cId="3985253656" sldId="2147483799"/>
          </pc:sldLayoutMkLst>
        </pc:sldLayoutChg>
        <pc:sldLayoutChg chg="add del mod replId">
          <pc:chgData name="Mayank Joshi" userId="109028ab6a33e4a1" providerId="Windows Live" clId="Web-{061BFFF1-4AE6-BD0C-0D9B-66D5AA83BDB1}" dt="2024-09-17T17:47:31.192" v="42"/>
          <pc:sldLayoutMkLst>
            <pc:docMk/>
            <pc:sldMasterMk cId="4249158542" sldId="2147483798"/>
            <pc:sldLayoutMk cId="3511025418" sldId="2147483800"/>
          </pc:sldLayoutMkLst>
        </pc:sldLayoutChg>
        <pc:sldLayoutChg chg="add del mod replId">
          <pc:chgData name="Mayank Joshi" userId="109028ab6a33e4a1" providerId="Windows Live" clId="Web-{061BFFF1-4AE6-BD0C-0D9B-66D5AA83BDB1}" dt="2024-09-17T17:47:31.192" v="42"/>
          <pc:sldLayoutMkLst>
            <pc:docMk/>
            <pc:sldMasterMk cId="4249158542" sldId="2147483798"/>
            <pc:sldLayoutMk cId="3636505143" sldId="2147483801"/>
          </pc:sldLayoutMkLst>
        </pc:sldLayoutChg>
        <pc:sldLayoutChg chg="add del mod replId">
          <pc:chgData name="Mayank Joshi" userId="109028ab6a33e4a1" providerId="Windows Live" clId="Web-{061BFFF1-4AE6-BD0C-0D9B-66D5AA83BDB1}" dt="2024-09-17T17:47:31.192" v="42"/>
          <pc:sldLayoutMkLst>
            <pc:docMk/>
            <pc:sldMasterMk cId="4249158542" sldId="2147483798"/>
            <pc:sldLayoutMk cId="1364392689" sldId="2147483802"/>
          </pc:sldLayoutMkLst>
        </pc:sldLayoutChg>
        <pc:sldLayoutChg chg="add del mod replId">
          <pc:chgData name="Mayank Joshi" userId="109028ab6a33e4a1" providerId="Windows Live" clId="Web-{061BFFF1-4AE6-BD0C-0D9B-66D5AA83BDB1}" dt="2024-09-17T17:47:31.192" v="42"/>
          <pc:sldLayoutMkLst>
            <pc:docMk/>
            <pc:sldMasterMk cId="4249158542" sldId="2147483798"/>
            <pc:sldLayoutMk cId="2444131825" sldId="2147483803"/>
          </pc:sldLayoutMkLst>
        </pc:sldLayoutChg>
        <pc:sldLayoutChg chg="add del mod replId">
          <pc:chgData name="Mayank Joshi" userId="109028ab6a33e4a1" providerId="Windows Live" clId="Web-{061BFFF1-4AE6-BD0C-0D9B-66D5AA83BDB1}" dt="2024-09-17T17:47:31.192" v="42"/>
          <pc:sldLayoutMkLst>
            <pc:docMk/>
            <pc:sldMasterMk cId="4249158542" sldId="2147483798"/>
            <pc:sldLayoutMk cId="4217067996" sldId="2147483804"/>
          </pc:sldLayoutMkLst>
        </pc:sldLayoutChg>
        <pc:sldLayoutChg chg="add del mod replId">
          <pc:chgData name="Mayank Joshi" userId="109028ab6a33e4a1" providerId="Windows Live" clId="Web-{061BFFF1-4AE6-BD0C-0D9B-66D5AA83BDB1}" dt="2024-09-17T17:47:31.192" v="42"/>
          <pc:sldLayoutMkLst>
            <pc:docMk/>
            <pc:sldMasterMk cId="4249158542" sldId="2147483798"/>
            <pc:sldLayoutMk cId="2893936427" sldId="2147483805"/>
          </pc:sldLayoutMkLst>
        </pc:sldLayoutChg>
        <pc:sldLayoutChg chg="add del mod replId">
          <pc:chgData name="Mayank Joshi" userId="109028ab6a33e4a1" providerId="Windows Live" clId="Web-{061BFFF1-4AE6-BD0C-0D9B-66D5AA83BDB1}" dt="2024-09-17T17:47:31.192" v="42"/>
          <pc:sldLayoutMkLst>
            <pc:docMk/>
            <pc:sldMasterMk cId="4249158542" sldId="2147483798"/>
            <pc:sldLayoutMk cId="3517231276" sldId="2147483806"/>
          </pc:sldLayoutMkLst>
        </pc:sldLayoutChg>
        <pc:sldLayoutChg chg="add del mod replId">
          <pc:chgData name="Mayank Joshi" userId="109028ab6a33e4a1" providerId="Windows Live" clId="Web-{061BFFF1-4AE6-BD0C-0D9B-66D5AA83BDB1}" dt="2024-09-17T17:47:31.192" v="42"/>
          <pc:sldLayoutMkLst>
            <pc:docMk/>
            <pc:sldMasterMk cId="4249158542" sldId="2147483798"/>
            <pc:sldLayoutMk cId="2672823094" sldId="2147483807"/>
          </pc:sldLayoutMkLst>
        </pc:sldLayoutChg>
        <pc:sldLayoutChg chg="add del mod replId">
          <pc:chgData name="Mayank Joshi" userId="109028ab6a33e4a1" providerId="Windows Live" clId="Web-{061BFFF1-4AE6-BD0C-0D9B-66D5AA83BDB1}" dt="2024-09-17T17:47:31.192" v="42"/>
          <pc:sldLayoutMkLst>
            <pc:docMk/>
            <pc:sldMasterMk cId="4249158542" sldId="2147483798"/>
            <pc:sldLayoutMk cId="2619495121" sldId="2147483808"/>
          </pc:sldLayoutMkLst>
        </pc:sldLayoutChg>
        <pc:sldLayoutChg chg="add del mod replId">
          <pc:chgData name="Mayank Joshi" userId="109028ab6a33e4a1" providerId="Windows Live" clId="Web-{061BFFF1-4AE6-BD0C-0D9B-66D5AA83BDB1}" dt="2024-09-17T17:47:31.192" v="42"/>
          <pc:sldLayoutMkLst>
            <pc:docMk/>
            <pc:sldMasterMk cId="4249158542" sldId="2147483798"/>
            <pc:sldLayoutMk cId="1232849169" sldId="2147483809"/>
          </pc:sldLayoutMkLst>
        </pc:sldLayoutChg>
      </pc:sldMasterChg>
      <pc:sldMasterChg chg="add del addSldLayout delSldLayout modSldLayout">
        <pc:chgData name="Mayank Joshi" userId="109028ab6a33e4a1" providerId="Windows Live" clId="Web-{061BFFF1-4AE6-BD0C-0D9B-66D5AA83BDB1}" dt="2024-09-17T17:47:44.692" v="43"/>
        <pc:sldMasterMkLst>
          <pc:docMk/>
          <pc:sldMasterMk cId="153883997" sldId="2147483810"/>
        </pc:sldMasterMkLst>
        <pc:sldLayoutChg chg="add del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53883997" sldId="2147483810"/>
            <pc:sldLayoutMk cId="3582767412" sldId="2147483811"/>
          </pc:sldLayoutMkLst>
        </pc:sldLayoutChg>
        <pc:sldLayoutChg chg="add del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53883997" sldId="2147483810"/>
            <pc:sldLayoutMk cId="1788703353" sldId="2147483812"/>
          </pc:sldLayoutMkLst>
        </pc:sldLayoutChg>
        <pc:sldLayoutChg chg="add del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53883997" sldId="2147483810"/>
            <pc:sldLayoutMk cId="638242550" sldId="2147483813"/>
          </pc:sldLayoutMkLst>
        </pc:sldLayoutChg>
        <pc:sldLayoutChg chg="add del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53883997" sldId="2147483810"/>
            <pc:sldLayoutMk cId="1064044495" sldId="2147483814"/>
          </pc:sldLayoutMkLst>
        </pc:sldLayoutChg>
        <pc:sldLayoutChg chg="add del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53883997" sldId="2147483810"/>
            <pc:sldLayoutMk cId="1903316394" sldId="2147483815"/>
          </pc:sldLayoutMkLst>
        </pc:sldLayoutChg>
        <pc:sldLayoutChg chg="add del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53883997" sldId="2147483810"/>
            <pc:sldLayoutMk cId="178475229" sldId="2147483816"/>
          </pc:sldLayoutMkLst>
        </pc:sldLayoutChg>
        <pc:sldLayoutChg chg="add del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53883997" sldId="2147483810"/>
            <pc:sldLayoutMk cId="2557801519" sldId="2147483817"/>
          </pc:sldLayoutMkLst>
        </pc:sldLayoutChg>
        <pc:sldLayoutChg chg="add del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53883997" sldId="2147483810"/>
            <pc:sldLayoutMk cId="3762238940" sldId="2147483818"/>
          </pc:sldLayoutMkLst>
        </pc:sldLayoutChg>
        <pc:sldLayoutChg chg="add del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53883997" sldId="2147483810"/>
            <pc:sldLayoutMk cId="3804820725" sldId="2147483819"/>
          </pc:sldLayoutMkLst>
        </pc:sldLayoutChg>
        <pc:sldLayoutChg chg="add del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53883997" sldId="2147483810"/>
            <pc:sldLayoutMk cId="1854592960" sldId="2147483820"/>
          </pc:sldLayoutMkLst>
        </pc:sldLayoutChg>
        <pc:sldLayoutChg chg="add del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53883997" sldId="2147483810"/>
            <pc:sldLayoutMk cId="3167472543" sldId="2147483821"/>
          </pc:sldLayoutMkLst>
        </pc:sldLayoutChg>
      </pc:sldMasterChg>
      <pc:sldMasterChg chg="add addSldLayout modSldLayout">
        <pc:chgData name="Mayank Joshi" userId="109028ab6a33e4a1" providerId="Windows Live" clId="Web-{061BFFF1-4AE6-BD0C-0D9B-66D5AA83BDB1}" dt="2024-09-17T17:47:44.692" v="43"/>
        <pc:sldMasterMkLst>
          <pc:docMk/>
          <pc:sldMasterMk cId="1993547959" sldId="2147483822"/>
        </pc:sldMasterMkLst>
        <pc:sldLayoutChg chg="add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993547959" sldId="2147483822"/>
            <pc:sldLayoutMk cId="2505125150" sldId="2147483823"/>
          </pc:sldLayoutMkLst>
        </pc:sldLayoutChg>
        <pc:sldLayoutChg chg="add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993547959" sldId="2147483822"/>
            <pc:sldLayoutMk cId="3940470035" sldId="2147483824"/>
          </pc:sldLayoutMkLst>
        </pc:sldLayoutChg>
        <pc:sldLayoutChg chg="add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993547959" sldId="2147483822"/>
            <pc:sldLayoutMk cId="3891257325" sldId="2147483825"/>
          </pc:sldLayoutMkLst>
        </pc:sldLayoutChg>
        <pc:sldLayoutChg chg="add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993547959" sldId="2147483822"/>
            <pc:sldLayoutMk cId="375726647" sldId="2147483826"/>
          </pc:sldLayoutMkLst>
        </pc:sldLayoutChg>
        <pc:sldLayoutChg chg="add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993547959" sldId="2147483822"/>
            <pc:sldLayoutMk cId="2143543223" sldId="2147483827"/>
          </pc:sldLayoutMkLst>
        </pc:sldLayoutChg>
        <pc:sldLayoutChg chg="add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993547959" sldId="2147483822"/>
            <pc:sldLayoutMk cId="301617009" sldId="2147483828"/>
          </pc:sldLayoutMkLst>
        </pc:sldLayoutChg>
        <pc:sldLayoutChg chg="add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993547959" sldId="2147483822"/>
            <pc:sldLayoutMk cId="2001919650" sldId="2147483829"/>
          </pc:sldLayoutMkLst>
        </pc:sldLayoutChg>
        <pc:sldLayoutChg chg="add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993547959" sldId="2147483822"/>
            <pc:sldLayoutMk cId="601534291" sldId="2147483830"/>
          </pc:sldLayoutMkLst>
        </pc:sldLayoutChg>
        <pc:sldLayoutChg chg="add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993547959" sldId="2147483822"/>
            <pc:sldLayoutMk cId="2082682839" sldId="2147483831"/>
          </pc:sldLayoutMkLst>
        </pc:sldLayoutChg>
        <pc:sldLayoutChg chg="add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993547959" sldId="2147483822"/>
            <pc:sldLayoutMk cId="3347627945" sldId="2147483832"/>
          </pc:sldLayoutMkLst>
        </pc:sldLayoutChg>
        <pc:sldLayoutChg chg="add mod replId">
          <pc:chgData name="Mayank Joshi" userId="109028ab6a33e4a1" providerId="Windows Live" clId="Web-{061BFFF1-4AE6-BD0C-0D9B-66D5AA83BDB1}" dt="2024-09-17T17:47:44.692" v="43"/>
          <pc:sldLayoutMkLst>
            <pc:docMk/>
            <pc:sldMasterMk cId="1993547959" sldId="2147483822"/>
            <pc:sldLayoutMk cId="4001786239" sldId="2147483833"/>
          </pc:sldLayoutMkLst>
        </pc:sldLayoutChg>
      </pc:sldMasterChg>
    </pc:docChg>
  </pc:docChgLst>
  <pc:docChgLst>
    <pc:chgData name="Mayank Joshi" userId="109028ab6a33e4a1" providerId="Windows Live" clId="Web-{ECE7D1ED-9E0F-BE87-18A3-17EAEF8D5522}"/>
    <pc:docChg chg="addSld delSld modSld">
      <pc:chgData name="Mayank Joshi" userId="109028ab6a33e4a1" providerId="Windows Live" clId="Web-{ECE7D1ED-9E0F-BE87-18A3-17EAEF8D5522}" dt="2024-09-17T19:42:44.732" v="275" actId="20577"/>
      <pc:docMkLst>
        <pc:docMk/>
      </pc:docMkLst>
      <pc:sldChg chg="modSp">
        <pc:chgData name="Mayank Joshi" userId="109028ab6a33e4a1" providerId="Windows Live" clId="Web-{ECE7D1ED-9E0F-BE87-18A3-17EAEF8D5522}" dt="2024-09-17T19:16:23.330" v="73" actId="20577"/>
        <pc:sldMkLst>
          <pc:docMk/>
          <pc:sldMk cId="2036457326" sldId="264"/>
        </pc:sldMkLst>
        <pc:spChg chg="mod">
          <ac:chgData name="Mayank Joshi" userId="109028ab6a33e4a1" providerId="Windows Live" clId="Web-{ECE7D1ED-9E0F-BE87-18A3-17EAEF8D5522}" dt="2024-09-17T19:11:55.448" v="40" actId="1076"/>
          <ac:spMkLst>
            <pc:docMk/>
            <pc:sldMk cId="2036457326" sldId="264"/>
            <ac:spMk id="2" creationId="{098E1288-D628-159A-F1A2-88A07057B7BB}"/>
          </ac:spMkLst>
        </pc:spChg>
        <pc:spChg chg="mod">
          <ac:chgData name="Mayank Joshi" userId="109028ab6a33e4a1" providerId="Windows Live" clId="Web-{ECE7D1ED-9E0F-BE87-18A3-17EAEF8D5522}" dt="2024-09-17T19:16:23.330" v="73" actId="20577"/>
          <ac:spMkLst>
            <pc:docMk/>
            <pc:sldMk cId="2036457326" sldId="264"/>
            <ac:spMk id="3" creationId="{FC54BC4B-8C36-1C1C-89F0-64C9C3CAB841}"/>
          </ac:spMkLst>
        </pc:spChg>
      </pc:sldChg>
      <pc:sldChg chg="addSp delSp modSp mod modClrScheme chgLayout">
        <pc:chgData name="Mayank Joshi" userId="109028ab6a33e4a1" providerId="Windows Live" clId="Web-{ECE7D1ED-9E0F-BE87-18A3-17EAEF8D5522}" dt="2024-09-17T19:34:20.141" v="220" actId="1076"/>
        <pc:sldMkLst>
          <pc:docMk/>
          <pc:sldMk cId="2733452138" sldId="265"/>
        </pc:sldMkLst>
        <pc:spChg chg="mod ord">
          <ac:chgData name="Mayank Joshi" userId="109028ab6a33e4a1" providerId="Windows Live" clId="Web-{ECE7D1ED-9E0F-BE87-18A3-17EAEF8D5522}" dt="2024-09-17T19:29:15.273" v="173" actId="1076"/>
          <ac:spMkLst>
            <pc:docMk/>
            <pc:sldMk cId="2733452138" sldId="265"/>
            <ac:spMk id="2" creationId="{1D6FE84D-1247-B63F-F68A-2776EA84D490}"/>
          </ac:spMkLst>
        </pc:spChg>
        <pc:spChg chg="add del mod">
          <ac:chgData name="Mayank Joshi" userId="109028ab6a33e4a1" providerId="Windows Live" clId="Web-{ECE7D1ED-9E0F-BE87-18A3-17EAEF8D5522}" dt="2024-09-17T19:27:38.255" v="164"/>
          <ac:spMkLst>
            <pc:docMk/>
            <pc:sldMk cId="2733452138" sldId="265"/>
            <ac:spMk id="3" creationId="{5C5566E2-EF62-889D-E24A-FA2ECEC98DCF}"/>
          </ac:spMkLst>
        </pc:spChg>
        <pc:spChg chg="add del mod">
          <ac:chgData name="Mayank Joshi" userId="109028ab6a33e4a1" providerId="Windows Live" clId="Web-{ECE7D1ED-9E0F-BE87-18A3-17EAEF8D5522}" dt="2024-09-17T19:27:10.473" v="150"/>
          <ac:spMkLst>
            <pc:docMk/>
            <pc:sldMk cId="2733452138" sldId="265"/>
            <ac:spMk id="5" creationId="{46D65DFA-1A2E-67DE-17E4-2EFBF0261040}"/>
          </ac:spMkLst>
        </pc:spChg>
        <pc:spChg chg="add del mod">
          <ac:chgData name="Mayank Joshi" userId="109028ab6a33e4a1" providerId="Windows Live" clId="Web-{ECE7D1ED-9E0F-BE87-18A3-17EAEF8D5522}" dt="2024-09-17T19:27:43.286" v="165"/>
          <ac:spMkLst>
            <pc:docMk/>
            <pc:sldMk cId="2733452138" sldId="265"/>
            <ac:spMk id="8" creationId="{0E72E70E-A4D3-E389-C851-1705330FAA6A}"/>
          </ac:spMkLst>
        </pc:spChg>
        <pc:spChg chg="add del mod ord">
          <ac:chgData name="Mayank Joshi" userId="109028ab6a33e4a1" providerId="Windows Live" clId="Web-{ECE7D1ED-9E0F-BE87-18A3-17EAEF8D5522}" dt="2024-09-17T19:29:25.976" v="174"/>
          <ac:spMkLst>
            <pc:docMk/>
            <pc:sldMk cId="2733452138" sldId="265"/>
            <ac:spMk id="9" creationId="{0E597501-0F8D-F95C-9064-96A777F79860}"/>
          </ac:spMkLst>
        </pc:spChg>
        <pc:spChg chg="add mod ord">
          <ac:chgData name="Mayank Joshi" userId="109028ab6a33e4a1" providerId="Windows Live" clId="Web-{ECE7D1ED-9E0F-BE87-18A3-17EAEF8D5522}" dt="2024-09-17T19:31:57.449" v="198" actId="1076"/>
          <ac:spMkLst>
            <pc:docMk/>
            <pc:sldMk cId="2733452138" sldId="265"/>
            <ac:spMk id="10" creationId="{46B75DDD-71C1-1124-E46B-5D59A16B961B}"/>
          </ac:spMkLst>
        </pc:spChg>
        <pc:picChg chg="add del mod">
          <ac:chgData name="Mayank Joshi" userId="109028ab6a33e4a1" providerId="Windows Live" clId="Web-{ECE7D1ED-9E0F-BE87-18A3-17EAEF8D5522}" dt="2024-09-17T19:27:07.801" v="148"/>
          <ac:picMkLst>
            <pc:docMk/>
            <pc:sldMk cId="2733452138" sldId="265"/>
            <ac:picMk id="6" creationId="{4EA32717-D942-5C12-D8BE-D883C7F97E19}"/>
          </ac:picMkLst>
        </pc:picChg>
        <pc:picChg chg="add mod ord">
          <ac:chgData name="Mayank Joshi" userId="109028ab6a33e4a1" providerId="Windows Live" clId="Web-{ECE7D1ED-9E0F-BE87-18A3-17EAEF8D5522}" dt="2024-09-17T19:34:20.141" v="220" actId="1076"/>
          <ac:picMkLst>
            <pc:docMk/>
            <pc:sldMk cId="2733452138" sldId="265"/>
            <ac:picMk id="11" creationId="{D8C0FBE9-0C43-1F44-51A2-BDA51A32C941}"/>
          </ac:picMkLst>
        </pc:picChg>
      </pc:sldChg>
      <pc:sldChg chg="modSp new">
        <pc:chgData name="Mayank Joshi" userId="109028ab6a33e4a1" providerId="Windows Live" clId="Web-{ECE7D1ED-9E0F-BE87-18A3-17EAEF8D5522}" dt="2024-09-17T19:42:44.732" v="275" actId="20577"/>
        <pc:sldMkLst>
          <pc:docMk/>
          <pc:sldMk cId="3079434103" sldId="266"/>
        </pc:sldMkLst>
        <pc:spChg chg="mod">
          <ac:chgData name="Mayank Joshi" userId="109028ab6a33e4a1" providerId="Windows Live" clId="Web-{ECE7D1ED-9E0F-BE87-18A3-17EAEF8D5522}" dt="2024-09-17T19:12:41.903" v="52" actId="1076"/>
          <ac:spMkLst>
            <pc:docMk/>
            <pc:sldMk cId="3079434103" sldId="266"/>
            <ac:spMk id="2" creationId="{05DB5A03-9E19-EEFF-60BE-6B2EF118D061}"/>
          </ac:spMkLst>
        </pc:spChg>
        <pc:spChg chg="mod">
          <ac:chgData name="Mayank Joshi" userId="109028ab6a33e4a1" providerId="Windows Live" clId="Web-{ECE7D1ED-9E0F-BE87-18A3-17EAEF8D5522}" dt="2024-09-17T19:42:44.732" v="275" actId="20577"/>
          <ac:spMkLst>
            <pc:docMk/>
            <pc:sldMk cId="3079434103" sldId="266"/>
            <ac:spMk id="3" creationId="{6D5E6CB8-F07D-7717-9E5A-EFB9EE00F64F}"/>
          </ac:spMkLst>
        </pc:spChg>
      </pc:sldChg>
      <pc:sldChg chg="new del">
        <pc:chgData name="Mayank Joshi" userId="109028ab6a33e4a1" providerId="Windows Live" clId="Web-{ECE7D1ED-9E0F-BE87-18A3-17EAEF8D5522}" dt="2024-09-17T19:14:18.249" v="54"/>
        <pc:sldMkLst>
          <pc:docMk/>
          <pc:sldMk cId="227740131" sldId="267"/>
        </pc:sldMkLst>
      </pc:sldChg>
      <pc:sldChg chg="addSp delSp modSp add replId">
        <pc:chgData name="Mayank Joshi" userId="109028ab6a33e4a1" providerId="Windows Live" clId="Web-{ECE7D1ED-9E0F-BE87-18A3-17EAEF8D5522}" dt="2024-09-17T19:16:35.284" v="77" actId="14100"/>
        <pc:sldMkLst>
          <pc:docMk/>
          <pc:sldMk cId="3932348238" sldId="267"/>
        </pc:sldMkLst>
        <pc:spChg chg="del">
          <ac:chgData name="Mayank Joshi" userId="109028ab6a33e4a1" providerId="Windows Live" clId="Web-{ECE7D1ED-9E0F-BE87-18A3-17EAEF8D5522}" dt="2024-09-17T19:14:31.452" v="56"/>
          <ac:spMkLst>
            <pc:docMk/>
            <pc:sldMk cId="3932348238" sldId="267"/>
            <ac:spMk id="2" creationId="{098E1288-D628-159A-F1A2-88A07057B7BB}"/>
          </ac:spMkLst>
        </pc:spChg>
        <pc:spChg chg="mod">
          <ac:chgData name="Mayank Joshi" userId="109028ab6a33e4a1" providerId="Windows Live" clId="Web-{ECE7D1ED-9E0F-BE87-18A3-17EAEF8D5522}" dt="2024-09-17T19:16:35.284" v="77" actId="14100"/>
          <ac:spMkLst>
            <pc:docMk/>
            <pc:sldMk cId="3932348238" sldId="267"/>
            <ac:spMk id="3" creationId="{FC54BC4B-8C36-1C1C-89F0-64C9C3CAB841}"/>
          </ac:spMkLst>
        </pc:spChg>
        <pc:spChg chg="add del mod">
          <ac:chgData name="Mayank Joshi" userId="109028ab6a33e4a1" providerId="Windows Live" clId="Web-{ECE7D1ED-9E0F-BE87-18A3-17EAEF8D5522}" dt="2024-09-17T19:14:40.390" v="57"/>
          <ac:spMkLst>
            <pc:docMk/>
            <pc:sldMk cId="3932348238" sldId="267"/>
            <ac:spMk id="5" creationId="{CFEFC74C-2AE7-E24C-EDD1-235670F39EF7}"/>
          </ac:spMkLst>
        </pc:spChg>
      </pc:sldChg>
      <pc:sldChg chg="addSp delSp modSp new del">
        <pc:chgData name="Mayank Joshi" userId="109028ab6a33e4a1" providerId="Windows Live" clId="Web-{ECE7D1ED-9E0F-BE87-18A3-17EAEF8D5522}" dt="2024-09-17T19:29:57.805" v="176"/>
        <pc:sldMkLst>
          <pc:docMk/>
          <pc:sldMk cId="447852294" sldId="268"/>
        </pc:sldMkLst>
        <pc:spChg chg="del">
          <ac:chgData name="Mayank Joshi" userId="109028ab6a33e4a1" providerId="Windows Live" clId="Web-{ECE7D1ED-9E0F-BE87-18A3-17EAEF8D5522}" dt="2024-09-17T19:21:15.573" v="93"/>
          <ac:spMkLst>
            <pc:docMk/>
            <pc:sldMk cId="447852294" sldId="268"/>
            <ac:spMk id="2" creationId="{B2A31FEB-DC93-B33A-FBF5-EF7CDB33D936}"/>
          </ac:spMkLst>
        </pc:spChg>
        <pc:spChg chg="del">
          <ac:chgData name="Mayank Joshi" userId="109028ab6a33e4a1" providerId="Windows Live" clId="Web-{ECE7D1ED-9E0F-BE87-18A3-17EAEF8D5522}" dt="2024-09-17T19:21:25.307" v="94"/>
          <ac:spMkLst>
            <pc:docMk/>
            <pc:sldMk cId="447852294" sldId="268"/>
            <ac:spMk id="3" creationId="{5B699B8A-ECC7-D309-7D7A-2BA77DB9CD48}"/>
          </ac:spMkLst>
        </pc:spChg>
        <pc:picChg chg="add mod ord">
          <ac:chgData name="Mayank Joshi" userId="109028ab6a33e4a1" providerId="Windows Live" clId="Web-{ECE7D1ED-9E0F-BE87-18A3-17EAEF8D5522}" dt="2024-09-17T19:22:14.590" v="98" actId="1076"/>
          <ac:picMkLst>
            <pc:docMk/>
            <pc:sldMk cId="447852294" sldId="268"/>
            <ac:picMk id="4" creationId="{218C8B09-E556-D777-0531-1C745DB4685C}"/>
          </ac:picMkLst>
        </pc:picChg>
      </pc:sldChg>
      <pc:sldChg chg="addSp delSp modSp add replId">
        <pc:chgData name="Mayank Joshi" userId="109028ab6a33e4a1" providerId="Windows Live" clId="Web-{ECE7D1ED-9E0F-BE87-18A3-17EAEF8D5522}" dt="2024-09-17T19:34:23.141" v="221" actId="1076"/>
        <pc:sldMkLst>
          <pc:docMk/>
          <pc:sldMk cId="2071245117" sldId="268"/>
        </pc:sldMkLst>
        <pc:spChg chg="mod">
          <ac:chgData name="Mayank Joshi" userId="109028ab6a33e4a1" providerId="Windows Live" clId="Web-{ECE7D1ED-9E0F-BE87-18A3-17EAEF8D5522}" dt="2024-09-17T19:30:52.948" v="183" actId="14100"/>
          <ac:spMkLst>
            <pc:docMk/>
            <pc:sldMk cId="2071245117" sldId="268"/>
            <ac:spMk id="2" creationId="{1D6FE84D-1247-B63F-F68A-2776EA84D490}"/>
          </ac:spMkLst>
        </pc:spChg>
        <pc:spChg chg="add del mod">
          <ac:chgData name="Mayank Joshi" userId="109028ab6a33e4a1" providerId="Windows Live" clId="Web-{ECE7D1ED-9E0F-BE87-18A3-17EAEF8D5522}" dt="2024-09-17T19:31:26.542" v="192"/>
          <ac:spMkLst>
            <pc:docMk/>
            <pc:sldMk cId="2071245117" sldId="268"/>
            <ac:spMk id="5" creationId="{80A73054-CB76-63F7-5376-B34A25129D2F}"/>
          </ac:spMkLst>
        </pc:spChg>
        <pc:spChg chg="mod">
          <ac:chgData name="Mayank Joshi" userId="109028ab6a33e4a1" providerId="Windows Live" clId="Web-{ECE7D1ED-9E0F-BE87-18A3-17EAEF8D5522}" dt="2024-09-17T19:32:12.090" v="199" actId="1076"/>
          <ac:spMkLst>
            <pc:docMk/>
            <pc:sldMk cId="2071245117" sldId="268"/>
            <ac:spMk id="10" creationId="{46B75DDD-71C1-1124-E46B-5D59A16B961B}"/>
          </ac:spMkLst>
        </pc:spChg>
        <pc:picChg chg="add del mod">
          <ac:chgData name="Mayank Joshi" userId="109028ab6a33e4a1" providerId="Windows Live" clId="Web-{ECE7D1ED-9E0F-BE87-18A3-17EAEF8D5522}" dt="2024-09-17T19:31:20.730" v="190"/>
          <ac:picMkLst>
            <pc:docMk/>
            <pc:sldMk cId="2071245117" sldId="268"/>
            <ac:picMk id="3" creationId="{17C95131-B808-1E6D-F11B-0A5C7741314F}"/>
          </ac:picMkLst>
        </pc:picChg>
        <pc:picChg chg="add mod ord">
          <ac:chgData name="Mayank Joshi" userId="109028ab6a33e4a1" providerId="Windows Live" clId="Web-{ECE7D1ED-9E0F-BE87-18A3-17EAEF8D5522}" dt="2024-09-17T19:34:23.141" v="221" actId="1076"/>
          <ac:picMkLst>
            <pc:docMk/>
            <pc:sldMk cId="2071245117" sldId="268"/>
            <ac:picMk id="6" creationId="{74A017BC-6DAE-5768-70EE-1013BC771776}"/>
          </ac:picMkLst>
        </pc:picChg>
        <pc:picChg chg="del">
          <ac:chgData name="Mayank Joshi" userId="109028ab6a33e4a1" providerId="Windows Live" clId="Web-{ECE7D1ED-9E0F-BE87-18A3-17EAEF8D5522}" dt="2024-09-17T19:31:24.636" v="191"/>
          <ac:picMkLst>
            <pc:docMk/>
            <pc:sldMk cId="2071245117" sldId="268"/>
            <ac:picMk id="11" creationId="{D8C0FBE9-0C43-1F44-51A2-BDA51A32C941}"/>
          </ac:picMkLst>
        </pc:picChg>
      </pc:sldChg>
      <pc:sldChg chg="addSp delSp modSp add replId">
        <pc:chgData name="Mayank Joshi" userId="109028ab6a33e4a1" providerId="Windows Live" clId="Web-{ECE7D1ED-9E0F-BE87-18A3-17EAEF8D5522}" dt="2024-09-17T19:34:08.265" v="218" actId="1076"/>
        <pc:sldMkLst>
          <pc:docMk/>
          <pc:sldMk cId="2767563902" sldId="269"/>
        </pc:sldMkLst>
        <pc:spChg chg="mod">
          <ac:chgData name="Mayank Joshi" userId="109028ab6a33e4a1" providerId="Windows Live" clId="Web-{ECE7D1ED-9E0F-BE87-18A3-17EAEF8D5522}" dt="2024-09-17T19:32:57.248" v="207" actId="20577"/>
          <ac:spMkLst>
            <pc:docMk/>
            <pc:sldMk cId="2767563902" sldId="269"/>
            <ac:spMk id="2" creationId="{1D6FE84D-1247-B63F-F68A-2776EA84D490}"/>
          </ac:spMkLst>
        </pc:spChg>
        <pc:spChg chg="add del mod">
          <ac:chgData name="Mayank Joshi" userId="109028ab6a33e4a1" providerId="Windows Live" clId="Web-{ECE7D1ED-9E0F-BE87-18A3-17EAEF8D5522}" dt="2024-09-17T19:33:56.921" v="216"/>
          <ac:spMkLst>
            <pc:docMk/>
            <pc:sldMk cId="2767563902" sldId="269"/>
            <ac:spMk id="4" creationId="{5D55DDDE-7BD9-A2E7-33C0-27FDF00FC2E3}"/>
          </ac:spMkLst>
        </pc:spChg>
        <pc:spChg chg="mod">
          <ac:chgData name="Mayank Joshi" userId="109028ab6a33e4a1" providerId="Windows Live" clId="Web-{ECE7D1ED-9E0F-BE87-18A3-17EAEF8D5522}" dt="2024-09-17T19:33:46.140" v="214" actId="1076"/>
          <ac:spMkLst>
            <pc:docMk/>
            <pc:sldMk cId="2767563902" sldId="269"/>
            <ac:spMk id="10" creationId="{46B75DDD-71C1-1124-E46B-5D59A16B961B}"/>
          </ac:spMkLst>
        </pc:spChg>
        <pc:picChg chg="add mod ord">
          <ac:chgData name="Mayank Joshi" userId="109028ab6a33e4a1" providerId="Windows Live" clId="Web-{ECE7D1ED-9E0F-BE87-18A3-17EAEF8D5522}" dt="2024-09-17T19:34:08.265" v="218" actId="1076"/>
          <ac:picMkLst>
            <pc:docMk/>
            <pc:sldMk cId="2767563902" sldId="269"/>
            <ac:picMk id="5" creationId="{50E21319-824B-53E2-5107-4D0258D2327F}"/>
          </ac:picMkLst>
        </pc:picChg>
        <pc:picChg chg="del">
          <ac:chgData name="Mayank Joshi" userId="109028ab6a33e4a1" providerId="Windows Live" clId="Web-{ECE7D1ED-9E0F-BE87-18A3-17EAEF8D5522}" dt="2024-09-17T19:33:49.124" v="215"/>
          <ac:picMkLst>
            <pc:docMk/>
            <pc:sldMk cId="2767563902" sldId="269"/>
            <ac:picMk id="6" creationId="{74A017BC-6DAE-5768-70EE-1013BC771776}"/>
          </ac:picMkLst>
        </pc:picChg>
      </pc:sldChg>
      <pc:sldChg chg="delSp modSp new del">
        <pc:chgData name="Mayank Joshi" userId="109028ab6a33e4a1" providerId="Windows Live" clId="Web-{ECE7D1ED-9E0F-BE87-18A3-17EAEF8D5522}" dt="2024-09-17T19:30:10.071" v="177"/>
        <pc:sldMkLst>
          <pc:docMk/>
          <pc:sldMk cId="2949090512" sldId="269"/>
        </pc:sldMkLst>
        <pc:spChg chg="del">
          <ac:chgData name="Mayank Joshi" userId="109028ab6a33e4a1" providerId="Windows Live" clId="Web-{ECE7D1ED-9E0F-BE87-18A3-17EAEF8D5522}" dt="2024-09-17T19:22:41.387" v="100"/>
          <ac:spMkLst>
            <pc:docMk/>
            <pc:sldMk cId="2949090512" sldId="269"/>
            <ac:spMk id="2" creationId="{E68C8B0A-0C1C-BA07-B4A3-3FFC6A916550}"/>
          </ac:spMkLst>
        </pc:spChg>
        <pc:spChg chg="mod">
          <ac:chgData name="Mayank Joshi" userId="109028ab6a33e4a1" providerId="Windows Live" clId="Web-{ECE7D1ED-9E0F-BE87-18A3-17EAEF8D5522}" dt="2024-09-17T19:23:25.076" v="112" actId="14100"/>
          <ac:spMkLst>
            <pc:docMk/>
            <pc:sldMk cId="2949090512" sldId="269"/>
            <ac:spMk id="3" creationId="{187DD5D6-B142-BA5A-5268-0BBB2720404D}"/>
          </ac:spMkLst>
        </pc:spChg>
      </pc:sldChg>
      <pc:sldChg chg="addSp delSp modSp add replId">
        <pc:chgData name="Mayank Joshi" userId="109028ab6a33e4a1" providerId="Windows Live" clId="Web-{ECE7D1ED-9E0F-BE87-18A3-17EAEF8D5522}" dt="2024-09-17T19:36:49.629" v="255" actId="1076"/>
        <pc:sldMkLst>
          <pc:docMk/>
          <pc:sldMk cId="1076706768" sldId="270"/>
        </pc:sldMkLst>
        <pc:spChg chg="mod">
          <ac:chgData name="Mayank Joshi" userId="109028ab6a33e4a1" providerId="Windows Live" clId="Web-{ECE7D1ED-9E0F-BE87-18A3-17EAEF8D5522}" dt="2024-09-17T19:35:03.173" v="225" actId="20577"/>
          <ac:spMkLst>
            <pc:docMk/>
            <pc:sldMk cId="1076706768" sldId="270"/>
            <ac:spMk id="2" creationId="{1D6FE84D-1247-B63F-F68A-2776EA84D490}"/>
          </ac:spMkLst>
        </pc:spChg>
        <pc:spChg chg="add del mod">
          <ac:chgData name="Mayank Joshi" userId="109028ab6a33e4a1" providerId="Windows Live" clId="Web-{ECE7D1ED-9E0F-BE87-18A3-17EAEF8D5522}" dt="2024-09-17T19:35:32.424" v="231"/>
          <ac:spMkLst>
            <pc:docMk/>
            <pc:sldMk cId="1076706768" sldId="270"/>
            <ac:spMk id="4" creationId="{DA9E1EB5-96DC-7E40-D03D-D6880132ABFD}"/>
          </ac:spMkLst>
        </pc:spChg>
        <pc:spChg chg="mod">
          <ac:chgData name="Mayank Joshi" userId="109028ab6a33e4a1" providerId="Windows Live" clId="Web-{ECE7D1ED-9E0F-BE87-18A3-17EAEF8D5522}" dt="2024-09-17T19:36:37.504" v="252" actId="20577"/>
          <ac:spMkLst>
            <pc:docMk/>
            <pc:sldMk cId="1076706768" sldId="270"/>
            <ac:spMk id="10" creationId="{46B75DDD-71C1-1124-E46B-5D59A16B961B}"/>
          </ac:spMkLst>
        </pc:spChg>
        <pc:picChg chg="del">
          <ac:chgData name="Mayank Joshi" userId="109028ab6a33e4a1" providerId="Windows Live" clId="Web-{ECE7D1ED-9E0F-BE87-18A3-17EAEF8D5522}" dt="2024-09-17T19:35:28.346" v="230"/>
          <ac:picMkLst>
            <pc:docMk/>
            <pc:sldMk cId="1076706768" sldId="270"/>
            <ac:picMk id="5" creationId="{50E21319-824B-53E2-5107-4D0258D2327F}"/>
          </ac:picMkLst>
        </pc:picChg>
        <pc:picChg chg="add mod ord">
          <ac:chgData name="Mayank Joshi" userId="109028ab6a33e4a1" providerId="Windows Live" clId="Web-{ECE7D1ED-9E0F-BE87-18A3-17EAEF8D5522}" dt="2024-09-17T19:36:49.629" v="255" actId="1076"/>
          <ac:picMkLst>
            <pc:docMk/>
            <pc:sldMk cId="1076706768" sldId="270"/>
            <ac:picMk id="6" creationId="{0B6ECDBD-F066-508D-73F4-C766DB2FAA79}"/>
          </ac:picMkLst>
        </pc:picChg>
      </pc:sldChg>
      <pc:sldChg chg="addSp delSp modSp new del">
        <pc:chgData name="Mayank Joshi" userId="109028ab6a33e4a1" providerId="Windows Live" clId="Web-{ECE7D1ED-9E0F-BE87-18A3-17EAEF8D5522}" dt="2024-09-17T19:29:53.446" v="175"/>
        <pc:sldMkLst>
          <pc:docMk/>
          <pc:sldMk cId="3911892413" sldId="270"/>
        </pc:sldMkLst>
        <pc:spChg chg="add del mod">
          <ac:chgData name="Mayank Joshi" userId="109028ab6a33e4a1" providerId="Windows Live" clId="Web-{ECE7D1ED-9E0F-BE87-18A3-17EAEF8D5522}" dt="2024-09-17T19:27:27.848" v="161"/>
          <ac:spMkLst>
            <pc:docMk/>
            <pc:sldMk cId="3911892413" sldId="270"/>
            <ac:spMk id="2" creationId="{6C651FE6-3B7D-50A4-A874-4420ACF40AFC}"/>
          </ac:spMkLst>
        </pc:spChg>
        <pc:spChg chg="del">
          <ac:chgData name="Mayank Joshi" userId="109028ab6a33e4a1" providerId="Windows Live" clId="Web-{ECE7D1ED-9E0F-BE87-18A3-17EAEF8D5522}" dt="2024-09-17T19:25:02.266" v="127"/>
          <ac:spMkLst>
            <pc:docMk/>
            <pc:sldMk cId="3911892413" sldId="270"/>
            <ac:spMk id="3" creationId="{5D47E6DA-CDE5-A709-42B8-1A5D6D41ED99}"/>
          </ac:spMkLst>
        </pc:spChg>
        <pc:spChg chg="add del mod">
          <ac:chgData name="Mayank Joshi" userId="109028ab6a33e4a1" providerId="Windows Live" clId="Web-{ECE7D1ED-9E0F-BE87-18A3-17EAEF8D5522}" dt="2024-09-17T19:27:27.848" v="163"/>
          <ac:spMkLst>
            <pc:docMk/>
            <pc:sldMk cId="3911892413" sldId="270"/>
            <ac:spMk id="4" creationId="{9A66A228-42FF-7B29-0384-B01F0D125166}"/>
          </ac:spMkLst>
        </pc:spChg>
        <pc:spChg chg="add del mod">
          <ac:chgData name="Mayank Joshi" userId="109028ab6a33e4a1" providerId="Windows Live" clId="Web-{ECE7D1ED-9E0F-BE87-18A3-17EAEF8D5522}" dt="2024-09-17T19:27:27.848" v="163"/>
          <ac:spMkLst>
            <pc:docMk/>
            <pc:sldMk cId="3911892413" sldId="270"/>
            <ac:spMk id="7" creationId="{D9E3F448-257C-7DBD-1286-9BD3CA891F8F}"/>
          </ac:spMkLst>
        </pc:spChg>
        <pc:spChg chg="add del mod">
          <ac:chgData name="Mayank Joshi" userId="109028ab6a33e4a1" providerId="Windows Live" clId="Web-{ECE7D1ED-9E0F-BE87-18A3-17EAEF8D5522}" dt="2024-09-17T19:27:27.848" v="162"/>
          <ac:spMkLst>
            <pc:docMk/>
            <pc:sldMk cId="3911892413" sldId="270"/>
            <ac:spMk id="9" creationId="{D72AC33F-27D4-F884-5CB1-0607FD33D30B}"/>
          </ac:spMkLst>
        </pc:spChg>
        <pc:spChg chg="add del mod">
          <ac:chgData name="Mayank Joshi" userId="109028ab6a33e4a1" providerId="Windows Live" clId="Web-{ECE7D1ED-9E0F-BE87-18A3-17EAEF8D5522}" dt="2024-09-17T19:27:27.848" v="161"/>
          <ac:spMkLst>
            <pc:docMk/>
            <pc:sldMk cId="3911892413" sldId="270"/>
            <ac:spMk id="11" creationId="{D3FCBE5E-73DF-220D-720B-0D3B7F100FD6}"/>
          </ac:spMkLst>
        </pc:spChg>
        <pc:picChg chg="add del mod ord">
          <ac:chgData name="Mayank Joshi" userId="109028ab6a33e4a1" providerId="Windows Live" clId="Web-{ECE7D1ED-9E0F-BE87-18A3-17EAEF8D5522}" dt="2024-09-17T19:27:27.848" v="162"/>
          <ac:picMkLst>
            <pc:docMk/>
            <pc:sldMk cId="3911892413" sldId="270"/>
            <ac:picMk id="5" creationId="{E74131D6-E16B-F6F7-737F-968CB495D6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971" y="1834629"/>
            <a:ext cx="9674894" cy="232450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just"/>
            <a:r>
              <a:rPr lang="en-US" sz="48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Calibri"/>
                <a:ea typeface="Calibri"/>
                <a:cs typeface="Calibri"/>
              </a:rPr>
              <a:t>SQL Injection Attack </a:t>
            </a:r>
            <a:r>
              <a:rPr lang="en-US" sz="4800" b="1" dirty="0" smtClean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Calibri"/>
                <a:ea typeface="Calibri"/>
                <a:cs typeface="Calibri"/>
              </a:rPr>
              <a:t>on </a:t>
            </a:r>
            <a:r>
              <a:rPr lang="en-US" sz="48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Calibri"/>
                <a:ea typeface="Calibri"/>
                <a:cs typeface="Calibri"/>
              </a:rPr>
              <a:t>Today’s Technologies </a:t>
            </a:r>
            <a:r>
              <a:rPr lang="en-US" sz="4800" b="1" dirty="0" smtClean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Calibri"/>
                <a:ea typeface="Calibri"/>
                <a:cs typeface="Calibri"/>
              </a:rPr>
              <a:t>Using </a:t>
            </a:r>
            <a:r>
              <a:rPr lang="en-US" sz="4800" b="1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Calibri"/>
                <a:ea typeface="Calibri"/>
                <a:cs typeface="Calibri"/>
              </a:rPr>
              <a:t>MySQL</a:t>
            </a:r>
            <a:r>
              <a:rPr lang="en-US" sz="48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Calibri"/>
                <a:ea typeface="Calibri"/>
                <a:cs typeface="Calibri"/>
              </a:rPr>
              <a:t> Database Queries</a:t>
            </a:r>
            <a:endParaRPr lang="en-US" b="1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0C03090-25CB-5838-9B77-AB148741B755}"/>
              </a:ext>
            </a:extLst>
          </p:cNvPr>
          <p:cNvSpPr txBox="1">
            <a:spLocks/>
          </p:cNvSpPr>
          <p:nvPr/>
        </p:nvSpPr>
        <p:spPr>
          <a:xfrm>
            <a:off x="979632" y="5124168"/>
            <a:ext cx="2198669" cy="872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Calibri"/>
                <a:ea typeface="+mj-lt"/>
                <a:cs typeface="+mj-lt"/>
              </a:rPr>
              <a:t>Prepared By,</a:t>
            </a:r>
            <a:endParaRPr lang="en-US" sz="4800" b="1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latin typeface="Calibri"/>
              <a:ea typeface="+mj-lt"/>
              <a:cs typeface="+mj-lt"/>
            </a:endParaRPr>
          </a:p>
          <a:p>
            <a:r>
              <a:rPr lang="en-IN" sz="2000" dirty="0" smtClean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Calibri"/>
                <a:ea typeface="+mj-lt"/>
                <a:cs typeface="+mj-lt"/>
              </a:rPr>
              <a:t>    PANKAJ</a:t>
            </a:r>
            <a:endParaRPr lang="en-US" sz="20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latin typeface="Calibri"/>
              <a:ea typeface="+mj-lt"/>
              <a:cs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32AF605-2EC1-CBDD-ACC1-29976D535F79}"/>
              </a:ext>
            </a:extLst>
          </p:cNvPr>
          <p:cNvSpPr txBox="1">
            <a:spLocks/>
          </p:cNvSpPr>
          <p:nvPr/>
        </p:nvSpPr>
        <p:spPr>
          <a:xfrm>
            <a:off x="8441480" y="5124167"/>
            <a:ext cx="2198669" cy="872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Calibri"/>
                <a:ea typeface="+mj-lt"/>
                <a:cs typeface="+mj-lt"/>
              </a:rPr>
              <a:t>Guided By,</a:t>
            </a:r>
            <a:endParaRPr lang="en-US" sz="4800" b="1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latin typeface="Calibri"/>
              <a:ea typeface="+mj-lt"/>
              <a:cs typeface="+mj-lt"/>
            </a:endParaRPr>
          </a:p>
          <a:p>
            <a:r>
              <a:rPr lang="en-US" sz="20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Calibri"/>
                <a:ea typeface="+mj-lt"/>
                <a:cs typeface="+mj-lt"/>
              </a:rPr>
              <a:t>Zakir Hussain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6FE84D-1247-B63F-F68A-2776EA84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998" y="1118557"/>
            <a:ext cx="3444815" cy="82382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/>
                <a:ea typeface="Calibri"/>
                <a:cs typeface="Calibri"/>
              </a:rPr>
              <a:t>Union-Based Injection Results: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46B75DDD-71C1-1124-E46B-5D59A16B961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41248" y="2142866"/>
            <a:ext cx="3200400" cy="36087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13999"/>
              </a:lnSpc>
              <a:buChar char="•"/>
            </a:pPr>
            <a:r>
              <a:rPr lang="en-US" sz="1800" dirty="0">
                <a:latin typeface="Calibri"/>
                <a:ea typeface="Calibri"/>
                <a:cs typeface="Calibri"/>
              </a:rPr>
              <a:t>The union-based SQL Injection query:</a:t>
            </a:r>
          </a:p>
          <a:p>
            <a:pPr marL="285750" indent="-285750">
              <a:lnSpc>
                <a:spcPct val="113999"/>
              </a:lnSpc>
              <a:buChar char="•"/>
            </a:pPr>
            <a:r>
              <a:rPr lang="en-US" sz="1800" dirty="0">
                <a:latin typeface="Calibri"/>
                <a:ea typeface="Calibri"/>
                <a:cs typeface="Calibri"/>
              </a:rPr>
              <a:t>SELECT username, password FROM users WHERE username = 'admin' UNION SELECT database(), version();</a:t>
            </a:r>
          </a:p>
          <a:p>
            <a:pPr marL="285750" indent="-285750">
              <a:lnSpc>
                <a:spcPct val="113999"/>
              </a:lnSpc>
              <a:buFont typeface="Arial" pitchFamily="34" charset="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</a:rPr>
              <a:t>should return the username and password of the admin user, as well as information about the database and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MySQL</a:t>
            </a:r>
            <a:r>
              <a:rPr lang="en-US" sz="1800" dirty="0">
                <a:latin typeface="Calibri"/>
                <a:ea typeface="Calibri"/>
                <a:cs typeface="Calibri"/>
              </a:rPr>
              <a:t> version. </a:t>
            </a:r>
          </a:p>
          <a:p>
            <a:pPr marL="285750" indent="-285750">
              <a:lnSpc>
                <a:spcPct val="113999"/>
              </a:lnSpc>
              <a:buFont typeface="Arial"/>
              <a:buChar char="•"/>
            </a:pPr>
            <a:endParaRPr lang="en-US" sz="1800" b="1" dirty="0">
              <a:latin typeface="Calibri"/>
              <a:ea typeface="Calibri"/>
              <a:cs typeface="Calibri"/>
            </a:endParaRPr>
          </a:p>
        </p:txBody>
      </p:sp>
      <p:pic>
        <p:nvPicPr>
          <p:cNvPr id="6" name="Content Placeholder 5" descr="A screenshot of a login page&#10;&#10;Description automatically generated">
            <a:extLst>
              <a:ext uri="{FF2B5EF4-FFF2-40B4-BE49-F238E27FC236}">
                <a16:creationId xmlns:a16="http://schemas.microsoft.com/office/drawing/2014/main" xmlns="" id="{74A017BC-6DAE-5768-70EE-1013BC7717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67263" y="1447800"/>
            <a:ext cx="7196137" cy="3695700"/>
          </a:xfrm>
        </p:spPr>
      </p:pic>
    </p:spTree>
    <p:extLst>
      <p:ext uri="{BB962C8B-B14F-4D97-AF65-F5344CB8AC3E}">
        <p14:creationId xmlns:p14="http://schemas.microsoft.com/office/powerpoint/2010/main" xmlns="" val="207124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6FE84D-1247-B63F-F68A-2776EA84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118557"/>
            <a:ext cx="3444815" cy="823821"/>
          </a:xfrm>
        </p:spPr>
        <p:txBody>
          <a:bodyPr>
            <a:normAutofit/>
          </a:bodyPr>
          <a:lstStyle/>
          <a:p>
            <a:pPr>
              <a:lnSpc>
                <a:spcPct val="113999"/>
              </a:lnSpc>
              <a:spcBef>
                <a:spcPts val="800"/>
              </a:spcBef>
              <a:spcAft>
                <a:spcPts val="200"/>
              </a:spcAft>
            </a:pPr>
            <a:r>
              <a:rPr lang="en-US" sz="2400" b="1" dirty="0">
                <a:latin typeface="Calibri"/>
                <a:ea typeface="Calibri"/>
                <a:cs typeface="Calibri"/>
              </a:rPr>
              <a:t>Blind SQL Injection Results: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endParaRPr lang="en-US" sz="2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46B75DDD-71C1-1124-E46B-5D59A16B961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41248" y="1941583"/>
            <a:ext cx="3200400" cy="36087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13999"/>
              </a:lnSpc>
              <a:buChar char="•"/>
            </a:pPr>
            <a:r>
              <a:rPr lang="en-US" sz="1800" dirty="0">
                <a:latin typeface="Calibri"/>
                <a:ea typeface="Calibri"/>
                <a:cs typeface="Calibri"/>
              </a:rPr>
              <a:t>When executing the blind SQL Injection query:</a:t>
            </a:r>
          </a:p>
          <a:p>
            <a:pPr marL="285750" indent="-285750">
              <a:lnSpc>
                <a:spcPct val="113999"/>
              </a:lnSpc>
              <a:buChar char="•"/>
            </a:pPr>
            <a:r>
              <a:rPr lang="en-US" sz="1800" dirty="0">
                <a:latin typeface="Calibri"/>
                <a:ea typeface="Calibri"/>
                <a:cs typeface="Calibri"/>
              </a:rPr>
              <a:t>SELECT * FROM users WHERE username = 'admin' AND IF(1=1, SLEEP(5), 0);</a:t>
            </a:r>
          </a:p>
          <a:p>
            <a:pPr marL="285750" indent="-285750">
              <a:lnSpc>
                <a:spcPct val="113999"/>
              </a:lnSpc>
              <a:buChar char="•"/>
            </a:pPr>
            <a:r>
              <a:rPr lang="en-US" sz="1800" dirty="0">
                <a:latin typeface="Calibri"/>
                <a:ea typeface="Calibri"/>
                <a:cs typeface="Calibri"/>
              </a:rPr>
              <a:t>you will observe that the query causes a delay in the application's response. This proves that the attacker can infer information from the database without directly seeing query results. 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50E21319-824B-53E2-5107-4D0258D232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42088" y="1885951"/>
            <a:ext cx="6064137" cy="3762374"/>
          </a:xfrm>
        </p:spPr>
      </p:pic>
    </p:spTree>
    <p:extLst>
      <p:ext uri="{BB962C8B-B14F-4D97-AF65-F5344CB8AC3E}">
        <p14:creationId xmlns:p14="http://schemas.microsoft.com/office/powerpoint/2010/main" xmlns="" val="276756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6FE84D-1247-B63F-F68A-2776EA84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118557"/>
            <a:ext cx="3919267" cy="823821"/>
          </a:xfrm>
        </p:spPr>
        <p:txBody>
          <a:bodyPr>
            <a:normAutofit/>
          </a:bodyPr>
          <a:lstStyle/>
          <a:p>
            <a:pPr>
              <a:lnSpc>
                <a:spcPct val="113999"/>
              </a:lnSpc>
              <a:spcBef>
                <a:spcPts val="800"/>
              </a:spcBef>
              <a:spcAft>
                <a:spcPts val="200"/>
              </a:spcAft>
            </a:pPr>
            <a:r>
              <a:rPr lang="en-US" sz="2000" b="1">
                <a:latin typeface="Calibri"/>
                <a:ea typeface="Calibri"/>
                <a:cs typeface="Calibri"/>
              </a:rPr>
              <a:t>Error-Based SQL Injection Results:</a:t>
            </a:r>
          </a:p>
          <a:p>
            <a:endParaRPr lang="en-US" sz="2000" b="1">
              <a:latin typeface="Calibri"/>
              <a:ea typeface="Calibri"/>
              <a:cs typeface="Calibri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46B75DDD-71C1-1124-E46B-5D59A16B961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41248" y="1941583"/>
            <a:ext cx="3200400" cy="3608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13999"/>
              </a:lnSpc>
              <a:buChar char="•"/>
            </a:pPr>
            <a:r>
              <a:rPr lang="en-US" sz="1800">
                <a:latin typeface="Calibri"/>
                <a:ea typeface="Calibri"/>
                <a:cs typeface="Calibri"/>
              </a:rPr>
              <a:t>When running the error-based query:</a:t>
            </a:r>
            <a:endParaRPr lang="en-US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13999"/>
              </a:lnSpc>
              <a:buChar char="•"/>
            </a:pPr>
            <a:r>
              <a:rPr lang="en-US" sz="1800">
                <a:latin typeface="Calibri"/>
                <a:ea typeface="Calibri"/>
                <a:cs typeface="Calibri"/>
              </a:rPr>
              <a:t>SELECT * FROM users WHERE id = 1' AND 1=2;</a:t>
            </a:r>
            <a:endParaRPr lang="en-US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13999"/>
              </a:lnSpc>
              <a:buChar char="•"/>
            </a:pPr>
            <a:r>
              <a:rPr lang="en-US" sz="1800">
                <a:latin typeface="Calibri"/>
                <a:ea typeface="Calibri"/>
                <a:cs typeface="Calibri"/>
              </a:rPr>
              <a:t>you might receive an error message revealing the internal structure of the database.</a:t>
            </a:r>
            <a:endParaRPr lang="en-US">
              <a:latin typeface="Calibri"/>
              <a:ea typeface="Calibri"/>
              <a:cs typeface="Calibri"/>
            </a:endParaRPr>
          </a:p>
          <a:p>
            <a:pPr>
              <a:lnSpc>
                <a:spcPct val="113999"/>
              </a:lnSpc>
              <a:buFont typeface="Arial"/>
              <a:buChar char="•"/>
            </a:pPr>
            <a:endParaRPr lang="en-US" sz="1800">
              <a:latin typeface="Calibri"/>
              <a:ea typeface="Calibri"/>
              <a:cs typeface="Calibri"/>
            </a:endParaRP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xmlns="" id="{0B6ECDBD-F066-508D-73F4-C766DB2FAA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67263" y="2884262"/>
            <a:ext cx="6815137" cy="2156275"/>
          </a:xfrm>
        </p:spPr>
      </p:pic>
    </p:spTree>
    <p:extLst>
      <p:ext uri="{BB962C8B-B14F-4D97-AF65-F5344CB8AC3E}">
        <p14:creationId xmlns:p14="http://schemas.microsoft.com/office/powerpoint/2010/main" xmlns="" val="107670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5A03-9E19-EEFF-60BE-6B2EF118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57" y="694371"/>
            <a:ext cx="9692640" cy="1038015"/>
          </a:xfrm>
        </p:spPr>
        <p:txBody>
          <a:bodyPr/>
          <a:lstStyle/>
          <a:p>
            <a:r>
              <a:rPr lang="en-US" b="1" dirty="0" smtClean="0">
                <a:latin typeface="Calibri"/>
                <a:ea typeface="Calibri"/>
                <a:cs typeface="Calibri"/>
              </a:rPr>
              <a:t>                     5</a:t>
            </a:r>
            <a:r>
              <a:rPr lang="en-US" b="1" dirty="0">
                <a:latin typeface="Calibri"/>
                <a:ea typeface="Calibri"/>
                <a:cs typeface="Calibri"/>
              </a:rPr>
              <a:t>.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5E6CB8-F07D-7717-9E5A-EFB9EE00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2149792"/>
            <a:ext cx="10972800" cy="43891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Calibri"/>
                <a:ea typeface="Calibri"/>
                <a:cs typeface="Calibri"/>
              </a:rPr>
              <a:t>SQL Injection is still one of the most widespread vulnerabilities, allowing attackers to execute unauthorized queries with severe consequences like data theft and system compromise.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Using prepared statements and parameterized queries is a key defense, ensuring that user inputs are treated as data rather than executable SQL code.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Proper input validation and escaping of special characters are crucial to minimizing the risk of SQL Injection by filtering and sanitizing user data.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Limiting database access rights can significantly reduce the impact of a successful attack, restricting the potential damage.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Ongoing vigilance with tools like vulnerability scanners, code reviews, and security best practices is essential to safeguard applications from SQL Injection threats.</a:t>
            </a:r>
          </a:p>
        </p:txBody>
      </p:sp>
    </p:spTree>
    <p:extLst>
      <p:ext uri="{BB962C8B-B14F-4D97-AF65-F5344CB8AC3E}">
        <p14:creationId xmlns:p14="http://schemas.microsoft.com/office/powerpoint/2010/main" xmlns="" val="307943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ECE92D-58C8-E9A0-B8A9-53C513E5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772" y="1116257"/>
            <a:ext cx="3884188" cy="592317"/>
          </a:xfrm>
        </p:spPr>
        <p:txBody>
          <a:bodyPr>
            <a:no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3200" b="1" dirty="0">
                <a:latin typeface="Calibri"/>
                <a:ea typeface="Calibri"/>
                <a:cs typeface="Calibri"/>
              </a:rPr>
              <a:t>TABLE OF CONTENT</a:t>
            </a:r>
            <a:endParaRPr lang="en-US"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342479-3FDF-A157-9333-C466AF19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722" y="1975809"/>
            <a:ext cx="6438757" cy="26404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Calibri"/>
                <a:ea typeface="Calibri"/>
                <a:cs typeface="Calibri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/>
                <a:ea typeface="Calibri"/>
                <a:cs typeface="Calibri"/>
              </a:rPr>
              <a:t>Types Of SQL Injection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/>
                <a:ea typeface="Calibri"/>
                <a:cs typeface="Calibri"/>
              </a:rPr>
              <a:t>Preventing SQL Injection Attacks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/>
                <a:ea typeface="Calibri"/>
                <a:cs typeface="Calibri"/>
              </a:rPr>
              <a:t>Execution and Results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/>
                <a:ea typeface="Calibri"/>
                <a:cs typeface="Calibri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394227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4A2ECD-534E-BB6F-41F4-207E04C9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22" y="856028"/>
            <a:ext cx="5379433" cy="851109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US" b="1" dirty="0">
                <a:latin typeface="Calibri"/>
                <a:ea typeface="Calibri"/>
                <a:cs typeface="Calibri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BDABE3-5E88-3959-62AD-99B31C398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8123"/>
            <a:ext cx="8595360" cy="505582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b="1" dirty="0" smtClean="0">
              <a:latin typeface="Calibri"/>
              <a:ea typeface="Calibri"/>
              <a:cs typeface="Calibri"/>
            </a:endParaRPr>
          </a:p>
          <a:p>
            <a:r>
              <a:rPr lang="en-US" sz="2000" b="1" dirty="0" smtClean="0">
                <a:latin typeface="Calibri"/>
                <a:ea typeface="Calibri"/>
                <a:cs typeface="Calibri"/>
              </a:rPr>
              <a:t>SQL </a:t>
            </a:r>
            <a:r>
              <a:rPr lang="en-US" sz="2000" b="1" dirty="0">
                <a:latin typeface="Calibri"/>
                <a:ea typeface="Calibri"/>
                <a:cs typeface="Calibri"/>
              </a:rPr>
              <a:t>Injection (</a:t>
            </a:r>
            <a:r>
              <a:rPr lang="en-US" sz="2000" b="1" dirty="0" err="1">
                <a:latin typeface="Calibri"/>
                <a:ea typeface="Calibri"/>
                <a:cs typeface="Calibri"/>
              </a:rPr>
              <a:t>SQLi</a:t>
            </a:r>
            <a:r>
              <a:rPr lang="en-US" sz="2000" b="1" dirty="0" smtClean="0">
                <a:latin typeface="Calibri"/>
                <a:ea typeface="Calibri"/>
                <a:cs typeface="Calibri"/>
              </a:rPr>
              <a:t>):</a:t>
            </a:r>
          </a:p>
          <a:p>
            <a:pPr algn="just">
              <a:buNone/>
            </a:pPr>
            <a:r>
              <a:rPr lang="en-US" sz="2000" b="1" dirty="0" smtClean="0">
                <a:latin typeface="Calibri"/>
                <a:ea typeface="Calibri"/>
                <a:cs typeface="Calibri"/>
              </a:rPr>
              <a:t> </a:t>
            </a:r>
            <a:r>
              <a:rPr lang="en-US" sz="2000" b="1" dirty="0" smtClean="0">
                <a:latin typeface="Calibri"/>
                <a:ea typeface="Calibri"/>
                <a:cs typeface="Calibri"/>
              </a:rPr>
              <a:t>                                        </a:t>
            </a:r>
            <a:r>
              <a:rPr lang="en-US" sz="2000" b="1" dirty="0" smtClean="0">
                <a:latin typeface="Calibri"/>
                <a:ea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ea typeface="Calibri"/>
                <a:cs typeface="Calibri"/>
              </a:rPr>
              <a:t> </a:t>
            </a:r>
            <a:r>
              <a:rPr lang="en-US" sz="2000" dirty="0">
                <a:latin typeface="Calibri"/>
                <a:ea typeface="Calibri"/>
                <a:cs typeface="Calibri"/>
              </a:rPr>
              <a:t>An attacker can execute arbitrary SQL code by inserting it </a:t>
            </a:r>
            <a:r>
              <a:rPr lang="en-US" sz="2000" dirty="0" smtClean="0">
                <a:latin typeface="Calibri"/>
                <a:ea typeface="Calibri"/>
                <a:cs typeface="Calibri"/>
              </a:rPr>
              <a:t>         into </a:t>
            </a:r>
            <a:r>
              <a:rPr lang="en-US" sz="2000" dirty="0">
                <a:latin typeface="Calibri"/>
                <a:ea typeface="Calibri"/>
                <a:cs typeface="Calibri"/>
              </a:rPr>
              <a:t>an application's query fields, such as forms, URL parameters, cookies, or HTTP headers. </a:t>
            </a:r>
            <a:endParaRPr lang="en-US" sz="2000" dirty="0" smtClean="0">
              <a:latin typeface="Calibri"/>
              <a:ea typeface="Calibri"/>
              <a:cs typeface="Calibri"/>
            </a:endParaRPr>
          </a:p>
          <a:p>
            <a:pPr>
              <a:buNone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 smtClean="0">
                <a:latin typeface="Calibri"/>
                <a:ea typeface="Calibri"/>
                <a:cs typeface="Calibri"/>
              </a:rPr>
              <a:t>An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SQLi</a:t>
            </a:r>
            <a:r>
              <a:rPr lang="en-US" sz="2000" dirty="0">
                <a:latin typeface="Calibri"/>
                <a:ea typeface="Calibri"/>
                <a:cs typeface="Calibri"/>
              </a:rPr>
              <a:t> can lead to the following types of attacks:</a:t>
            </a:r>
          </a:p>
          <a:p>
            <a:pPr lvl="1">
              <a:buFont typeface="Courier New" pitchFamily="34" charset="0"/>
              <a:buChar char="o"/>
            </a:pPr>
            <a:r>
              <a:rPr lang="en-US" sz="20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Unauthorized access to protected data.</a:t>
            </a:r>
          </a:p>
          <a:p>
            <a:pPr lvl="1">
              <a:buFont typeface="Courier New" pitchFamily="34" charset="0"/>
              <a:buChar char="o"/>
            </a:pPr>
            <a:r>
              <a:rPr lang="en-US" sz="20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Database modification, including adding, updating, or deleting records.</a:t>
            </a:r>
          </a:p>
          <a:p>
            <a:pPr lvl="1">
              <a:buFont typeface="Courier New" pitchFamily="34" charset="0"/>
              <a:buChar char="o"/>
            </a:pPr>
            <a:r>
              <a:rPr lang="en-US" sz="20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Execution of administrative operations on the database.</a:t>
            </a:r>
          </a:p>
          <a:p>
            <a:pPr lvl="1">
              <a:buFont typeface="Courier New" pitchFamily="34" charset="0"/>
              <a:buChar char="o"/>
            </a:pPr>
            <a:r>
              <a:rPr lang="en-US" sz="20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Denial of service or complete system compromise.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518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1A260-A058-2482-673B-69EE7EF6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922" y="824397"/>
            <a:ext cx="9692640" cy="807977"/>
          </a:xfrm>
        </p:spPr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2. Type Of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8FA730-7E66-BBDE-1251-D16DED55C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85027"/>
            <a:ext cx="8595360" cy="45957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 smtClean="0">
              <a:latin typeface="Calibri"/>
              <a:ea typeface="Calibri"/>
              <a:cs typeface="Calibri"/>
            </a:endParaRPr>
          </a:p>
          <a:p>
            <a:pPr>
              <a:buNone/>
            </a:pPr>
            <a:r>
              <a:rPr lang="en-US" sz="2000" dirty="0" smtClean="0">
                <a:latin typeface="Calibri"/>
                <a:ea typeface="Calibri"/>
                <a:cs typeface="Calibri"/>
              </a:rPr>
              <a:t>There </a:t>
            </a:r>
            <a:r>
              <a:rPr lang="en-US" sz="2000" dirty="0">
                <a:latin typeface="Calibri"/>
                <a:ea typeface="Calibri"/>
                <a:cs typeface="Calibri"/>
              </a:rPr>
              <a:t>are several distinct forms of SQL Injection attacks, each with varying levels of complexity and risk. Below are the primary types of SQL Injection attacks</a:t>
            </a:r>
            <a:r>
              <a:rPr lang="en-US" sz="2000" dirty="0" smtClean="0">
                <a:latin typeface="Calibri"/>
                <a:ea typeface="Calibri"/>
                <a:cs typeface="Calibri"/>
              </a:rPr>
              <a:t>:</a:t>
            </a:r>
          </a:p>
          <a:p>
            <a:pPr>
              <a:buNone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ea typeface="Calibri"/>
                <a:cs typeface="Calibri"/>
              </a:rPr>
              <a:t>1. Classic or In-Band SQL Injection</a:t>
            </a:r>
            <a:r>
              <a:rPr lang="en-US" sz="2000" dirty="0">
                <a:latin typeface="Calibri"/>
                <a:ea typeface="Calibri"/>
                <a:cs typeface="Calibri"/>
              </a:rPr>
              <a:t>: 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Classic SQL Injection involves injecting SQL code into input fields like login forms, allowing attackers to interact directly with the database, retrieve data, or make modifications.</a:t>
            </a:r>
          </a:p>
          <a:p>
            <a:r>
              <a:rPr lang="en-US" sz="2000" b="1" dirty="0">
                <a:latin typeface="Calibri"/>
                <a:ea typeface="Calibri"/>
                <a:cs typeface="Calibri"/>
              </a:rPr>
              <a:t>Example: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Calibri"/>
                <a:ea typeface="Calibri"/>
                <a:cs typeface="Calibri"/>
              </a:rPr>
              <a:t> SELECT * FROM users WHERE username = 'admin' -- ' AND password =  'password';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95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8FA730-7E66-BBDE-1251-D16DED55C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81" y="1416170"/>
            <a:ext cx="8595360" cy="56884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2. Blind SQL Injection</a:t>
            </a:r>
            <a:r>
              <a:rPr lang="en-US" sz="2400" dirty="0">
                <a:latin typeface="Calibri"/>
                <a:ea typeface="Calibri"/>
                <a:cs typeface="Calibri"/>
              </a:rPr>
              <a:t>: </a:t>
            </a:r>
          </a:p>
          <a:p>
            <a:pPr algn="just">
              <a:buNone/>
            </a:pPr>
            <a:r>
              <a:rPr lang="en-US" sz="2000" dirty="0" smtClean="0">
                <a:latin typeface="Calibri"/>
                <a:ea typeface="Calibri"/>
                <a:cs typeface="Calibri"/>
              </a:rPr>
              <a:t>                                                  Blind </a:t>
            </a:r>
            <a:r>
              <a:rPr lang="en-US" sz="2000" dirty="0">
                <a:latin typeface="Calibri"/>
                <a:ea typeface="Calibri"/>
                <a:cs typeface="Calibri"/>
              </a:rPr>
              <a:t>SQL Injection infers information from the application's behavior (like timing or Boolean results) without directly returning data, making it harder to detect but still dangerous over time.</a:t>
            </a:r>
          </a:p>
          <a:p>
            <a:r>
              <a:rPr lang="en-US" sz="2000" b="1" dirty="0">
                <a:latin typeface="Calibri"/>
                <a:ea typeface="Calibri"/>
                <a:cs typeface="Calibri"/>
              </a:rPr>
              <a:t>Example: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Calibri"/>
                <a:ea typeface="Calibri"/>
                <a:cs typeface="Calibri"/>
              </a:rPr>
              <a:t> </a:t>
            </a:r>
            <a:r>
              <a:rPr lang="en-US" sz="2000" dirty="0" smtClean="0">
                <a:latin typeface="Calibri"/>
                <a:ea typeface="Calibri"/>
                <a:cs typeface="Calibri"/>
              </a:rPr>
              <a:t> SELECT </a:t>
            </a:r>
            <a:r>
              <a:rPr lang="en-US" sz="2000" dirty="0">
                <a:latin typeface="Calibri"/>
                <a:ea typeface="Calibri"/>
                <a:cs typeface="Calibri"/>
              </a:rPr>
              <a:t>* FROM users WHERE id = 1 AND 1=1;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ea typeface="Calibri"/>
                <a:cs typeface="Calibri"/>
              </a:rPr>
              <a:t> </a:t>
            </a:r>
            <a:r>
              <a:rPr lang="en-US" sz="2000" dirty="0" smtClean="0">
                <a:latin typeface="Calibri"/>
                <a:ea typeface="Calibri"/>
                <a:cs typeface="Calibri"/>
              </a:rPr>
              <a:t> SELECT </a:t>
            </a:r>
            <a:r>
              <a:rPr lang="en-US" sz="2000" dirty="0">
                <a:latin typeface="Calibri"/>
                <a:ea typeface="Calibri"/>
                <a:cs typeface="Calibri"/>
              </a:rPr>
              <a:t>* FROM users WHERE id = 1 AND 1=2;</a:t>
            </a:r>
          </a:p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3. Time-Based SQL Injection</a:t>
            </a:r>
            <a:r>
              <a:rPr lang="en-US" sz="2400" dirty="0">
                <a:latin typeface="Calibri"/>
                <a:ea typeface="Calibri"/>
                <a:cs typeface="Calibri"/>
              </a:rPr>
              <a:t>: </a:t>
            </a:r>
          </a:p>
          <a:p>
            <a:pPr algn="just">
              <a:buFont typeface="Arial"/>
              <a:buChar char="•"/>
            </a:pPr>
            <a:r>
              <a:rPr lang="en-US" sz="2000" dirty="0" smtClean="0">
                <a:latin typeface="Calibri"/>
                <a:ea typeface="Calibri"/>
                <a:cs typeface="Calibri"/>
              </a:rPr>
              <a:t>                                                           Time-based </a:t>
            </a:r>
            <a:r>
              <a:rPr lang="en-US" sz="2000" dirty="0">
                <a:latin typeface="Calibri"/>
                <a:ea typeface="Calibri"/>
                <a:cs typeface="Calibri"/>
              </a:rPr>
              <a:t>SQL Injection exploits delays in the database’s response to </a:t>
            </a:r>
            <a:r>
              <a:rPr lang="en-US" sz="2000" dirty="0" smtClean="0">
                <a:latin typeface="Calibri"/>
                <a:ea typeface="Calibri"/>
                <a:cs typeface="Calibri"/>
              </a:rPr>
              <a:t>infer information</a:t>
            </a:r>
            <a:r>
              <a:rPr lang="en-US" sz="2000" dirty="0">
                <a:latin typeface="Calibri"/>
                <a:ea typeface="Calibri"/>
                <a:cs typeface="Calibri"/>
              </a:rPr>
              <a:t>, often used when feedback from the application is limited.</a:t>
            </a:r>
          </a:p>
          <a:p>
            <a:pPr>
              <a:buFont typeface="Arial"/>
              <a:buChar char="•"/>
            </a:pPr>
            <a:r>
              <a:rPr lang="en-US" sz="2000" b="1" dirty="0">
                <a:latin typeface="Calibri"/>
                <a:ea typeface="Calibri"/>
                <a:cs typeface="Calibri"/>
              </a:rPr>
              <a:t>Example: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Calibri"/>
                <a:ea typeface="Calibri"/>
                <a:cs typeface="Calibri"/>
              </a:rPr>
              <a:t> </a:t>
            </a:r>
            <a:r>
              <a:rPr lang="en-US" sz="2000" dirty="0" smtClean="0">
                <a:latin typeface="Calibri"/>
                <a:ea typeface="Calibri"/>
                <a:cs typeface="Calibri"/>
              </a:rPr>
              <a:t>  SELECT </a:t>
            </a:r>
            <a:r>
              <a:rPr lang="en-US" sz="2000" dirty="0">
                <a:latin typeface="Calibri"/>
                <a:ea typeface="Calibri"/>
                <a:cs typeface="Calibri"/>
              </a:rPr>
              <a:t>* FROM users WHERE IF (username='admin', SLEEP (5), 0);</a:t>
            </a:r>
          </a:p>
          <a:p>
            <a:pPr marL="0" indent="0">
              <a:buNone/>
            </a:pP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93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8FA730-7E66-BBDE-1251-D16DED55C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122" y="1983357"/>
            <a:ext cx="9939528" cy="42269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4. Out-of-Band SQL Injection</a:t>
            </a:r>
            <a:r>
              <a:rPr lang="en-US" sz="2400" dirty="0">
                <a:latin typeface="Calibri"/>
                <a:ea typeface="Calibri"/>
                <a:cs typeface="Calibri"/>
              </a:rPr>
              <a:t>: </a:t>
            </a:r>
          </a:p>
          <a:p>
            <a:pPr>
              <a:buNone/>
            </a:pPr>
            <a:r>
              <a:rPr lang="en-US" sz="2400" dirty="0" smtClean="0">
                <a:latin typeface="Calibri"/>
                <a:ea typeface="+mn-lt"/>
                <a:cs typeface="+mn-lt"/>
              </a:rPr>
              <a:t>                                                        Out-of-band </a:t>
            </a:r>
            <a:r>
              <a:rPr lang="en-US" sz="2400" dirty="0">
                <a:latin typeface="Calibri"/>
                <a:ea typeface="+mn-lt"/>
                <a:cs typeface="+mn-lt"/>
              </a:rPr>
              <a:t>SQL Injection uses external channels like HTTP or DNS to send data, effective when database responses are restricted.</a:t>
            </a:r>
          </a:p>
          <a:p>
            <a:r>
              <a:rPr lang="en-US" sz="2400" b="1" dirty="0">
                <a:latin typeface="Calibri"/>
                <a:ea typeface="Calibri"/>
                <a:cs typeface="Calibri"/>
              </a:rPr>
              <a:t>Example:</a:t>
            </a:r>
            <a:r>
              <a:rPr lang="en-US" sz="2400" dirty="0">
                <a:latin typeface="Calibri"/>
                <a:ea typeface="Calibri"/>
                <a:cs typeface="Calibri"/>
              </a:rPr>
              <a:t> </a:t>
            </a:r>
            <a:endParaRPr lang="en-US" sz="2400" dirty="0" smtClean="0">
              <a:latin typeface="Calibri"/>
              <a:ea typeface="Calibri"/>
              <a:cs typeface="Calibri"/>
            </a:endParaRPr>
          </a:p>
          <a:p>
            <a:pPr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</a:rPr>
              <a:t>                      They </a:t>
            </a:r>
            <a:r>
              <a:rPr lang="en-US" sz="2400" dirty="0">
                <a:latin typeface="Calibri"/>
                <a:ea typeface="Calibri"/>
                <a:cs typeface="Calibri"/>
              </a:rPr>
              <a:t>may use a DNS-based approach to send sensitive 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data.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766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8E1288-D628-159A-F1A2-88A07057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22" y="850996"/>
            <a:ext cx="9692640" cy="1009260"/>
          </a:xfrm>
        </p:spPr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3. Preventing SQL Injection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54BC4B-8C36-1C1C-89F0-64C9C3CA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772" y="1989078"/>
            <a:ext cx="8696002" cy="48689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</a:rPr>
              <a:t>Preventing SQL Injection attacks is crucial. However, There are several best practices and techniques to mitigate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SQLi</a:t>
            </a:r>
            <a:r>
              <a:rPr lang="en-US" sz="2400" dirty="0">
                <a:latin typeface="Calibri"/>
                <a:ea typeface="Calibri"/>
                <a:cs typeface="Calibri"/>
              </a:rPr>
              <a:t> risks:</a:t>
            </a:r>
          </a:p>
          <a:p>
            <a:pPr marL="0" indent="0">
              <a:buNone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</a:rPr>
              <a:t>Use Prepared Statements</a:t>
            </a:r>
            <a:r>
              <a:rPr lang="en-US" sz="2400" dirty="0">
                <a:latin typeface="Calibri"/>
                <a:ea typeface="Calibri"/>
                <a:cs typeface="Calibri"/>
              </a:rPr>
              <a:t>: Prepared statements separate SQL code from user input, ensuring the query is defined first and preventing query manipulation.</a:t>
            </a:r>
          </a:p>
          <a:p>
            <a:r>
              <a:rPr lang="en-US" sz="24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Example: SELECT * FROM users WHERE username = ? AND password = ?;</a:t>
            </a:r>
          </a:p>
          <a:p>
            <a:r>
              <a:rPr lang="en-US" sz="2400" b="1" dirty="0">
                <a:latin typeface="Calibri"/>
                <a:ea typeface="Calibri"/>
                <a:cs typeface="Calibri"/>
              </a:rPr>
              <a:t>Parameterized Queries</a:t>
            </a:r>
            <a:r>
              <a:rPr lang="en-US" sz="2400" dirty="0">
                <a:latin typeface="Calibri"/>
                <a:ea typeface="Calibri"/>
                <a:cs typeface="Calibri"/>
              </a:rPr>
              <a:t>: Like prepared statements, parameterized queries treat user input as data, not code, stopping SQL Injection.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03645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54BC4B-8C36-1C1C-89F0-64C9C3CA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822" y="1223843"/>
            <a:ext cx="8696002" cy="53865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latin typeface="Calibri"/>
                <a:ea typeface="Calibri"/>
                <a:cs typeface="Calibri"/>
              </a:rPr>
              <a:t>Input Validation and Sanitization</a:t>
            </a:r>
            <a:r>
              <a:rPr lang="en-US" sz="2400" dirty="0">
                <a:latin typeface="Calibri"/>
                <a:ea typeface="Calibri"/>
                <a:cs typeface="Calibri"/>
              </a:rPr>
              <a:t>: Validates user input by enforcing strict rules, such as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regex</a:t>
            </a:r>
            <a:r>
              <a:rPr lang="en-US" sz="2400" dirty="0">
                <a:latin typeface="Calibri"/>
                <a:ea typeface="Calibri"/>
                <a:cs typeface="Calibri"/>
              </a:rPr>
              <a:t> patterns, to filter out dangerous characters like ';--.</a:t>
            </a:r>
          </a:p>
          <a:p>
            <a:r>
              <a:rPr lang="en-US" sz="2400" b="1" dirty="0">
                <a:latin typeface="Calibri"/>
                <a:ea typeface="Calibri"/>
                <a:cs typeface="Calibri"/>
              </a:rPr>
              <a:t>Use ORMs (Object-Relational </a:t>
            </a:r>
            <a:r>
              <a:rPr lang="en-US" sz="2400" b="1" dirty="0" err="1">
                <a:latin typeface="Calibri"/>
                <a:ea typeface="Calibri"/>
                <a:cs typeface="Calibri"/>
              </a:rPr>
              <a:t>Mappers</a:t>
            </a:r>
            <a:r>
              <a:rPr lang="en-US" sz="2400" b="1" dirty="0">
                <a:latin typeface="Calibri"/>
                <a:ea typeface="Calibri"/>
                <a:cs typeface="Calibri"/>
              </a:rPr>
              <a:t>)</a:t>
            </a:r>
            <a:r>
              <a:rPr lang="en-US" sz="2400" dirty="0">
                <a:latin typeface="Calibri"/>
                <a:ea typeface="Calibri"/>
                <a:cs typeface="Calibri"/>
              </a:rPr>
              <a:t>: ORM frameworks (e.g., Hibernate,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SQLAlchemy</a:t>
            </a:r>
            <a:r>
              <a:rPr lang="en-US" sz="2400" dirty="0">
                <a:latin typeface="Calibri"/>
                <a:ea typeface="Calibri"/>
                <a:cs typeface="Calibri"/>
              </a:rPr>
              <a:t>) abstract SQL queries, reducing the risk of SQL Injection.</a:t>
            </a:r>
          </a:p>
          <a:p>
            <a:pPr marL="0" indent="0"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</a:rPr>
              <a:t>Escaping Special Characters</a:t>
            </a:r>
            <a:r>
              <a:rPr lang="en-US" sz="2400" dirty="0">
                <a:latin typeface="Calibri"/>
                <a:ea typeface="Calibri"/>
                <a:cs typeface="Calibri"/>
              </a:rPr>
              <a:t>: If prepared statements aren't available, escape special characters in user input to prevent SQL query alteration.</a:t>
            </a:r>
          </a:p>
          <a:p>
            <a:r>
              <a:rPr lang="en-US" sz="2400" b="1" dirty="0">
                <a:latin typeface="Calibri"/>
                <a:ea typeface="Calibri"/>
                <a:cs typeface="Calibri"/>
              </a:rPr>
              <a:t>Database Privilege Management</a:t>
            </a:r>
            <a:r>
              <a:rPr lang="en-US" sz="2400" dirty="0">
                <a:latin typeface="Calibri"/>
                <a:ea typeface="Calibri"/>
                <a:cs typeface="Calibri"/>
              </a:rPr>
              <a:t>: Limit the database permissions of the application to the minimum required, avoiding excessive access like full admin rights.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234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6FE84D-1247-B63F-F68A-2776EA84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98" y="977659"/>
            <a:ext cx="4523116" cy="73755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/>
                <a:ea typeface="Calibri"/>
                <a:cs typeface="Calibri"/>
              </a:rPr>
              <a:t>4. Execution &amp; Results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46B75DDD-71C1-1124-E46B-5D59A16B961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36448" y="1939146"/>
            <a:ext cx="3674853" cy="44426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13999"/>
              </a:lnSpc>
              <a:buFont typeface="Arial"/>
              <a:buChar char="•"/>
            </a:pPr>
            <a:r>
              <a:rPr lang="en-US" sz="2000" b="1" dirty="0">
                <a:latin typeface="Calibri"/>
                <a:ea typeface="Calibri"/>
                <a:cs typeface="Calibri"/>
              </a:rPr>
              <a:t>Simple SQL Injection Results: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13999"/>
              </a:lnSpc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After executing the simple SQL Injection query:</a:t>
            </a:r>
          </a:p>
          <a:p>
            <a:pPr marL="285750" indent="-285750">
              <a:lnSpc>
                <a:spcPct val="113999"/>
              </a:lnSpc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SELECT * FROM users WHERE username = 'admin' -- ' AND password = '';</a:t>
            </a:r>
          </a:p>
          <a:p>
            <a:pPr marL="285750" indent="-285750">
              <a:lnSpc>
                <a:spcPct val="113999"/>
              </a:lnSpc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You will notice that the query logs in as admin without needing the actual password. This confirms that the application is vulnerable to SQL Injection. </a:t>
            </a:r>
          </a:p>
          <a:p>
            <a:pPr>
              <a:lnSpc>
                <a:spcPct val="113999"/>
              </a:lnSpc>
            </a:pPr>
            <a:endParaRPr lang="en-US" sz="2000" dirty="0">
              <a:latin typeface="Calibri"/>
              <a:ea typeface="Calibri"/>
              <a:cs typeface="Calibri"/>
            </a:endParaRP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D8C0FBE9-0C43-1F44-51A2-BDA51A32C9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67263" y="1504950"/>
            <a:ext cx="6757987" cy="4203563"/>
          </a:xfrm>
        </p:spPr>
      </p:pic>
    </p:spTree>
    <p:extLst>
      <p:ext uri="{BB962C8B-B14F-4D97-AF65-F5344CB8AC3E}">
        <p14:creationId xmlns:p14="http://schemas.microsoft.com/office/powerpoint/2010/main" xmlns="" val="2733452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</TotalTime>
  <Words>777</Words>
  <Application>Microsoft Office PowerPoint</Application>
  <PresentationFormat>Custom</PresentationFormat>
  <Paragraphs>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SQL Injection Attack on Today’s Technologies Using MySQL Database Queries</vt:lpstr>
      <vt:lpstr>TABLE OF CONTENT</vt:lpstr>
      <vt:lpstr>Introduction</vt:lpstr>
      <vt:lpstr>2. Type Of SQL Injection</vt:lpstr>
      <vt:lpstr>Slide 5</vt:lpstr>
      <vt:lpstr>Slide 6</vt:lpstr>
      <vt:lpstr>3. Preventing SQL Injection Attacks</vt:lpstr>
      <vt:lpstr>Slide 8</vt:lpstr>
      <vt:lpstr>4. Execution &amp; Results</vt:lpstr>
      <vt:lpstr>Union-Based Injection Results:</vt:lpstr>
      <vt:lpstr>Blind SQL Injection Results: </vt:lpstr>
      <vt:lpstr>Error-Based SQL Injection Results: </vt:lpstr>
      <vt:lpstr>                     5. 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 Attack  on Today’s Technologies  Using MySQL Database Queries</dc:title>
  <dc:creator/>
  <cp:lastModifiedBy>ASUS</cp:lastModifiedBy>
  <cp:revision>5</cp:revision>
  <dcterms:created xsi:type="dcterms:W3CDTF">2024-09-17T17:35:45Z</dcterms:created>
  <dcterms:modified xsi:type="dcterms:W3CDTF">2024-09-19T07:05:04Z</dcterms:modified>
</cp:coreProperties>
</file>