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4"/>
  </p:sldMasterIdLst>
  <p:notesMasterIdLst>
    <p:notesMasterId r:id="rId10"/>
  </p:notesMasterIdLst>
  <p:sldIdLst>
    <p:sldId id="256" r:id="rId5"/>
    <p:sldId id="262" r:id="rId6"/>
    <p:sldId id="267" r:id="rId7"/>
    <p:sldId id="26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7"/>
            <p14:sldId id="266"/>
            <p14:sldId id="25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914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046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83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9486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131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33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28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678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7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9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EEBAAA-29B5-4AF5-BC5F-7E580C29002D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mydr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and Mobile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9192"/>
            <a:ext cx="4767942" cy="1249835"/>
          </a:xfrm>
        </p:spPr>
        <p:txBody>
          <a:bodyPr/>
          <a:lstStyle/>
          <a:p>
            <a:r>
              <a:rPr lang="en-US" dirty="0" smtClean="0"/>
              <a:t>Story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82881" y="1572201"/>
            <a:ext cx="11628120" cy="153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evelop an application (Web &amp; Mobile) called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mydr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mydr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by which we can get my nearest best doctor.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811000" cy="992776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Solving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problem through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Cognitive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services.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miro.medium.com/max/700/1*nsEHGXC8o67jXQJrinb-p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4332"/>
            <a:ext cx="11469188" cy="56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7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5029"/>
            <a:ext cx="11811000" cy="1123405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Solving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problem through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Cognitive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services.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7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08007"/>
          </a:xfrm>
        </p:spPr>
        <p:txBody>
          <a:bodyPr/>
          <a:lstStyle/>
          <a:p>
            <a:r>
              <a:rPr lang="en-US" dirty="0" smtClean="0"/>
              <a:t>Technical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74235" cy="3255826"/>
          </a:xfrm>
        </p:spPr>
        <p:txBody>
          <a:bodyPr>
            <a:normAutofit/>
          </a:bodyPr>
          <a:lstStyle/>
          <a:p>
            <a:pPr>
              <a:buFont typeface="Wingdings 3" charset="2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sz="105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5577" y="2828836"/>
            <a:ext cx="8608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3" charset="2"/>
              <a:buAutoNum type="arabicPeriod"/>
            </a:pPr>
            <a:r>
              <a:rPr lang="en-US" dirty="0" err="1"/>
              <a:t>.Net</a:t>
            </a:r>
            <a:r>
              <a:rPr lang="en-US" dirty="0"/>
              <a:t> core and Micro services</a:t>
            </a:r>
          </a:p>
          <a:p>
            <a:pPr>
              <a:buAutoNum type="arabicPeriod"/>
            </a:pPr>
            <a:r>
              <a:rPr lang="en-US" dirty="0"/>
              <a:t>Angular (Front End )</a:t>
            </a:r>
          </a:p>
          <a:p>
            <a:pPr>
              <a:buAutoNum type="arabicPeriod"/>
            </a:pPr>
            <a:r>
              <a:rPr lang="en-US" dirty="0"/>
              <a:t>Microsoft Azure Cloud Data Base ( To Store data) </a:t>
            </a:r>
          </a:p>
          <a:p>
            <a:pPr>
              <a:buAutoNum type="arabicPeriod"/>
            </a:pPr>
            <a:r>
              <a:rPr lang="en-US" dirty="0" err="1"/>
              <a:t>VSCode</a:t>
            </a:r>
            <a:r>
              <a:rPr lang="en-US" dirty="0"/>
              <a:t> (any IDE for Mobile App)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</TotalTime>
  <Words>79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mydr App</vt:lpstr>
      <vt:lpstr>Story Specification</vt:lpstr>
      <vt:lpstr>Solving the problem through Microsoft Cognitive services.</vt:lpstr>
      <vt:lpstr>Solving the problem through Microsoft Cognitive services.</vt:lpstr>
      <vt:lpstr>Technical Specification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AnyBILL Application</dc:title>
  <dc:creator>DELL</dc:creator>
  <cp:keywords/>
  <cp:lastModifiedBy>DELL</cp:lastModifiedBy>
  <cp:revision>8</cp:revision>
  <dcterms:created xsi:type="dcterms:W3CDTF">2022-09-24T07:12:55Z</dcterms:created>
  <dcterms:modified xsi:type="dcterms:W3CDTF">2022-09-24T10:07:42Z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