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1" r:id="rId2"/>
    <p:sldId id="312" r:id="rId3"/>
    <p:sldId id="329" r:id="rId4"/>
    <p:sldId id="328" r:id="rId5"/>
    <p:sldId id="313" r:id="rId6"/>
    <p:sldId id="314" r:id="rId7"/>
    <p:sldId id="315" r:id="rId8"/>
    <p:sldId id="316" r:id="rId9"/>
    <p:sldId id="327" r:id="rId10"/>
    <p:sldId id="318" r:id="rId11"/>
    <p:sldId id="319" r:id="rId12"/>
    <p:sldId id="324" r:id="rId13"/>
    <p:sldId id="320" r:id="rId14"/>
    <p:sldId id="322" r:id="rId15"/>
    <p:sldId id="323" r:id="rId16"/>
    <p:sldId id="325" r:id="rId17"/>
    <p:sldId id="32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C15CB-B5DD-4725-807E-03789C4F82E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28091-0F55-497B-97B4-0C779B415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2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E175-05D7-B817-0310-5DF8AF90E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0C92D-9F6E-B139-2BB9-B1CB0B07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531B6-925E-22C6-180D-65F71DEB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5414A-0CDB-A41E-E956-EF7F6570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3988-66BF-14BC-2581-8E9CA4FE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7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136E-9306-F88A-8060-BE03111A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AF149-1109-9F85-55D1-94522EA66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79778-376B-E0E4-4335-7D21F4DD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6CED-638B-369A-CA12-12426AF7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96075-2768-0023-6B65-DCA67DC3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9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5E060-DABC-5393-50F7-4E0A94AE7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95BD3-6F99-20EC-DB44-678D2AFC9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BCB6F-0A9A-E628-8193-72DD66CC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B2F09-7856-31D1-3F9C-27C7045B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88B96-FE5E-DE02-0819-87976343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2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F47C-587C-EC59-AFA6-722CAC57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027F-7249-03B5-042B-8C81B08D8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166CD-372F-74FA-6890-EECC4A15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973E5-DABD-D9D1-A149-67D5EA84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5CCFF-8030-77B8-3526-B3E20A28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2ED1-5D24-E922-1427-86ACE72A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75C15-D681-2ADB-4BDC-D8B2F1F89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CCB71-AC2D-AB5B-6065-BA3A97BD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6D26F-41A9-535F-3423-97B3CD7C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DC200-A306-D59B-2F33-E9BEA749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7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5440-C034-6AEA-5A79-EADDED7A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7727B-7E76-26BC-61D2-9D10B83B9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325EB-13C0-B49E-5A08-0F6C6107B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1CD46-2591-DD2D-B58B-C9196197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210A-FBEE-CF32-CE14-36C3C9BC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62BC7-0AE6-0888-FB4F-D9329CC3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D128-11D0-ABDD-AC7D-BE6EA1BD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FF519-0E1B-7FEA-381B-4BD1353D6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6214C-EF2E-38C4-0F16-CEA679407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9CC57-DF2A-AFD8-BD5F-8857DE633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950C5-F79F-49CC-00E4-0083C686D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62599-3371-445B-F67C-3AC166BF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38E53-7EC6-FFDB-C508-88F1B0C8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CD14C-C129-8A52-9E90-7DBC767C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6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9FD2-58F1-7394-E9EB-0BB28742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1F22F-6FCD-0738-9DA0-F63B4AC8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F5C07-6F05-3245-FD8E-4F2A57E8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9A98-C290-DC7A-10B6-B9483C0E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8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D6EBC-623F-DF05-A777-45B0F66D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78B69-F6A5-3540-78D0-931A2B33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D7E56-498C-AA56-4810-7A2DCC18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8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D336-ABCC-7BAC-0757-BFCF3F95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563E-1FE0-5A58-3533-DE3EE594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5B4F-C56E-CA68-3ADF-35D5145FF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AAB3D-62BE-B146-74F4-8BE908E8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81CB1-0451-80AA-D661-C578B911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B73D7-0A92-7C44-AE02-AC4FA874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3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FCD1-4C48-4752-6259-27CA7F71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DA9B0-1E48-244C-AA78-BD5531D33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849DF-8954-2894-5CE3-2C2CA75C9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DC27C-FBF7-44DA-6A50-ED0155C6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7D07D-6042-1302-13E8-D1AA950A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69489-FBFB-52A8-ED09-637EDF77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9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9371D-8863-AA65-88E2-1E1B9B88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A2EF0-AAAD-F1AB-9CA7-93626193D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6508C-82E6-0D41-E1AE-92014709A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6516B-0059-4BB0-8F5D-CEB8971E306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75973-30EC-6389-945D-9B61A3F83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4D68-4DFF-63B0-EB6B-7126A7C0B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Responsive Web Design(RWD)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5853541" cy="4696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Web Design(RWD)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your web page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good on all devices.</a:t>
            </a: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Experience For All Users</a:t>
            </a:r>
          </a:p>
          <a:p>
            <a:pPr marL="11112">
              <a:spcBef>
                <a:spcPts val="13"/>
              </a:spcBef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web design is not a program or a JavaScript.</a:t>
            </a: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pages can be viewed using many different devices: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desktops, tablets, and phones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Your web page should look good, and be easy to use, regardless of the device.</a:t>
            </a: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pages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not leave out information to fit smaller devices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rather adapt its content to fit any device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5C6D94-0E43-03BC-697C-15EE68FEC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257" y="1106799"/>
            <a:ext cx="1585430" cy="232529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563E090-C2D0-0482-087B-DB010D349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102" y="1106800"/>
            <a:ext cx="2857500" cy="18764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5061E2C-4396-0D2A-F660-1E54A334F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831" y="3871462"/>
            <a:ext cx="1464186" cy="2551867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2498F4-E173-0DE4-9716-240408D446C6}"/>
              </a:ext>
            </a:extLst>
          </p:cNvPr>
          <p:cNvSpPr txBox="1"/>
          <p:nvPr/>
        </p:nvSpPr>
        <p:spPr>
          <a:xfrm>
            <a:off x="7308873" y="3059668"/>
            <a:ext cx="95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Desktop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75591F-449B-A5F4-7A59-6FC223B70C68}"/>
              </a:ext>
            </a:extLst>
          </p:cNvPr>
          <p:cNvSpPr txBox="1"/>
          <p:nvPr/>
        </p:nvSpPr>
        <p:spPr>
          <a:xfrm>
            <a:off x="10315575" y="3429000"/>
            <a:ext cx="95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5ABBE-6D13-6936-7BE9-23F45AE55243}"/>
              </a:ext>
            </a:extLst>
          </p:cNvPr>
          <p:cNvSpPr txBox="1"/>
          <p:nvPr/>
        </p:nvSpPr>
        <p:spPr>
          <a:xfrm>
            <a:off x="8040966" y="6365327"/>
            <a:ext cx="95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Media Queries - Comma-separated lists 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287" y="726722"/>
            <a:ext cx="5870713" cy="223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Comma-separated lists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useful in RWD 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same style rules to multiple selectors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under certain conditions.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different styles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heading elements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(h1, h2, h3, etc.) depending on the screen size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F5700B-0F20-58AC-B34B-C693CF8D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99E7D-980C-BCB3-9773-48F4B0AC1388}"/>
              </a:ext>
            </a:extLst>
          </p:cNvPr>
          <p:cNvSpPr txBox="1"/>
          <p:nvPr/>
        </p:nvSpPr>
        <p:spPr>
          <a:xfrm>
            <a:off x="92365" y="673100"/>
            <a:ext cx="6228922" cy="5632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Default styles for all heading elements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h1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h2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h3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h4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h5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h6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Styles  heading elements on small screens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 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@media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max-width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098658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600</a:t>
            </a:r>
            <a:r>
              <a:rPr lang="en-US" b="1" dirty="0" smtClean="0">
                <a:solidFill>
                  <a:srgbClr val="098658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px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Styles for medium and large screens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 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@media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min-width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098658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601</a:t>
            </a:r>
            <a:r>
              <a:rPr lang="en-US" b="1" dirty="0" smtClean="0">
                <a:solidFill>
                  <a:srgbClr val="098658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px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smtClean="0">
                <a:solidFill>
                  <a:srgbClr val="098658"/>
                </a:solidFill>
                <a:latin typeface="Consolas" panose="020B0609020204030204" pitchFamily="49" charset="0"/>
              </a:rPr>
              <a:t>36</a:t>
            </a:r>
            <a:r>
              <a:rPr lang="en-US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EAD17B-AC0A-81C6-65D5-1119DB03A24F}"/>
              </a:ext>
            </a:extLst>
          </p:cNvPr>
          <p:cNvSpPr txBox="1"/>
          <p:nvPr/>
        </p:nvSpPr>
        <p:spPr>
          <a:xfrm>
            <a:off x="6334938" y="3180737"/>
            <a:ext cx="5751044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1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2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3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4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&lt;h5&gt;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5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&lt;/h5&gt;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&lt;h6&gt;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6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&lt;/h6&gt;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Breakpoints 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3100"/>
            <a:ext cx="6294783" cy="13110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CSS, breakpoints are used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different styles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web page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screen size of the device.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layout of the page changes to fit different screen sizes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more accessible and user-friendly.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F5700B-0F20-58AC-B34B-C693CF8D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65DE6-59C2-9499-7F72-5D6034189475}"/>
              </a:ext>
            </a:extLst>
          </p:cNvPr>
          <p:cNvSpPr txBox="1"/>
          <p:nvPr/>
        </p:nvSpPr>
        <p:spPr>
          <a:xfrm>
            <a:off x="0" y="2022789"/>
            <a:ext cx="6294783" cy="4801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 &lt;head&gt; &lt;style&gt;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.example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Extra small devices (phones, 600px and down) */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@media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only 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screen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and (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max-width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600px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.example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Small devices (portrait tablets and large phones, 600px and up)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@media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only 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screen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and (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min-width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600px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.example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Medium devices (landscape tablets, 768px and up) */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@media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only 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screen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and (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min-width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768px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.example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380A7-61BC-7A2F-771C-1C75252AAAE6}"/>
              </a:ext>
            </a:extLst>
          </p:cNvPr>
          <p:cNvSpPr txBox="1"/>
          <p:nvPr/>
        </p:nvSpPr>
        <p:spPr>
          <a:xfrm>
            <a:off x="6294784" y="711704"/>
            <a:ext cx="5897216" cy="5909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Large devices (laptops/desktops, 992px and up) */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@media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only 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screen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and (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min-width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992px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.example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spc="-3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Extra large devices (large laptops and desktops, 1200px and up) */</a:t>
            </a:r>
            <a:endParaRPr lang="en-US" b="0" spc="-3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@media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only 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screen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and (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min-width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1200px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.example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pink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 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Typical Breakpoints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"example"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Resize the browser window to see how the background color of this paragraph changes on different screen sizes.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47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Breakpoints Sizing elements 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31" y="673100"/>
            <a:ext cx="6273600" cy="2542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RWD, breakpoints are used to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define different screen sizes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which the layout of a webpage will change. 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Sizing elements in RWD often involves using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breakpoints to set different sizes for different screen sizes.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Adjusting the font size of a paragraph element (&lt;p&gt;)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screen size.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F5700B-0F20-58AC-B34B-C693CF8D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65DE6-59C2-9499-7F72-5D6034189475}"/>
              </a:ext>
            </a:extLst>
          </p:cNvPr>
          <p:cNvSpPr txBox="1"/>
          <p:nvPr/>
        </p:nvSpPr>
        <p:spPr>
          <a:xfrm>
            <a:off x="257830" y="3429000"/>
            <a:ext cx="6096000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Default font size for all &lt;p&gt; elements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Font size &lt;p&gt; elements on small screens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@media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max-width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767px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0342C3-5058-43F8-E80B-187DBF235559}"/>
              </a:ext>
            </a:extLst>
          </p:cNvPr>
          <p:cNvSpPr txBox="1"/>
          <p:nvPr/>
        </p:nvSpPr>
        <p:spPr>
          <a:xfrm>
            <a:off x="6531430" y="1132344"/>
            <a:ext cx="5607560" cy="5078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spc="-3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Font size for &lt;p&gt; elements on medium and large screens */</a:t>
            </a:r>
            <a:endParaRPr lang="en-US" b="0" spc="-3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@media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min-width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768px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Sizing elements in RWD often involves using breakpoints to set different sizes for different screen sizes.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35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Sizing elements -  Relative Measurements    </a:t>
            </a:r>
            <a:r>
              <a:rPr lang="en-US" sz="2400" b="1" spc="-4" dirty="0" err="1">
                <a:solidFill>
                  <a:srgbClr val="C00000"/>
                </a:solidFill>
                <a:latin typeface="Times New Roman"/>
                <a:cs typeface="Times New Roman"/>
              </a:rPr>
              <a:t>Em</a:t>
            </a: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, Rem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30" y="673100"/>
            <a:ext cx="6447769" cy="100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RWD design,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commonly used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 for sizing elements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to the font size of the parent element or the root element, respectively.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F5700B-0F20-58AC-B34B-C693CF8D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198748-EC96-F3B1-FCE6-22A657240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B79A8-385A-B6EC-F558-AD04DED8253B}"/>
              </a:ext>
            </a:extLst>
          </p:cNvPr>
          <p:cNvSpPr txBox="1"/>
          <p:nvPr/>
        </p:nvSpPr>
        <p:spPr>
          <a:xfrm>
            <a:off x="47110" y="1779687"/>
            <a:ext cx="6520868" cy="4801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Responsive Font Sizes with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and rem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Default font size for all elements */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Font size for headings on small screens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@media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max-width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767px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     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font-size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2em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8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/* 32px */</a:t>
            </a:r>
            <a:endParaRPr lang="en-US" b="1" dirty="0">
              <a:solidFill>
                <a:srgbClr val="000000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21497-2E6F-5E69-0879-4322F192B90B}"/>
              </a:ext>
            </a:extLst>
          </p:cNvPr>
          <p:cNvSpPr txBox="1"/>
          <p:nvPr/>
        </p:nvSpPr>
        <p:spPr>
          <a:xfrm>
            <a:off x="6705599" y="1016302"/>
            <a:ext cx="5486401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spc="-3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Font size for headings on medium and large screens */</a:t>
            </a:r>
            <a:endParaRPr lang="en-US" b="0" spc="-3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@media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min-width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768px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font-size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2.5rem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8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/* 40px */</a:t>
            </a:r>
            <a:endParaRPr lang="en-US" b="1" dirty="0">
              <a:solidFill>
                <a:srgbClr val="000000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D57266-8ACD-2D81-7B44-F7F06B047742}"/>
              </a:ext>
            </a:extLst>
          </p:cNvPr>
          <p:cNvSpPr txBox="1"/>
          <p:nvPr/>
        </p:nvSpPr>
        <p:spPr>
          <a:xfrm>
            <a:off x="6705599" y="4775823"/>
            <a:ext cx="53803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In CSS,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</a:t>
            </a:r>
            <a:r>
              <a:rPr lang="en-US" b="1" i="0" dirty="0">
                <a:solidFill>
                  <a:srgbClr val="040C28"/>
                </a:solidFill>
                <a:effectLst/>
                <a:latin typeface="Google Sans"/>
              </a:rPr>
              <a:t>rem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unit is only relative to the document's </a:t>
            </a:r>
            <a:r>
              <a:rPr lang="en-US" b="1" i="0" dirty="0">
                <a:solidFill>
                  <a:srgbClr val="040C28"/>
                </a:solidFill>
                <a:effectLst/>
                <a:latin typeface="Google Sans"/>
              </a:rPr>
              <a:t>root element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, while the </a:t>
            </a:r>
            <a:r>
              <a:rPr lang="en-US" b="1" i="0" dirty="0" err="1">
                <a:solidFill>
                  <a:srgbClr val="040C28"/>
                </a:solidFill>
                <a:effectLst/>
                <a:latin typeface="Google Sans"/>
              </a:rPr>
              <a:t>em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unit is only relative to the </a:t>
            </a:r>
            <a:r>
              <a:rPr lang="en-US" b="1" i="0" dirty="0">
                <a:solidFill>
                  <a:srgbClr val="040C28"/>
                </a:solidFill>
                <a:effectLst/>
                <a:latin typeface="Google Sans"/>
              </a:rPr>
              <a:t>immediate parent of the targeted element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371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92422"/>
            <a:ext cx="12192001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Percentages ( </a:t>
            </a:r>
            <a:r>
              <a:rPr lang="en-US" sz="2400" b="1" spc="-4" dirty="0" err="1">
                <a:solidFill>
                  <a:srgbClr val="C00000"/>
                </a:solidFill>
                <a:latin typeface="Times New Roman"/>
                <a:cs typeface="Times New Roman"/>
              </a:rPr>
              <a:t>Height,Width</a:t>
            </a: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, Padding , Margin) in RWD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3100"/>
            <a:ext cx="12192000" cy="623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commonly used in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RWD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sizing elements such as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width, height, padding, and margin.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used appropriately,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percentages can allow these elements to adjust their size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size of the viewport or parent container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resulting in a more flexible and responsive design.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>
              <a:spcBef>
                <a:spcPts val="13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Width and height: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sets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or height of an element to a percentage value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make it relative to the size of its parent element. 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Ex&gt; setting the width of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to 50%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make it take up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 of the width of its parent element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Similarly, setting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 of a div to 75%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make it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up 75% of the height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its parent element.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>
              <a:spcBef>
                <a:spcPts val="13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Padding: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padding of an element to a percentage value will make it relative to the width of the element itself. </a:t>
            </a:r>
          </a:p>
          <a:p>
            <a:pPr marL="11112">
              <a:spcBef>
                <a:spcPts val="13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example, setting the padding of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to 10% will make the padding area equal to 10% of the 	width of the div.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>
              <a:spcBef>
                <a:spcPts val="13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Margin: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the margin of an element to a percentage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will make it relative to the width of its parent element.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example, setting the margin of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to 5% will create a margin equal to 5% of the width of its parent 	element.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450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Percentages ( Height</a:t>
            </a:r>
            <a:r>
              <a:rPr lang="en-US" sz="2400" b="1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, Width</a:t>
            </a: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, Padding , Margin) in responsive web design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F5700B-0F20-58AC-B34B-C693CF8D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198748-EC96-F3B1-FCE6-22A657240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197010-6A0C-685B-43F0-3E59BCEBB7C3}"/>
              </a:ext>
            </a:extLst>
          </p:cNvPr>
          <p:cNvSpPr txBox="1"/>
          <p:nvPr/>
        </p:nvSpPr>
        <p:spPr>
          <a:xfrm>
            <a:off x="32544" y="630365"/>
            <a:ext cx="6096000" cy="6401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 Percentages for Sizing Elements in Responsive Web Design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Set width of div to 50% its </a:t>
            </a:r>
            <a:r>
              <a:rPr lang="en-US" sz="1600" b="0" spc="-15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parent </a:t>
            </a:r>
            <a:r>
              <a:rPr lang="en-US" sz="1600" b="0" spc="-15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element </a:t>
            </a:r>
            <a:r>
              <a:rPr lang="en-US" sz="1600" b="0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endParaRPr lang="en-US" sz="1600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width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50%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Set the height of an image to 75% of its parent element */</a:t>
            </a:r>
            <a:endParaRPr lang="en-US" sz="1600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height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75%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 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Set the padding of a div to 10% of its own width 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.box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padding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10%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F10300-7B31-0508-9029-50795F76D06D}"/>
              </a:ext>
            </a:extLst>
          </p:cNvPr>
          <p:cNvSpPr txBox="1"/>
          <p:nvPr/>
        </p:nvSpPr>
        <p:spPr>
          <a:xfrm>
            <a:off x="5989982" y="630061"/>
            <a:ext cx="6202018" cy="550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Set the margin of a div to 5% of its parent element */</a:t>
            </a:r>
            <a:endParaRPr lang="en-US" sz="1600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.spacer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margin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5%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“flower1.jpg"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"Placeholder image"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commonly used in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RWD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sizing elements such as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width, height, padding, and margin.</a:t>
            </a: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"spacer"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346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Responsive Web Design - Videos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0" y="739775"/>
            <a:ext cx="5632173" cy="100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 a video in CSS RWD (Responsive Web Design), we can use 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&lt;video&gt;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and then apply CSS styles to it to make it responsive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16B85-EFCC-998D-D83D-CDF0DCB4E2D5}"/>
              </a:ext>
            </a:extLst>
          </p:cNvPr>
          <p:cNvSpPr txBox="1"/>
          <p:nvPr/>
        </p:nvSpPr>
        <p:spPr>
          <a:xfrm>
            <a:off x="5685183" y="739775"/>
            <a:ext cx="6228520" cy="5909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 Example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  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80%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60%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adding video to webpage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&lt;video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&lt;source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"flower.mp4"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"video/mp4"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&lt;/video&gt;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FCC653-4F26-88E5-35E1-717FA4B58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1" y="2482090"/>
            <a:ext cx="4214191" cy="309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86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Using The max-width Property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0" y="739775"/>
            <a:ext cx="5632173" cy="100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 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max-width property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set to 100%, the video player will scale down if it has to, but never scale up to be larger than its original size: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16B85-EFCC-998D-D83D-CDF0DCB4E2D5}"/>
              </a:ext>
            </a:extLst>
          </p:cNvPr>
          <p:cNvSpPr txBox="1"/>
          <p:nvPr/>
        </p:nvSpPr>
        <p:spPr>
          <a:xfrm>
            <a:off x="5685183" y="739775"/>
            <a:ext cx="6228520" cy="5909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max-width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100%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&lt;video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"400px"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&lt;source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"flower.mp4"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"video/mp4"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&lt;/video&gt;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Resize the browser window to see how the size of the video player will scale when the width is less than 400px.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FCC653-4F26-88E5-35E1-717FA4B58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1" y="2482090"/>
            <a:ext cx="4214191" cy="309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Responsive Web Design - Media Queries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6096000" cy="192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query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CSS3  technique  uses the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rule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include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of CSS properties only if a certain condition is true.</a:t>
            </a: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 Given below </a:t>
            </a:r>
            <a:r>
              <a:rPr lang="en-US" altLang="en-US" sz="20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sets the background color of the body  to light blue </a:t>
            </a:r>
            <a:r>
              <a:rPr lang="en-US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 the screen width is 600 pixels or less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2DDCA6-9208-57CE-B339-57FA642936AB}"/>
              </a:ext>
            </a:extLst>
          </p:cNvPr>
          <p:cNvSpPr txBox="1"/>
          <p:nvPr/>
        </p:nvSpPr>
        <p:spPr>
          <a:xfrm>
            <a:off x="410819" y="2744168"/>
            <a:ext cx="6096000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Media Queries </a:t>
            </a:r>
            <a:r>
              <a:rPr lang="en-US" altLang="en-US" sz="1800" b="1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1800" b="1" smtClean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changing </a:t>
            </a:r>
            <a:r>
              <a:rPr lang="en-US" altLang="en-US" sz="1800" b="1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BG COLOR</a:t>
            </a:r>
            <a:endParaRPr lang="en-US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 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/* for desktop screen */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@media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only </a:t>
            </a:r>
            <a:r>
              <a:rPr lang="en-US" b="1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screen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and (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max-width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600px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/* for tablet screen *?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971700-7600-A8BC-696A-AB9C361CF63B}"/>
              </a:ext>
            </a:extLst>
          </p:cNvPr>
          <p:cNvSpPr txBox="1"/>
          <p:nvPr/>
        </p:nvSpPr>
        <p:spPr>
          <a:xfrm>
            <a:off x="6692351" y="739775"/>
            <a:ext cx="5393631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@media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only </a:t>
            </a:r>
            <a:r>
              <a:rPr lang="en-US" b="1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screen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and (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max-width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00px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/* for mobile screen */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Resize the browser window. When the width of this document is 600 pixels or less, the background-color is "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 otherwise it is "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F93DDE-E159-C771-B05C-9C260470C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351" y="4557327"/>
            <a:ext cx="5499649" cy="132860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35778F-D9F8-131D-7095-D21CE6BCBE0C}"/>
              </a:ext>
            </a:extLst>
          </p:cNvPr>
          <p:cNvSpPr/>
          <p:nvPr/>
        </p:nvSpPr>
        <p:spPr>
          <a:xfrm>
            <a:off x="6692351" y="750855"/>
            <a:ext cx="5393631" cy="169651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DEF9E-A31D-DB14-B265-81A7DEF7F153}"/>
              </a:ext>
            </a:extLst>
          </p:cNvPr>
          <p:cNvSpPr/>
          <p:nvPr/>
        </p:nvSpPr>
        <p:spPr>
          <a:xfrm>
            <a:off x="443363" y="4390951"/>
            <a:ext cx="6063456" cy="1727273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Media Queries - Variable Font Size.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5957438" cy="69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use media queries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change the font size of an element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different screen sizes</a:t>
            </a:r>
            <a:endParaRPr lang="en-US" altLang="en-US" sz="2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47184-EF09-C4DE-B9CB-81677BBE348F}"/>
              </a:ext>
            </a:extLst>
          </p:cNvPr>
          <p:cNvSpPr txBox="1"/>
          <p:nvPr/>
        </p:nvSpPr>
        <p:spPr>
          <a:xfrm>
            <a:off x="245752" y="1540586"/>
            <a:ext cx="5850248" cy="5078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lightgrey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@media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screen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and (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min-width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600px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@media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screen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and (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max-width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600px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5EAEE-4620-2432-8252-ED3BAB88988D}"/>
              </a:ext>
            </a:extLst>
          </p:cNvPr>
          <p:cNvSpPr txBox="1"/>
          <p:nvPr/>
        </p:nvSpPr>
        <p:spPr>
          <a:xfrm>
            <a:off x="6234562" y="1028073"/>
            <a:ext cx="5957438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 DIV.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62C184-995F-82CC-0274-54BB40F8F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62" y="2619375"/>
            <a:ext cx="38481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Media Queries For Menus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739775"/>
            <a:ext cx="6128544" cy="69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queries to create a responsive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menu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varies in design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screen sizes.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0983F-3939-AC28-0406-74B0977367D5}"/>
              </a:ext>
            </a:extLst>
          </p:cNvPr>
          <p:cNvSpPr txBox="1"/>
          <p:nvPr/>
        </p:nvSpPr>
        <p:spPr>
          <a:xfrm>
            <a:off x="0" y="1501982"/>
            <a:ext cx="6061869" cy="5355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Style the top navigation bar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topnav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overflow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Style the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topnav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links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topnav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border-style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Change color on hover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topnav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a:hover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#ddd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1CF41-90FD-2F87-8088-1ADDA191AEF0}"/>
              </a:ext>
            </a:extLst>
          </p:cNvPr>
          <p:cNvSpPr txBox="1"/>
          <p:nvPr/>
        </p:nvSpPr>
        <p:spPr>
          <a:xfrm>
            <a:off x="6128544" y="778379"/>
            <a:ext cx="5957438" cy="36933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On screens that are 600px wide or less, make the menu links stack on top of each other instead of next to each other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@media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screen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and (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max-width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600px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topnav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 &lt;/head&gt; &lt;body&gt;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Responsive navigation menu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topnav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 &lt;a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 &lt;/div&gt; 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57F226-BED2-4D75-82A7-B13F77CEC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287" y="4655771"/>
            <a:ext cx="3057525" cy="1123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F9F880-98DC-52CA-47BA-B63E9F097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487" y="4471698"/>
            <a:ext cx="29718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3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Responsive Web Design - Images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5459896" cy="161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>
              <a:spcBef>
                <a:spcPts val="13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Property</a:t>
            </a: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property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to a percentage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height property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 set to "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will be responsive and scale up and down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16B85-EFCC-998D-D83D-CDF0DCB4E2D5}"/>
              </a:ext>
            </a:extLst>
          </p:cNvPr>
          <p:cNvSpPr txBox="1"/>
          <p:nvPr/>
        </p:nvSpPr>
        <p:spPr>
          <a:xfrm>
            <a:off x="6042990" y="739775"/>
            <a:ext cx="6096000" cy="618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height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"flower1.jpg"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"460"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"345"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Resize the browser window to see how the image will scale.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7E0F16-989B-DC4B-FA1E-4E82EB92B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55" y="2522465"/>
            <a:ext cx="5339798" cy="399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6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Responsive Web Design - Images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5459896" cy="131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>
              <a:spcBef>
                <a:spcPts val="13"/>
              </a:spcBef>
              <a:buNone/>
            </a:pPr>
            <a:r>
              <a:rPr lang="en-US" altLang="en-US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max-width Property</a:t>
            </a: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max-width property is set to 100%,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image will scale down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has to, </a:t>
            </a:r>
            <a:r>
              <a:rPr lang="en-US" altLang="en-US" sz="2000" b="1" dirty="0">
                <a:solidFill>
                  <a:srgbClr val="FF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but never scale up to be larger than its original size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16B85-EFCC-998D-D83D-CDF0DCB4E2D5}"/>
              </a:ext>
            </a:extLst>
          </p:cNvPr>
          <p:cNvSpPr txBox="1"/>
          <p:nvPr/>
        </p:nvSpPr>
        <p:spPr>
          <a:xfrm>
            <a:off x="6042990" y="739775"/>
            <a:ext cx="6096000" cy="5355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max-width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100%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"flower1.jpg"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"460"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"345"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Resize the browser window to see how the image will scale when the width is less than 460px.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1B92A6-43FA-DA62-9F40-3FE36EBC9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15" y="2613025"/>
            <a:ext cx="5476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Responsive Web Design - Images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0" y="739775"/>
            <a:ext cx="5632173" cy="192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>
              <a:spcBef>
                <a:spcPts val="13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Images for Different Devices</a:t>
            </a: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 queries  used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display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different images on different devices.</a:t>
            </a: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one large image and one smaller image that will be displayed on different devices: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16B85-EFCC-998D-D83D-CDF0DCB4E2D5}"/>
              </a:ext>
            </a:extLst>
          </p:cNvPr>
          <p:cNvSpPr txBox="1"/>
          <p:nvPr/>
        </p:nvSpPr>
        <p:spPr>
          <a:xfrm>
            <a:off x="5910470" y="739774"/>
            <a:ext cx="6228520" cy="59330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For width smaller than 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600px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body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background-repeat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no-repeat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'img_smallflower.jpg'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For width 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600px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 larger: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@media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only 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screen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and (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min-width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6</a:t>
            </a:r>
            <a:r>
              <a:rPr lang="en-US" b="0" dirty="0" smtClean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00px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"flower1.jpg"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"margin-top:360px;"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Resize the browser width and the background image will change at 400px.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91FB1-61C0-9C3A-2A0E-3D3ED84F6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17" y="2990850"/>
            <a:ext cx="51625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How to Set the width-range for a Media Query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5459896" cy="100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>
              <a:spcBef>
                <a:spcPts val="13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we just discussed of creating media queries by applying just one 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property solves just one problem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16B85-EFCC-998D-D83D-CDF0DCB4E2D5}"/>
              </a:ext>
            </a:extLst>
          </p:cNvPr>
          <p:cNvSpPr txBox="1"/>
          <p:nvPr/>
        </p:nvSpPr>
        <p:spPr>
          <a:xfrm>
            <a:off x="6042990" y="739775"/>
            <a:ext cx="6096000" cy="6740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 Media Query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styles for all screens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.image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spc="-150" dirty="0">
                <a:solidFill>
                  <a:srgbClr val="008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/* styles for screens with a maximum width of </a:t>
            </a:r>
            <a:r>
              <a:rPr lang="en-US" b="0" spc="-150" dirty="0" smtClean="0">
                <a:solidFill>
                  <a:srgbClr val="008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500px </a:t>
            </a:r>
            <a:r>
              <a:rPr lang="en-US" b="0" spc="-150" dirty="0">
                <a:solidFill>
                  <a:srgbClr val="008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*/</a:t>
            </a:r>
            <a:endParaRPr lang="en-US" b="0" spc="-150" dirty="0">
              <a:solidFill>
                <a:srgbClr val="000000"/>
              </a:solidFill>
              <a:effectLst/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@media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screen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and (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max-width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500px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.image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"flower1.jpg"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"Example Image"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"image"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91FB1-61C0-9C3A-2A0E-3D3ED84F6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1" y="2241412"/>
            <a:ext cx="5162550" cy="39707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5287" y="5965371"/>
            <a:ext cx="4695056" cy="232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73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“and” Operator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5459896" cy="100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using media queries, we can use logical operators such as “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multiple conditions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16B85-EFCC-998D-D83D-CDF0DCB4E2D5}"/>
              </a:ext>
            </a:extLst>
          </p:cNvPr>
          <p:cNvSpPr txBox="1"/>
          <p:nvPr/>
        </p:nvSpPr>
        <p:spPr>
          <a:xfrm>
            <a:off x="5685183" y="739775"/>
            <a:ext cx="6453807" cy="5078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Styles for all devices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      </a:t>
            </a:r>
          </a:p>
          <a:p>
            <a:r>
              <a:rPr lang="en-US" b="0" spc="-3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Styles for devices with screens </a:t>
            </a:r>
            <a:r>
              <a:rPr lang="en-US" b="0" spc="-30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between </a:t>
            </a:r>
            <a:r>
              <a:rPr lang="en-US" b="0" spc="-30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200x </a:t>
            </a:r>
            <a:r>
              <a:rPr lang="en-US" b="0" spc="-30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US" spc="-300" smtClean="0">
                <a:solidFill>
                  <a:srgbClr val="008000"/>
                </a:solidFill>
                <a:latin typeface="Consolas" panose="020B0609020204030204" pitchFamily="49" charset="0"/>
              </a:rPr>
              <a:t>400</a:t>
            </a:r>
            <a:r>
              <a:rPr lang="en-US" b="0" spc="-30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px </a:t>
            </a:r>
            <a:r>
              <a:rPr lang="en-US" b="0" spc="-3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wide */</a:t>
            </a:r>
            <a:endParaRPr lang="en-US" b="0" spc="-3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spc="-15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@media (min-width: </a:t>
            </a:r>
            <a:r>
              <a:rPr lang="en-US" b="1" spc="-150" dirty="0" smtClean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200px</a:t>
            </a:r>
            <a:r>
              <a:rPr lang="en-US" b="1" spc="-15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 and (max-width: </a:t>
            </a:r>
            <a:r>
              <a:rPr lang="en-US" b="1" spc="-150" dirty="0" smtClean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400px</a:t>
            </a:r>
            <a:r>
              <a:rPr lang="en-US" b="1" spc="-15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Welcome to my responsive web page!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 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3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999</Words>
  <Application>Microsoft Office PowerPoint</Application>
  <PresentationFormat>Widescreen</PresentationFormat>
  <Paragraphs>405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Google Sans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naveench</dc:creator>
  <cp:lastModifiedBy>Aneja</cp:lastModifiedBy>
  <cp:revision>114</cp:revision>
  <dcterms:created xsi:type="dcterms:W3CDTF">2023-04-11T16:18:31Z</dcterms:created>
  <dcterms:modified xsi:type="dcterms:W3CDTF">2023-09-27T03:58:39Z</dcterms:modified>
</cp:coreProperties>
</file>