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4" r:id="rId6"/>
    <p:sldId id="272" r:id="rId7"/>
    <p:sldId id="282" r:id="rId8"/>
    <p:sldId id="281" r:id="rId9"/>
    <p:sldId id="275" r:id="rId10"/>
    <p:sldId id="27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884B-84D5-4656-9058-459FEC34A458}" v="95" dt="2023-10-08T08:08:33.095"/>
    <p1510:client id="{075B8898-B0DF-4579-B84E-BC123E673B2F}" v="94" dt="2023-10-08T07:57:55.777"/>
    <p1510:client id="{09BC9342-6934-4D78-B238-7D13A8A6F12D}" v="4" dt="2023-09-30T10:12:00.575"/>
    <p1510:client id="{5EB6381D-4190-4143-804C-2102B901CE0F}" v="1229" dt="2023-10-08T07:48:00.658"/>
    <p1510:client id="{CA35DEC6-9475-430E-8022-1565026749C3}" v="426" dt="2023-10-08T08:21:54.837"/>
    <p1510:client id="{D289736A-49E6-495D-A3D9-7CD03A00AE29}" v="561" dt="2023-10-08T06:28:03.468"/>
    <p1510:client id="{D5D44099-014E-4E50-BD06-A29DCADD243F}" v="4" dt="2023-10-08T07:50:21.508"/>
    <p1510:client id="{EC81858E-6EBB-4CCD-A3B3-D8CC257C9DAE}" v="2" dt="2023-10-08T07:52:57.043"/>
    <p1510:client id="{F6BE0A34-BB22-4626-AA25-22B57FCB3FBD}" v="3" dt="2023-10-08T05:58:57.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EB6381D-4190-4143-804C-2102B901CE0F}"/>
    <pc:docChg chg="addSld delSld modSld sldOrd">
      <pc:chgData name="Guest User" userId="" providerId="Windows Live" clId="Web-{5EB6381D-4190-4143-804C-2102B901CE0F}" dt="2023-10-08T07:48:00.658" v="635"/>
      <pc:docMkLst>
        <pc:docMk/>
      </pc:docMkLst>
      <pc:sldChg chg="modSp">
        <pc:chgData name="Guest User" userId="" providerId="Windows Live" clId="Web-{5EB6381D-4190-4143-804C-2102B901CE0F}" dt="2023-10-08T07:21:02.936" v="5"/>
        <pc:sldMkLst>
          <pc:docMk/>
          <pc:sldMk cId="0" sldId="267"/>
        </pc:sldMkLst>
        <pc:graphicFrameChg chg="mod modGraphic">
          <ac:chgData name="Guest User" userId="" providerId="Windows Live" clId="Web-{5EB6381D-4190-4143-804C-2102B901CE0F}" dt="2023-10-08T07:21:02.936" v="5"/>
          <ac:graphicFrameMkLst>
            <pc:docMk/>
            <pc:sldMk cId="0" sldId="267"/>
            <ac:graphicFrameMk id="4" creationId="{02033D93-71EC-176F-0882-C770AD048C2D}"/>
          </ac:graphicFrameMkLst>
        </pc:graphicFrameChg>
      </pc:sldChg>
      <pc:sldChg chg="ord">
        <pc:chgData name="Guest User" userId="" providerId="Windows Live" clId="Web-{5EB6381D-4190-4143-804C-2102B901CE0F}" dt="2023-10-08T07:47:49.079" v="633"/>
        <pc:sldMkLst>
          <pc:docMk/>
          <pc:sldMk cId="0" sldId="271"/>
        </pc:sldMkLst>
      </pc:sldChg>
      <pc:sldChg chg="modSp ord">
        <pc:chgData name="Guest User" userId="" providerId="Windows Live" clId="Web-{5EB6381D-4190-4143-804C-2102B901CE0F}" dt="2023-10-08T07:48:00.658" v="635"/>
        <pc:sldMkLst>
          <pc:docMk/>
          <pc:sldMk cId="0" sldId="272"/>
        </pc:sldMkLst>
        <pc:spChg chg="mod">
          <ac:chgData name="Guest User" userId="" providerId="Windows Live" clId="Web-{5EB6381D-4190-4143-804C-2102B901CE0F}" dt="2023-10-08T07:34:59.634" v="343" actId="20577"/>
          <ac:spMkLst>
            <pc:docMk/>
            <pc:sldMk cId="0" sldId="272"/>
            <ac:spMk id="2" creationId="{00000000-0000-0000-0000-000000000000}"/>
          </ac:spMkLst>
        </pc:spChg>
        <pc:spChg chg="mod">
          <ac:chgData name="Guest User" userId="" providerId="Windows Live" clId="Web-{5EB6381D-4190-4143-804C-2102B901CE0F}" dt="2023-10-08T07:45:29.497" v="630" actId="20577"/>
          <ac:spMkLst>
            <pc:docMk/>
            <pc:sldMk cId="0" sldId="272"/>
            <ac:spMk id="3" creationId="{00000000-0000-0000-0000-000000000000}"/>
          </ac:spMkLst>
        </pc:spChg>
      </pc:sldChg>
      <pc:sldChg chg="modSp ord">
        <pc:chgData name="Guest User" userId="" providerId="Windows Live" clId="Web-{5EB6381D-4190-4143-804C-2102B901CE0F}" dt="2023-10-08T07:47:53.595" v="634"/>
        <pc:sldMkLst>
          <pc:docMk/>
          <pc:sldMk cId="0" sldId="273"/>
        </pc:sldMkLst>
        <pc:spChg chg="mod">
          <ac:chgData name="Guest User" userId="" providerId="Windows Live" clId="Web-{5EB6381D-4190-4143-804C-2102B901CE0F}" dt="2023-10-08T07:35:07.900" v="344" actId="20577"/>
          <ac:spMkLst>
            <pc:docMk/>
            <pc:sldMk cId="0" sldId="273"/>
            <ac:spMk id="2" creationId="{00000000-0000-0000-0000-000000000000}"/>
          </ac:spMkLst>
        </pc:spChg>
        <pc:spChg chg="mod">
          <ac:chgData name="Guest User" userId="" providerId="Windows Live" clId="Web-{5EB6381D-4190-4143-804C-2102B901CE0F}" dt="2023-10-08T07:34:28.539" v="338" actId="20577"/>
          <ac:spMkLst>
            <pc:docMk/>
            <pc:sldMk cId="0" sldId="273"/>
            <ac:spMk id="3" creationId="{00000000-0000-0000-0000-000000000000}"/>
          </ac:spMkLst>
        </pc:spChg>
      </pc:sldChg>
      <pc:sldChg chg="new del">
        <pc:chgData name="Guest User" userId="" providerId="Windows Live" clId="Web-{5EB6381D-4190-4143-804C-2102B901CE0F}" dt="2023-10-08T07:47:00.047" v="632"/>
        <pc:sldMkLst>
          <pc:docMk/>
          <pc:sldMk cId="3501070621" sldId="280"/>
        </pc:sldMkLst>
      </pc:sldChg>
    </pc:docChg>
  </pc:docChgLst>
  <pc:docChgLst>
    <pc:chgData name="Guest User" providerId="Windows Live" clId="Web-{075B8898-B0DF-4579-B84E-BC123E673B2F}"/>
    <pc:docChg chg="addSld delSld modSld">
      <pc:chgData name="Guest User" userId="" providerId="Windows Live" clId="Web-{075B8898-B0DF-4579-B84E-BC123E673B2F}" dt="2023-10-08T07:57:55.777" v="92" actId="20577"/>
      <pc:docMkLst>
        <pc:docMk/>
      </pc:docMkLst>
      <pc:sldChg chg="del">
        <pc:chgData name="Guest User" userId="" providerId="Windows Live" clId="Web-{075B8898-B0DF-4579-B84E-BC123E673B2F}" dt="2023-10-08T07:55:22.679" v="1"/>
        <pc:sldMkLst>
          <pc:docMk/>
          <pc:sldMk cId="2258666973" sldId="280"/>
        </pc:sldMkLst>
      </pc:sldChg>
      <pc:sldChg chg="modSp new">
        <pc:chgData name="Guest User" userId="" providerId="Windows Live" clId="Web-{075B8898-B0DF-4579-B84E-BC123E673B2F}" dt="2023-10-08T07:57:55.777" v="92" actId="20577"/>
        <pc:sldMkLst>
          <pc:docMk/>
          <pc:sldMk cId="3951029042" sldId="282"/>
        </pc:sldMkLst>
        <pc:spChg chg="mod">
          <ac:chgData name="Guest User" userId="" providerId="Windows Live" clId="Web-{075B8898-B0DF-4579-B84E-BC123E673B2F}" dt="2023-10-08T07:56:17.008" v="16" actId="20577"/>
          <ac:spMkLst>
            <pc:docMk/>
            <pc:sldMk cId="3951029042" sldId="282"/>
            <ac:spMk id="2" creationId="{25B36C47-C2A4-08E4-DAB8-7D11DB09D7F0}"/>
          </ac:spMkLst>
        </pc:spChg>
        <pc:spChg chg="mod">
          <ac:chgData name="Guest User" userId="" providerId="Windows Live" clId="Web-{075B8898-B0DF-4579-B84E-BC123E673B2F}" dt="2023-10-08T07:57:55.777" v="92" actId="20577"/>
          <ac:spMkLst>
            <pc:docMk/>
            <pc:sldMk cId="3951029042" sldId="282"/>
            <ac:spMk id="3" creationId="{0FE74AAD-E6DB-0D07-4CB6-E7B34371651C}"/>
          </ac:spMkLst>
        </pc:spChg>
      </pc:sldChg>
    </pc:docChg>
  </pc:docChgLst>
  <pc:docChgLst>
    <pc:chgData name="Guest User" providerId="Windows Live" clId="Web-{0091884B-84D5-4656-9058-459FEC34A458}"/>
    <pc:docChg chg="modSld">
      <pc:chgData name="Guest User" userId="" providerId="Windows Live" clId="Web-{0091884B-84D5-4656-9058-459FEC34A458}" dt="2023-10-08T08:08:33.095" v="94" actId="20577"/>
      <pc:docMkLst>
        <pc:docMk/>
      </pc:docMkLst>
      <pc:sldChg chg="modSp">
        <pc:chgData name="Guest User" userId="" providerId="Windows Live" clId="Web-{0091884B-84D5-4656-9058-459FEC34A458}" dt="2023-10-08T08:08:33.095" v="94" actId="20577"/>
        <pc:sldMkLst>
          <pc:docMk/>
          <pc:sldMk cId="3951029042" sldId="282"/>
        </pc:sldMkLst>
        <pc:spChg chg="mod">
          <ac:chgData name="Guest User" userId="" providerId="Windows Live" clId="Web-{0091884B-84D5-4656-9058-459FEC34A458}" dt="2023-10-08T08:08:33.095" v="94" actId="20577"/>
          <ac:spMkLst>
            <pc:docMk/>
            <pc:sldMk cId="3951029042" sldId="282"/>
            <ac:spMk id="3" creationId="{0FE74AAD-E6DB-0D07-4CB6-E7B34371651C}"/>
          </ac:spMkLst>
        </pc:spChg>
      </pc:sldChg>
    </pc:docChg>
  </pc:docChgLst>
  <pc:docChgLst>
    <pc:chgData name="Guest User" providerId="Windows Live" clId="Web-{F6BE0A34-BB22-4626-AA25-22B57FCB3FBD}"/>
    <pc:docChg chg="modSld">
      <pc:chgData name="Guest User" userId="" providerId="Windows Live" clId="Web-{F6BE0A34-BB22-4626-AA25-22B57FCB3FBD}" dt="2023-10-08T05:58:55.547" v="0" actId="20577"/>
      <pc:docMkLst>
        <pc:docMk/>
      </pc:docMkLst>
      <pc:sldChg chg="modSp">
        <pc:chgData name="Guest User" userId="" providerId="Windows Live" clId="Web-{F6BE0A34-BB22-4626-AA25-22B57FCB3FBD}" dt="2023-10-08T05:58:55.547" v="0" actId="20577"/>
        <pc:sldMkLst>
          <pc:docMk/>
          <pc:sldMk cId="0" sldId="272"/>
        </pc:sldMkLst>
        <pc:spChg chg="mod">
          <ac:chgData name="Guest User" userId="" providerId="Windows Live" clId="Web-{F6BE0A34-BB22-4626-AA25-22B57FCB3FBD}" dt="2023-10-08T05:58:55.547" v="0" actId="20577"/>
          <ac:spMkLst>
            <pc:docMk/>
            <pc:sldMk cId="0" sldId="272"/>
            <ac:spMk id="3" creationId="{00000000-0000-0000-0000-000000000000}"/>
          </ac:spMkLst>
        </pc:spChg>
      </pc:sldChg>
    </pc:docChg>
  </pc:docChgLst>
  <pc:docChgLst>
    <pc:chgData name="Guest User" providerId="Windows Live" clId="Web-{EC81858E-6EBB-4CCD-A3B3-D8CC257C9DAE}"/>
    <pc:docChg chg="sldOrd">
      <pc:chgData name="Guest User" userId="" providerId="Windows Live" clId="Web-{EC81858E-6EBB-4CCD-A3B3-D8CC257C9DAE}" dt="2023-10-08T07:52:57.043" v="1"/>
      <pc:docMkLst>
        <pc:docMk/>
      </pc:docMkLst>
      <pc:sldChg chg="ord">
        <pc:chgData name="Guest User" userId="" providerId="Windows Live" clId="Web-{EC81858E-6EBB-4CCD-A3B3-D8CC257C9DAE}" dt="2023-10-08T07:52:57.043" v="1"/>
        <pc:sldMkLst>
          <pc:docMk/>
          <pc:sldMk cId="0" sldId="274"/>
        </pc:sldMkLst>
      </pc:sldChg>
    </pc:docChg>
  </pc:docChgLst>
  <pc:docChgLst>
    <pc:chgData name="Guest User" providerId="Windows Live" clId="Web-{D289736A-49E6-495D-A3D9-7CD03A00AE29}"/>
    <pc:docChg chg="modSld">
      <pc:chgData name="Guest User" userId="" providerId="Windows Live" clId="Web-{D289736A-49E6-495D-A3D9-7CD03A00AE29}" dt="2023-10-08T06:28:02.515" v="544" actId="20577"/>
      <pc:docMkLst>
        <pc:docMk/>
      </pc:docMkLst>
      <pc:sldChg chg="addSp modSp">
        <pc:chgData name="Guest User" userId="" providerId="Windows Live" clId="Web-{D289736A-49E6-495D-A3D9-7CD03A00AE29}" dt="2023-10-08T06:27:30.279" v="541"/>
        <pc:sldMkLst>
          <pc:docMk/>
          <pc:sldMk cId="0" sldId="267"/>
        </pc:sldMkLst>
        <pc:spChg chg="mod">
          <ac:chgData name="Guest User" userId="" providerId="Windows Live" clId="Web-{D289736A-49E6-495D-A3D9-7CD03A00AE29}" dt="2023-10-08T06:16:36.430" v="2" actId="20577"/>
          <ac:spMkLst>
            <pc:docMk/>
            <pc:sldMk cId="0" sldId="267"/>
            <ac:spMk id="3" creationId="{00000000-0000-0000-0000-000000000000}"/>
          </ac:spMkLst>
        </pc:spChg>
        <pc:graphicFrameChg chg="add mod modGraphic">
          <ac:chgData name="Guest User" userId="" providerId="Windows Live" clId="Web-{D289736A-49E6-495D-A3D9-7CD03A00AE29}" dt="2023-10-08T06:27:30.279" v="541"/>
          <ac:graphicFrameMkLst>
            <pc:docMk/>
            <pc:sldMk cId="0" sldId="267"/>
            <ac:graphicFrameMk id="4" creationId="{02033D93-71EC-176F-0882-C770AD048C2D}"/>
          </ac:graphicFrameMkLst>
        </pc:graphicFrameChg>
      </pc:sldChg>
      <pc:sldChg chg="modSp">
        <pc:chgData name="Guest User" userId="" providerId="Windows Live" clId="Web-{D289736A-49E6-495D-A3D9-7CD03A00AE29}" dt="2023-10-08T06:28:02.515" v="544" actId="20577"/>
        <pc:sldMkLst>
          <pc:docMk/>
          <pc:sldMk cId="0" sldId="271"/>
        </pc:sldMkLst>
        <pc:spChg chg="mod">
          <ac:chgData name="Guest User" userId="" providerId="Windows Live" clId="Web-{D289736A-49E6-495D-A3D9-7CD03A00AE29}" dt="2023-10-08T06:28:02.515" v="544" actId="20577"/>
          <ac:spMkLst>
            <pc:docMk/>
            <pc:sldMk cId="0" sldId="271"/>
            <ac:spMk id="2" creationId="{00000000-0000-0000-0000-000000000000}"/>
          </ac:spMkLst>
        </pc:spChg>
        <pc:spChg chg="mod">
          <ac:chgData name="Guest User" userId="" providerId="Windows Live" clId="Web-{D289736A-49E6-495D-A3D9-7CD03A00AE29}" dt="2023-10-08T06:27:57.499" v="543" actId="20577"/>
          <ac:spMkLst>
            <pc:docMk/>
            <pc:sldMk cId="0" sldId="271"/>
            <ac:spMk id="3" creationId="{00000000-0000-0000-0000-000000000000}"/>
          </ac:spMkLst>
        </pc:spChg>
      </pc:sldChg>
    </pc:docChg>
  </pc:docChgLst>
  <pc:docChgLst>
    <pc:chgData name="Purva Batra" userId="5a5a523f4b38482d" providerId="LiveId" clId="{09BC9342-6934-4D78-B238-7D13A8A6F12D}"/>
    <pc:docChg chg="undo custSel modSld">
      <pc:chgData name="Purva Batra" userId="5a5a523f4b38482d" providerId="LiveId" clId="{09BC9342-6934-4D78-B238-7D13A8A6F12D}" dt="2023-10-04T07:51:45.643" v="1343" actId="20577"/>
      <pc:docMkLst>
        <pc:docMk/>
      </pc:docMkLst>
      <pc:sldChg chg="modSp mod">
        <pc:chgData name="Purva Batra" userId="5a5a523f4b38482d" providerId="LiveId" clId="{09BC9342-6934-4D78-B238-7D13A8A6F12D}" dt="2023-09-30T09:48:02.953" v="986" actId="20577"/>
        <pc:sldMkLst>
          <pc:docMk/>
          <pc:sldMk cId="0" sldId="271"/>
        </pc:sldMkLst>
        <pc:spChg chg="mod">
          <ac:chgData name="Purva Batra" userId="5a5a523f4b38482d" providerId="LiveId" clId="{09BC9342-6934-4D78-B238-7D13A8A6F12D}" dt="2023-09-30T09:48:02.953" v="986" actId="20577"/>
          <ac:spMkLst>
            <pc:docMk/>
            <pc:sldMk cId="0" sldId="271"/>
            <ac:spMk id="3" creationId="{00000000-0000-0000-0000-000000000000}"/>
          </ac:spMkLst>
        </pc:spChg>
      </pc:sldChg>
      <pc:sldChg chg="modSp mod">
        <pc:chgData name="Purva Batra" userId="5a5a523f4b38482d" providerId="LiveId" clId="{09BC9342-6934-4D78-B238-7D13A8A6F12D}" dt="2023-10-04T07:51:45.643" v="1343" actId="20577"/>
        <pc:sldMkLst>
          <pc:docMk/>
          <pc:sldMk cId="0" sldId="273"/>
        </pc:sldMkLst>
        <pc:spChg chg="mod">
          <ac:chgData name="Purva Batra" userId="5a5a523f4b38482d" providerId="LiveId" clId="{09BC9342-6934-4D78-B238-7D13A8A6F12D}" dt="2023-10-04T07:51:45.643" v="1343" actId="20577"/>
          <ac:spMkLst>
            <pc:docMk/>
            <pc:sldMk cId="0" sldId="273"/>
            <ac:spMk id="3" creationId="{00000000-0000-0000-0000-000000000000}"/>
          </ac:spMkLst>
        </pc:spChg>
      </pc:sldChg>
    </pc:docChg>
  </pc:docChgLst>
  <pc:docChgLst>
    <pc:chgData name="Guest User" providerId="Windows Live" clId="Web-{D5D44099-014E-4E50-BD06-A29DCADD243F}"/>
    <pc:docChg chg="addSld sldOrd">
      <pc:chgData name="Guest User" userId="" providerId="Windows Live" clId="Web-{D5D44099-014E-4E50-BD06-A29DCADD243F}" dt="2023-10-08T07:50:21.508" v="3"/>
      <pc:docMkLst>
        <pc:docMk/>
      </pc:docMkLst>
      <pc:sldChg chg="ord">
        <pc:chgData name="Guest User" userId="" providerId="Windows Live" clId="Web-{D5D44099-014E-4E50-BD06-A29DCADD243F}" dt="2023-10-08T07:49:40.928" v="1"/>
        <pc:sldMkLst>
          <pc:docMk/>
          <pc:sldMk cId="0" sldId="272"/>
        </pc:sldMkLst>
      </pc:sldChg>
      <pc:sldChg chg="new">
        <pc:chgData name="Guest User" userId="" providerId="Windows Live" clId="Web-{D5D44099-014E-4E50-BD06-A29DCADD243F}" dt="2023-10-08T07:50:19.648" v="2"/>
        <pc:sldMkLst>
          <pc:docMk/>
          <pc:sldMk cId="2258666973" sldId="280"/>
        </pc:sldMkLst>
      </pc:sldChg>
      <pc:sldChg chg="new">
        <pc:chgData name="Guest User" userId="" providerId="Windows Live" clId="Web-{D5D44099-014E-4E50-BD06-A29DCADD243F}" dt="2023-10-08T07:50:21.508" v="3"/>
        <pc:sldMkLst>
          <pc:docMk/>
          <pc:sldMk cId="750111456" sldId="281"/>
        </pc:sldMkLst>
      </pc:sldChg>
    </pc:docChg>
  </pc:docChgLst>
  <pc:docChgLst>
    <pc:chgData name="Guest User" providerId="Windows Live" clId="Web-{CA35DEC6-9475-430E-8022-1565026749C3}"/>
    <pc:docChg chg="modSld">
      <pc:chgData name="Guest User" userId="" providerId="Windows Live" clId="Web-{CA35DEC6-9475-430E-8022-1565026749C3}" dt="2023-10-08T08:21:54.837" v="424" actId="20577"/>
      <pc:docMkLst>
        <pc:docMk/>
      </pc:docMkLst>
      <pc:sldChg chg="addSp modSp mod modClrScheme chgLayout">
        <pc:chgData name="Guest User" userId="" providerId="Windows Live" clId="Web-{CA35DEC6-9475-430E-8022-1565026749C3}" dt="2023-10-08T08:21:54.837" v="424" actId="20577"/>
        <pc:sldMkLst>
          <pc:docMk/>
          <pc:sldMk cId="750111456" sldId="281"/>
        </pc:sldMkLst>
        <pc:spChg chg="add mod">
          <ac:chgData name="Guest User" userId="" providerId="Windows Live" clId="Web-{CA35DEC6-9475-430E-8022-1565026749C3}" dt="2023-10-08T08:15:40.769" v="225"/>
          <ac:spMkLst>
            <pc:docMk/>
            <pc:sldMk cId="750111456" sldId="281"/>
            <ac:spMk id="2" creationId="{E894CD13-C8CA-8DBF-F501-4BFE2084706C}"/>
          </ac:spMkLst>
        </pc:spChg>
        <pc:spChg chg="add mod">
          <ac:chgData name="Guest User" userId="" providerId="Windows Live" clId="Web-{CA35DEC6-9475-430E-8022-1565026749C3}" dt="2023-10-08T08:21:54.837" v="424" actId="20577"/>
          <ac:spMkLst>
            <pc:docMk/>
            <pc:sldMk cId="750111456" sldId="281"/>
            <ac:spMk id="3" creationId="{A8D79896-D2CC-F2BA-3FC6-4A0E6D11949D}"/>
          </ac:spMkLst>
        </pc:spChg>
      </pc:sldChg>
      <pc:sldChg chg="modSp">
        <pc:chgData name="Guest User" userId="" providerId="Windows Live" clId="Web-{CA35DEC6-9475-430E-8022-1565026749C3}" dt="2023-10-08T08:15:24.894" v="224" actId="20577"/>
        <pc:sldMkLst>
          <pc:docMk/>
          <pc:sldMk cId="3951029042" sldId="282"/>
        </pc:sldMkLst>
        <pc:spChg chg="mod">
          <ac:chgData name="Guest User" userId="" providerId="Windows Live" clId="Web-{CA35DEC6-9475-430E-8022-1565026749C3}" dt="2023-10-08T08:15:24.894" v="224" actId="20577"/>
          <ac:spMkLst>
            <pc:docMk/>
            <pc:sldMk cId="3951029042" sldId="282"/>
            <ac:spMk id="3" creationId="{0FE74AAD-E6DB-0D07-4CB6-E7B3437165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a:latin typeface="Times New Roman" pitchFamily="18" charset="0"/>
                <a:cs typeface="Times New Roman" pitchFamily="18" charset="0"/>
              </a:rPr>
              <a:t>:</a:t>
            </a:r>
          </a:p>
          <a:p>
            <a:endParaRPr lang="en-US"/>
          </a:p>
          <a:p>
            <a:endParaRPr lang="en-US"/>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45386"/>
            <a:ext cx="5112568" cy="2031325"/>
          </a:xfrm>
          <a:prstGeom prst="rect">
            <a:avLst/>
          </a:prstGeom>
          <a:solidFill>
            <a:schemeClr val="accent6">
              <a:lumMod val="60000"/>
              <a:lumOff val="40000"/>
            </a:schemeClr>
          </a:solidFill>
        </p:spPr>
        <p:txBody>
          <a:bodyPr wrap="square" rtlCol="0">
            <a:spAutoFit/>
          </a:bodyPr>
          <a:lstStyle/>
          <a:p>
            <a:r>
              <a:rPr lang="en-US" sz="2000"/>
              <a:t>Team Details:</a:t>
            </a:r>
          </a:p>
          <a:p>
            <a:r>
              <a:rPr lang="en-US" sz="2000"/>
              <a:t>                        </a:t>
            </a:r>
            <a:r>
              <a:rPr lang="en-US" sz="1600">
                <a:latin typeface="Algerian" panose="04020705040A02060702" pitchFamily="82" charset="0"/>
              </a:rPr>
              <a:t>PRIYANSHU MITTAL(2310992500)</a:t>
            </a:r>
          </a:p>
          <a:p>
            <a:r>
              <a:rPr lang="en-US" sz="1600">
                <a:latin typeface="Algerian" panose="04020705040A02060702" pitchFamily="82" charset="0"/>
              </a:rPr>
              <a:t>                           PURVA BATRA(2310992501)</a:t>
            </a:r>
          </a:p>
          <a:p>
            <a:r>
              <a:rPr lang="en-US" sz="1600">
                <a:latin typeface="Algerian" panose="04020705040A02060702" pitchFamily="82" charset="0"/>
              </a:rPr>
              <a:t>                           RADHIKA SHARMA(2310992502)</a:t>
            </a:r>
          </a:p>
          <a:p>
            <a:r>
              <a:rPr lang="en-US" sz="1600">
                <a:latin typeface="Algerian" panose="04020705040A02060702" pitchFamily="82" charset="0"/>
              </a:rPr>
              <a:t>                            </a:t>
            </a:r>
            <a:endParaRPr lang="en-US" sz="2000"/>
          </a:p>
          <a:p>
            <a:r>
              <a:rPr lang="en-US" sz="2000">
                <a:latin typeface="Times New Roman" pitchFamily="18" charset="0"/>
                <a:cs typeface="Times New Roman" pitchFamily="18" charset="0"/>
              </a:rPr>
              <a:t>Faculty Coordinator: </a:t>
            </a:r>
            <a:r>
              <a:rPr lang="en-US" sz="1600">
                <a:latin typeface="Algerian" panose="04020705040A02060702" pitchFamily="82" charset="0"/>
                <a:cs typeface="Times New Roman" pitchFamily="18" charset="0"/>
              </a:rPr>
              <a:t>DR. RATTANDEEP ANEJA</a:t>
            </a:r>
            <a:endParaRPr lang="en-US">
              <a:solidFill>
                <a:schemeClr val="bg1"/>
              </a:solidFill>
            </a:endParaRPr>
          </a:p>
          <a:p>
            <a:endParaRPr lang="en-US">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err="1">
                <a:solidFill>
                  <a:srgbClr val="FF0000"/>
                </a:solidFill>
                <a:latin typeface="Times New Roman" pitchFamily="18" charset="0"/>
                <a:cs typeface="Times New Roman" pitchFamily="18" charset="0"/>
              </a:rPr>
              <a:t>Chitkara</a:t>
            </a:r>
            <a:r>
              <a:rPr lang="en-US" sz="2000" b="1">
                <a:solidFill>
                  <a:srgbClr val="FF0000"/>
                </a:solidFill>
                <a:latin typeface="Times New Roman" pitchFamily="18" charset="0"/>
                <a:cs typeface="Times New Roman" pitchFamily="18" charset="0"/>
              </a:rPr>
              <a:t> University Institute of Engineering and Technology, </a:t>
            </a:r>
          </a:p>
          <a:p>
            <a:pPr algn="ctr"/>
            <a:r>
              <a:rPr lang="en-US" sz="2000" b="1" err="1">
                <a:solidFill>
                  <a:srgbClr val="FF0000"/>
                </a:solidFill>
                <a:latin typeface="Times New Roman" pitchFamily="18" charset="0"/>
                <a:cs typeface="Times New Roman" pitchFamily="18" charset="0"/>
              </a:rPr>
              <a:t>Chitkara</a:t>
            </a:r>
            <a:r>
              <a:rPr lang="en-US" sz="2000" b="1">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Bonus Feature(optional)</a:t>
            </a:r>
          </a:p>
        </p:txBody>
      </p:sp>
      <p:sp>
        <p:nvSpPr>
          <p:cNvPr id="3" name="Rectangle 2"/>
          <p:cNvSpPr/>
          <p:nvPr/>
        </p:nvSpPr>
        <p:spPr>
          <a:xfrm>
            <a:off x="395536" y="1196752"/>
            <a:ext cx="8136904" cy="1077218"/>
          </a:xfrm>
          <a:prstGeom prst="rect">
            <a:avLst/>
          </a:prstGeom>
        </p:spPr>
        <p:txBody>
          <a:bodyPr wrap="square">
            <a:spAutoFit/>
          </a:bodyPr>
          <a:lstStyle/>
          <a:p>
            <a:pPr>
              <a:buFont typeface="Arial" pitchFamily="34" charset="0"/>
              <a:buChar char="•"/>
            </a:pPr>
            <a:r>
              <a:rPr lang="en-US" sz="3200">
                <a:latin typeface="Times New Roman" pitchFamily="18" charset="0"/>
                <a:cs typeface="Times New Roman" pitchFamily="18" charset="0"/>
              </a:rPr>
              <a:t>This slide should highlight any specific feature which is distinct and innovative in your project.</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Conclusion</a:t>
            </a:r>
          </a:p>
        </p:txBody>
      </p:sp>
      <p:sp>
        <p:nvSpPr>
          <p:cNvPr id="3" name="Rectangle 2"/>
          <p:cNvSpPr/>
          <p:nvPr/>
        </p:nvSpPr>
        <p:spPr>
          <a:xfrm>
            <a:off x="395536" y="1196752"/>
            <a:ext cx="8136904" cy="1569660"/>
          </a:xfrm>
          <a:prstGeom prst="rect">
            <a:avLst/>
          </a:prstGeom>
        </p:spPr>
        <p:txBody>
          <a:bodyPr wrap="square">
            <a:spAutoFit/>
          </a:bodyPr>
          <a:lstStyle/>
          <a:p>
            <a:r>
              <a:rPr lang="en-US" sz="3200">
                <a:latin typeface="Times New Roman" pitchFamily="18" charset="0"/>
                <a:cs typeface="Times New Roman" pitchFamily="18" charset="0"/>
              </a:rPr>
              <a:t>This slide should summarize the key points of the project and the team's main takeaways from the experience. </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References/Links used</a:t>
            </a:r>
          </a:p>
        </p:txBody>
      </p:sp>
      <p:sp>
        <p:nvSpPr>
          <p:cNvPr id="3" name="Rectangle 2"/>
          <p:cNvSpPr/>
          <p:nvPr/>
        </p:nvSpPr>
        <p:spPr>
          <a:xfrm>
            <a:off x="395536" y="1196752"/>
            <a:ext cx="8136904" cy="1569660"/>
          </a:xfrm>
          <a:prstGeom prst="rect">
            <a:avLst/>
          </a:prstGeom>
        </p:spPr>
        <p:txBody>
          <a:bodyPr wrap="square">
            <a:spAutoFit/>
          </a:bodyPr>
          <a:lstStyle/>
          <a:p>
            <a:pPr>
              <a:buFont typeface="Arial" pitchFamily="34" charset="0"/>
              <a:buChar char="•"/>
            </a:pPr>
            <a:endParaRPr lang="en-US" sz="3200">
              <a:latin typeface="Times New Roman" pitchFamily="18" charset="0"/>
              <a:cs typeface="Times New Roman" pitchFamily="18" charset="0"/>
            </a:endParaRPr>
          </a:p>
          <a:p>
            <a:pPr>
              <a:buFont typeface="Arial" pitchFamily="34" charset="0"/>
              <a:buChar char="•"/>
            </a:pPr>
            <a:r>
              <a:rPr lang="en-US" sz="3200">
                <a:latin typeface="Times New Roman" pitchFamily="18" charset="0"/>
                <a:cs typeface="Times New Roman" pitchFamily="18" charset="0"/>
              </a:rPr>
              <a:t>This slide should include a list of all the sources and references used in the project.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Table of Contents</a:t>
            </a:r>
            <a:endParaRPr lang="en-US" b="1">
              <a:latin typeface="Times New Roman" pitchFamily="18" charset="0"/>
              <a:cs typeface="Times New Roman" pitchFamily="18" charset="0"/>
            </a:endParaRPr>
          </a:p>
        </p:txBody>
      </p:sp>
      <p:sp>
        <p:nvSpPr>
          <p:cNvPr id="3" name="TextBox 2"/>
          <p:cNvSpPr txBox="1"/>
          <p:nvPr/>
        </p:nvSpPr>
        <p:spPr>
          <a:xfrm>
            <a:off x="323528" y="980728"/>
            <a:ext cx="6912768" cy="523220"/>
          </a:xfrm>
          <a:prstGeom prst="rect">
            <a:avLst/>
          </a:prstGeom>
          <a:noFill/>
        </p:spPr>
        <p:txBody>
          <a:bodyPr wrap="square" lIns="91440" tIns="45720" rIns="91440" bIns="45720" rtlCol="0" anchor="t">
            <a:spAutoFit/>
          </a:bodyPr>
          <a:lstStyle/>
          <a:p>
            <a:endParaRPr lang="en-US" sz="280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02033D93-71EC-176F-0882-C770AD048C2D}"/>
              </a:ext>
            </a:extLst>
          </p:cNvPr>
          <p:cNvGraphicFramePr>
            <a:graphicFrameLocks noGrp="1"/>
          </p:cNvGraphicFramePr>
          <p:nvPr>
            <p:extLst>
              <p:ext uri="{D42A27DB-BD31-4B8C-83A1-F6EECF244321}">
                <p14:modId xmlns:p14="http://schemas.microsoft.com/office/powerpoint/2010/main" val="4068526570"/>
              </p:ext>
            </p:extLst>
          </p:nvPr>
        </p:nvGraphicFramePr>
        <p:xfrm>
          <a:off x="510466" y="1253970"/>
          <a:ext cx="8113379" cy="5178120"/>
        </p:xfrm>
        <a:graphic>
          <a:graphicData uri="http://schemas.openxmlformats.org/drawingml/2006/table">
            <a:tbl>
              <a:tblPr firstRow="1" bandRow="1">
                <a:tableStyleId>{5940675A-B579-460E-94D1-54222C63F5DA}</a:tableStyleId>
              </a:tblPr>
              <a:tblGrid>
                <a:gridCol w="1148548">
                  <a:extLst>
                    <a:ext uri="{9D8B030D-6E8A-4147-A177-3AD203B41FA5}">
                      <a16:colId xmlns:a16="http://schemas.microsoft.com/office/drawing/2014/main" val="2412453381"/>
                    </a:ext>
                  </a:extLst>
                </a:gridCol>
                <a:gridCol w="4710713">
                  <a:extLst>
                    <a:ext uri="{9D8B030D-6E8A-4147-A177-3AD203B41FA5}">
                      <a16:colId xmlns:a16="http://schemas.microsoft.com/office/drawing/2014/main" val="1049600084"/>
                    </a:ext>
                  </a:extLst>
                </a:gridCol>
                <a:gridCol w="2254118">
                  <a:extLst>
                    <a:ext uri="{9D8B030D-6E8A-4147-A177-3AD203B41FA5}">
                      <a16:colId xmlns:a16="http://schemas.microsoft.com/office/drawing/2014/main" val="4138106387"/>
                    </a:ext>
                  </a:extLst>
                </a:gridCol>
              </a:tblGrid>
              <a:tr h="647265">
                <a:tc>
                  <a:txBody>
                    <a:bodyPr/>
                    <a:lstStyle/>
                    <a:p>
                      <a:pPr lvl="0" algn="ctr">
                        <a:buNone/>
                      </a:pPr>
                      <a:r>
                        <a:rPr lang="en-US" sz="2800"/>
                        <a:t>Sr.No</a:t>
                      </a:r>
                    </a:p>
                  </a:txBody>
                  <a:tcPr/>
                </a:tc>
                <a:tc>
                  <a:txBody>
                    <a:bodyPr/>
                    <a:lstStyle/>
                    <a:p>
                      <a:pPr algn="ctr"/>
                      <a:r>
                        <a:rPr lang="en-US" sz="2800"/>
                        <a:t>Content</a:t>
                      </a:r>
                    </a:p>
                  </a:txBody>
                  <a:tcPr/>
                </a:tc>
                <a:tc>
                  <a:txBody>
                    <a:bodyPr/>
                    <a:lstStyle/>
                    <a:p>
                      <a:r>
                        <a:rPr lang="en-US" sz="2800"/>
                        <a:t>Page No.</a:t>
                      </a:r>
                      <a:endParaRPr lang="en-US"/>
                    </a:p>
                  </a:txBody>
                  <a:tcPr/>
                </a:tc>
                <a:extLst>
                  <a:ext uri="{0D108BD9-81ED-4DB2-BD59-A6C34878D82A}">
                    <a16:rowId xmlns:a16="http://schemas.microsoft.com/office/drawing/2014/main" val="3471805455"/>
                  </a:ext>
                </a:extLst>
              </a:tr>
              <a:tr h="647265">
                <a:tc>
                  <a:txBody>
                    <a:bodyPr/>
                    <a:lstStyle/>
                    <a:p>
                      <a:pPr lvl="0" algn="r">
                        <a:buNone/>
                      </a:pPr>
                      <a:r>
                        <a:rPr lang="en-US" sz="2400"/>
                        <a:t>1.</a:t>
                      </a:r>
                    </a:p>
                  </a:txBody>
                  <a:tcPr/>
                </a:tc>
                <a:tc>
                  <a:txBody>
                    <a:bodyPr/>
                    <a:lstStyle/>
                    <a:p>
                      <a:r>
                        <a:rPr lang="en-US" sz="2400"/>
                        <a:t>Introduction</a:t>
                      </a:r>
                      <a:endParaRPr lang="en-US" err="1"/>
                    </a:p>
                  </a:txBody>
                  <a:tcPr/>
                </a:tc>
                <a:tc>
                  <a:txBody>
                    <a:bodyPr/>
                    <a:lstStyle/>
                    <a:p>
                      <a:endParaRPr lang="en-US"/>
                    </a:p>
                  </a:txBody>
                  <a:tcPr/>
                </a:tc>
                <a:extLst>
                  <a:ext uri="{0D108BD9-81ED-4DB2-BD59-A6C34878D82A}">
                    <a16:rowId xmlns:a16="http://schemas.microsoft.com/office/drawing/2014/main" val="4243059168"/>
                  </a:ext>
                </a:extLst>
              </a:tr>
              <a:tr h="647265">
                <a:tc>
                  <a:txBody>
                    <a:bodyPr/>
                    <a:lstStyle/>
                    <a:p>
                      <a:pPr algn="r"/>
                      <a:r>
                        <a:rPr lang="en-US" sz="2400"/>
                        <a:t>2.</a:t>
                      </a:r>
                    </a:p>
                  </a:txBody>
                  <a:tcPr/>
                </a:tc>
                <a:tc>
                  <a:txBody>
                    <a:bodyPr/>
                    <a:lstStyle/>
                    <a:p>
                      <a:pPr lvl="0" algn="l">
                        <a:buNone/>
                      </a:pPr>
                      <a:r>
                        <a:rPr lang="en-US" sz="2400"/>
                        <a:t>Problem Statement</a:t>
                      </a:r>
                    </a:p>
                  </a:txBody>
                  <a:tcPr/>
                </a:tc>
                <a:tc>
                  <a:txBody>
                    <a:bodyPr/>
                    <a:lstStyle/>
                    <a:p>
                      <a:endParaRPr lang="en-US"/>
                    </a:p>
                  </a:txBody>
                  <a:tcPr/>
                </a:tc>
                <a:extLst>
                  <a:ext uri="{0D108BD9-81ED-4DB2-BD59-A6C34878D82A}">
                    <a16:rowId xmlns:a16="http://schemas.microsoft.com/office/drawing/2014/main" val="1069327465"/>
                  </a:ext>
                </a:extLst>
              </a:tr>
              <a:tr h="647265">
                <a:tc>
                  <a:txBody>
                    <a:bodyPr/>
                    <a:lstStyle/>
                    <a:p>
                      <a:pPr algn="r"/>
                      <a:r>
                        <a:rPr lang="en-US" sz="2400"/>
                        <a:t>3.</a:t>
                      </a:r>
                    </a:p>
                  </a:txBody>
                  <a:tcPr/>
                </a:tc>
                <a:tc>
                  <a:txBody>
                    <a:bodyPr/>
                    <a:lstStyle/>
                    <a:p>
                      <a:pPr algn="l"/>
                      <a:r>
                        <a:rPr lang="en-US" sz="2400"/>
                        <a:t>Key Features</a:t>
                      </a:r>
                    </a:p>
                  </a:txBody>
                  <a:tcPr/>
                </a:tc>
                <a:tc>
                  <a:txBody>
                    <a:bodyPr/>
                    <a:lstStyle/>
                    <a:p>
                      <a:endParaRPr lang="en-US"/>
                    </a:p>
                  </a:txBody>
                  <a:tcPr/>
                </a:tc>
                <a:extLst>
                  <a:ext uri="{0D108BD9-81ED-4DB2-BD59-A6C34878D82A}">
                    <a16:rowId xmlns:a16="http://schemas.microsoft.com/office/drawing/2014/main" val="4250732698"/>
                  </a:ext>
                </a:extLst>
              </a:tr>
              <a:tr h="647265">
                <a:tc>
                  <a:txBody>
                    <a:bodyPr/>
                    <a:lstStyle/>
                    <a:p>
                      <a:pPr algn="r"/>
                      <a:r>
                        <a:rPr lang="en-US" sz="2400"/>
                        <a:t>4.</a:t>
                      </a:r>
                    </a:p>
                  </a:txBody>
                  <a:tcPr/>
                </a:tc>
                <a:tc>
                  <a:txBody>
                    <a:bodyPr/>
                    <a:lstStyle/>
                    <a:p>
                      <a:pPr algn="l"/>
                      <a:r>
                        <a:rPr lang="en-US" sz="2400"/>
                        <a:t>Tags Used</a:t>
                      </a:r>
                    </a:p>
                  </a:txBody>
                  <a:tcPr/>
                </a:tc>
                <a:tc>
                  <a:txBody>
                    <a:bodyPr/>
                    <a:lstStyle/>
                    <a:p>
                      <a:endParaRPr lang="en-US"/>
                    </a:p>
                  </a:txBody>
                  <a:tcPr/>
                </a:tc>
                <a:extLst>
                  <a:ext uri="{0D108BD9-81ED-4DB2-BD59-A6C34878D82A}">
                    <a16:rowId xmlns:a16="http://schemas.microsoft.com/office/drawing/2014/main" val="2774369201"/>
                  </a:ext>
                </a:extLst>
              </a:tr>
              <a:tr h="647265">
                <a:tc>
                  <a:txBody>
                    <a:bodyPr/>
                    <a:lstStyle/>
                    <a:p>
                      <a:pPr algn="r"/>
                      <a:r>
                        <a:rPr lang="en-US" sz="2400"/>
                        <a:t>5.</a:t>
                      </a:r>
                    </a:p>
                  </a:txBody>
                  <a:tcPr/>
                </a:tc>
                <a:tc>
                  <a:txBody>
                    <a:bodyPr/>
                    <a:lstStyle/>
                    <a:p>
                      <a:pPr algn="l"/>
                      <a:r>
                        <a:rPr lang="en-US" sz="2400"/>
                        <a:t>Code</a:t>
                      </a:r>
                    </a:p>
                  </a:txBody>
                  <a:tcPr/>
                </a:tc>
                <a:tc>
                  <a:txBody>
                    <a:bodyPr/>
                    <a:lstStyle/>
                    <a:p>
                      <a:endParaRPr lang="en-US"/>
                    </a:p>
                  </a:txBody>
                  <a:tcPr/>
                </a:tc>
                <a:extLst>
                  <a:ext uri="{0D108BD9-81ED-4DB2-BD59-A6C34878D82A}">
                    <a16:rowId xmlns:a16="http://schemas.microsoft.com/office/drawing/2014/main" val="3821808274"/>
                  </a:ext>
                </a:extLst>
              </a:tr>
              <a:tr h="647265">
                <a:tc>
                  <a:txBody>
                    <a:bodyPr/>
                    <a:lstStyle/>
                    <a:p>
                      <a:pPr algn="r"/>
                      <a:r>
                        <a:rPr lang="en-US" sz="2400"/>
                        <a:t>6.</a:t>
                      </a:r>
                    </a:p>
                  </a:txBody>
                  <a:tcPr/>
                </a:tc>
                <a:tc>
                  <a:txBody>
                    <a:bodyPr/>
                    <a:lstStyle/>
                    <a:p>
                      <a:pPr algn="l"/>
                      <a:r>
                        <a:rPr lang="en-US" sz="2400"/>
                        <a:t>UI &amp; Links Used</a:t>
                      </a:r>
                    </a:p>
                  </a:txBody>
                  <a:tcPr/>
                </a:tc>
                <a:tc>
                  <a:txBody>
                    <a:bodyPr/>
                    <a:lstStyle/>
                    <a:p>
                      <a:endParaRPr lang="en-US"/>
                    </a:p>
                  </a:txBody>
                  <a:tcPr/>
                </a:tc>
                <a:extLst>
                  <a:ext uri="{0D108BD9-81ED-4DB2-BD59-A6C34878D82A}">
                    <a16:rowId xmlns:a16="http://schemas.microsoft.com/office/drawing/2014/main" val="467579723"/>
                  </a:ext>
                </a:extLst>
              </a:tr>
              <a:tr h="647265">
                <a:tc>
                  <a:txBody>
                    <a:bodyPr/>
                    <a:lstStyle/>
                    <a:p>
                      <a:pPr algn="r"/>
                      <a:r>
                        <a:rPr lang="en-US" sz="2400"/>
                        <a:t>7.</a:t>
                      </a:r>
                    </a:p>
                  </a:txBody>
                  <a:tcPr/>
                </a:tc>
                <a:tc>
                  <a:txBody>
                    <a:bodyPr/>
                    <a:lstStyle/>
                    <a:p>
                      <a:pPr algn="l"/>
                      <a:r>
                        <a:rPr lang="en-US" sz="2400"/>
                        <a:t>Conclusion</a:t>
                      </a:r>
                    </a:p>
                  </a:txBody>
                  <a:tcPr/>
                </a:tc>
                <a:tc>
                  <a:txBody>
                    <a:bodyPr/>
                    <a:lstStyle/>
                    <a:p>
                      <a:endParaRPr lang="en-US"/>
                    </a:p>
                  </a:txBody>
                  <a:tcPr/>
                </a:tc>
                <a:extLst>
                  <a:ext uri="{0D108BD9-81ED-4DB2-BD59-A6C34878D82A}">
                    <a16:rowId xmlns:a16="http://schemas.microsoft.com/office/drawing/2014/main" val="103529862"/>
                  </a:ext>
                </a:extLst>
              </a:tr>
            </a:tbl>
          </a:graphicData>
        </a:graphic>
      </p:graphicFrame>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lIns="91440" tIns="45720" rIns="91440" bIns="45720" rtlCol="0" anchor="t">
            <a:spAutoFit/>
          </a:bodyPr>
          <a:lstStyle/>
          <a:p>
            <a:r>
              <a:rPr lang="en-US" sz="3200" b="1">
                <a:latin typeface="Times New Roman"/>
                <a:cs typeface="Times New Roman"/>
              </a:rPr>
              <a:t>Introduction</a:t>
            </a:r>
          </a:p>
        </p:txBody>
      </p:sp>
      <p:sp>
        <p:nvSpPr>
          <p:cNvPr id="3" name="Rectangle 2"/>
          <p:cNvSpPr/>
          <p:nvPr/>
        </p:nvSpPr>
        <p:spPr>
          <a:xfrm>
            <a:off x="395536" y="1196752"/>
            <a:ext cx="8136904" cy="8248412"/>
          </a:xfrm>
          <a:prstGeom prst="rect">
            <a:avLst/>
          </a:prstGeom>
        </p:spPr>
        <p:txBody>
          <a:bodyPr wrap="square" lIns="91440" tIns="45720" rIns="91440" bIns="45720" anchor="t">
            <a:spAutoFit/>
          </a:bodyPr>
          <a:lstStyle/>
          <a:p>
            <a:r>
              <a:rPr lang="en-US" sz="4000">
                <a:latin typeface="Stencil"/>
                <a:cs typeface="Times New Roman"/>
              </a:rPr>
              <a:t>     CALCULATOR APPLICATION</a:t>
            </a:r>
            <a:r>
              <a:rPr lang="en-US" sz="4000">
                <a:latin typeface="Britannic Bold"/>
                <a:cs typeface="Times New Roman"/>
              </a:rPr>
              <a:t> </a:t>
            </a:r>
            <a:endParaRPr lang="en-US" sz="4000">
              <a:latin typeface="Britannic Bold" panose="020B0903060703020204" pitchFamily="34" charset="0"/>
              <a:cs typeface="Times New Roman" pitchFamily="18" charset="0"/>
            </a:endParaRPr>
          </a:p>
          <a:p>
            <a:r>
              <a:rPr lang="en-US" sz="2000">
                <a:latin typeface="Britannic Bold"/>
                <a:cs typeface="Times New Roman"/>
              </a:rPr>
              <a:t>GROUP MEMBERS:-</a:t>
            </a:r>
          </a:p>
          <a:p>
            <a:r>
              <a:rPr lang="en-US" sz="2000">
                <a:latin typeface="Britannic Bold"/>
                <a:cs typeface="Times New Roman"/>
              </a:rPr>
              <a:t>                                        </a:t>
            </a:r>
            <a:r>
              <a:rPr lang="en-US" sz="2000">
                <a:latin typeface="Algerian"/>
              </a:rPr>
              <a:t>PRIYANSHU MITTAL(2310992500)</a:t>
            </a:r>
          </a:p>
          <a:p>
            <a:r>
              <a:rPr lang="en-US" sz="2000">
                <a:latin typeface="Algerian"/>
              </a:rPr>
              <a:t>                                                PURVA BATRA(2310992501)</a:t>
            </a:r>
          </a:p>
          <a:p>
            <a:r>
              <a:rPr lang="en-US" sz="2000">
                <a:latin typeface="Algerian"/>
              </a:rPr>
              <a:t>                                                RADHIKA SHARMA(2310992502)</a:t>
            </a:r>
          </a:p>
          <a:p>
            <a:r>
              <a:rPr lang="en-US" sz="2000">
                <a:latin typeface="Britannic Bold"/>
              </a:rPr>
              <a:t>BRIEF OVERVIEW:-</a:t>
            </a:r>
          </a:p>
          <a:p>
            <a:r>
              <a:rPr lang="en-US" sz="2000">
                <a:latin typeface="Arial Black"/>
              </a:rPr>
              <a:t>PURPOSE &amp; GOALS OF CALCULATOR:- </a:t>
            </a:r>
            <a:r>
              <a:rPr lang="en-US" sz="2000">
                <a:latin typeface="Aptos"/>
              </a:rPr>
              <a:t>A calculator is a device that performs arithmetic operations on numbers. This technology allows students to solve complicated problems quickly and in an efficient manner. Calculators are simply a tool students use to help solve problems . Additionally, it can reduce the problem to simpler tasks and allows the student to devote more time in understanding the problem. The central goal of the project is to test the hypothesis that providing so called calculators would improve students’ performance further so that they can focus on </a:t>
            </a:r>
            <a:r>
              <a:rPr lang="en-US" sz="2000" err="1">
                <a:latin typeface="Aptos"/>
              </a:rPr>
              <a:t>there</a:t>
            </a:r>
            <a:r>
              <a:rPr lang="en-US" sz="2000">
                <a:latin typeface="Aptos"/>
              </a:rPr>
              <a:t> formal reasoning skills.</a:t>
            </a:r>
          </a:p>
          <a:p>
            <a:endParaRPr lang="en-US">
              <a:latin typeface="Arial Black" panose="020B0A04020102020204" pitchFamily="34" charset="0"/>
            </a:endParaRPr>
          </a:p>
          <a:p>
            <a:endParaRPr lang="en-US" sz="2800">
              <a:latin typeface="Britannic Bold" panose="020B0903060703020204" pitchFamily="34" charset="0"/>
            </a:endParaRPr>
          </a:p>
          <a:p>
            <a:endParaRPr lang="en-US" sz="2000">
              <a:latin typeface="Britannic Bold" panose="020B0903060703020204" pitchFamily="34" charset="0"/>
              <a:cs typeface="Times New Roman" pitchFamily="18" charset="0"/>
            </a:endParaRPr>
          </a:p>
          <a:p>
            <a:endParaRPr lang="en-US" sz="4000">
              <a:latin typeface="Stencil" panose="040409050D0802020404" pitchFamily="82" charset="0"/>
              <a:cs typeface="Times New Roman" pitchFamily="18" charset="0"/>
            </a:endParaRPr>
          </a:p>
          <a:p>
            <a:endParaRPr lang="en-US" sz="1600">
              <a:latin typeface="Britannic Bold" panose="020B0903060703020204" pitchFamily="34" charset="0"/>
              <a:cs typeface="Times New Roman" pitchFamily="18" charset="0"/>
            </a:endParaRPr>
          </a:p>
          <a:p>
            <a:r>
              <a:rPr lang="en-US" sz="1600">
                <a:latin typeface="Stencil"/>
                <a:cs typeface="Times New Roman"/>
              </a:rPr>
              <a:t>        </a:t>
            </a:r>
            <a:endParaRPr lang="en-US" sz="1600">
              <a:latin typeface="Stencil" panose="040409050D0802020404" pitchFamily="82" charset="0"/>
              <a:cs typeface="Times New Roman" pitchFamily="18" charset="0"/>
            </a:endParaRPr>
          </a:p>
          <a:p>
            <a:endParaRPr lang="en-US" sz="1600">
              <a:latin typeface="Stencil" panose="040409050D0802020404" pitchFamily="82" charset="0"/>
              <a:cs typeface="Times New Roman" pitchFamily="18" charset="0"/>
            </a:endParaRPr>
          </a:p>
          <a:p>
            <a:r>
              <a:rPr lang="en-US" sz="1600">
                <a:latin typeface="Stencil"/>
                <a:cs typeface="Times New Roman"/>
              </a:rPr>
              <a:t>         </a:t>
            </a:r>
            <a:r>
              <a:rPr lang="en-US" sz="1600">
                <a:latin typeface="Lucida Sans Unicode"/>
                <a:cs typeface="Lucida Sans Unicode"/>
              </a:rPr>
              <a:t>     </a:t>
            </a:r>
            <a:endParaRPr lang="en-US" sz="1600">
              <a:latin typeface="Stencil" panose="040409050D0802020404" pitchFamily="82" charset="0"/>
              <a:cs typeface="Times New Roman" pitchFamily="18" charset="0"/>
            </a:endParaRPr>
          </a:p>
          <a:p>
            <a:endParaRPr lang="en-US" sz="4000">
              <a:latin typeface="Stencil" panose="040409050D0802020404" pitchFamily="82"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lIns="91440" tIns="45720" rIns="91440" bIns="45720" rtlCol="0" anchor="t">
            <a:spAutoFit/>
          </a:bodyPr>
          <a:lstStyle/>
          <a:p>
            <a:r>
              <a:rPr lang="en-US" sz="3200" b="1">
                <a:latin typeface="Times New Roman"/>
                <a:cs typeface="Times New Roman"/>
              </a:rPr>
              <a:t>Problem Statement</a:t>
            </a:r>
          </a:p>
        </p:txBody>
      </p:sp>
      <p:sp>
        <p:nvSpPr>
          <p:cNvPr id="3" name="Rectangle 2"/>
          <p:cNvSpPr/>
          <p:nvPr/>
        </p:nvSpPr>
        <p:spPr>
          <a:xfrm>
            <a:off x="395536" y="1196752"/>
            <a:ext cx="8136904" cy="5016758"/>
          </a:xfrm>
          <a:prstGeom prst="rect">
            <a:avLst/>
          </a:prstGeom>
        </p:spPr>
        <p:txBody>
          <a:bodyPr wrap="square" lIns="91440" tIns="45720" rIns="91440" bIns="45720" anchor="t">
            <a:spAutoFit/>
          </a:bodyPr>
          <a:lstStyle/>
          <a:p>
            <a:r>
              <a:rPr lang="en-US" sz="2000">
                <a:latin typeface="Arial Black"/>
                <a:cs typeface="Times New Roman"/>
              </a:rPr>
              <a:t>STATEMENT OF PROBLEM:-</a:t>
            </a:r>
            <a:endParaRPr lang="en-US" sz="2000">
              <a:ea typeface="Calibri"/>
              <a:cs typeface="Calibri"/>
            </a:endParaRPr>
          </a:p>
          <a:p>
            <a:endParaRPr lang="en-US">
              <a:latin typeface="Aptos"/>
              <a:cs typeface="Times New Roman"/>
            </a:endParaRPr>
          </a:p>
          <a:p>
            <a:r>
              <a:rPr lang="en-US">
                <a:latin typeface="Aptos"/>
                <a:cs typeface="Times New Roman"/>
              </a:rPr>
              <a:t>The purpose of this study was to determine if the use or non-use of calculators in eighth grade mathematics classes affects a student’s ability to solve basic mathematics equations in the Teen Living class when working with simplistic life skill problems.</a:t>
            </a:r>
            <a:endParaRPr lang="en-US">
              <a:latin typeface="Aptos"/>
              <a:ea typeface="Calibri"/>
              <a:cs typeface="Calibri"/>
            </a:endParaRPr>
          </a:p>
          <a:p>
            <a:endParaRPr lang="en-US" sz="1600">
              <a:latin typeface="Aptos" panose="020B0004020202020204" pitchFamily="34" charset="0"/>
              <a:cs typeface="Times New Roman" pitchFamily="18" charset="0"/>
            </a:endParaRPr>
          </a:p>
          <a:p>
            <a:r>
              <a:rPr lang="en-US" sz="2000">
                <a:latin typeface="Aptos"/>
                <a:cs typeface="Times New Roman"/>
              </a:rPr>
              <a:t>REASERCH GOALS:- </a:t>
            </a:r>
          </a:p>
          <a:p>
            <a:endParaRPr lang="en-US" sz="1600">
              <a:latin typeface="Aptos"/>
              <a:cs typeface="Times New Roman" pitchFamily="18" charset="0"/>
            </a:endParaRPr>
          </a:p>
          <a:p>
            <a:r>
              <a:rPr lang="en-US" sz="1600">
                <a:latin typeface="Aptos"/>
                <a:cs typeface="Times New Roman"/>
              </a:rPr>
              <a:t> </a:t>
            </a:r>
            <a:r>
              <a:rPr lang="en-US">
                <a:latin typeface="Aptos"/>
                <a:cs typeface="Times New Roman"/>
              </a:rPr>
              <a:t>The goals of this research paper were to: </a:t>
            </a:r>
            <a:endParaRPr lang="en-US">
              <a:latin typeface="Aptos" panose="020B0004020202020204" pitchFamily="34" charset="0"/>
              <a:cs typeface="Times New Roman" pitchFamily="18" charset="0"/>
            </a:endParaRPr>
          </a:p>
          <a:p>
            <a:r>
              <a:rPr lang="en-US">
                <a:latin typeface="Aptos"/>
                <a:cs typeface="Times New Roman"/>
              </a:rPr>
              <a:t>1. Determine if the use or non-use of calculators affects student performance in </a:t>
            </a:r>
            <a:endParaRPr lang="en-US">
              <a:latin typeface="Aptos" panose="020B0004020202020204" pitchFamily="34" charset="0"/>
              <a:cs typeface="Times New Roman" pitchFamily="18" charset="0"/>
            </a:endParaRPr>
          </a:p>
          <a:p>
            <a:r>
              <a:rPr lang="en-US">
                <a:latin typeface="Aptos"/>
                <a:cs typeface="Times New Roman"/>
              </a:rPr>
              <a:t>basic mathematics calculations and measurements used in Teen Living.</a:t>
            </a:r>
          </a:p>
          <a:p>
            <a:r>
              <a:rPr lang="en-US">
                <a:latin typeface="Aptos"/>
                <a:cs typeface="Times New Roman"/>
              </a:rPr>
              <a:t>2. Determine how the use or non-use of calculators affects basic mathematics </a:t>
            </a:r>
            <a:endParaRPr lang="en-US">
              <a:latin typeface="Aptos" panose="020B0004020202020204" pitchFamily="34" charset="0"/>
              <a:cs typeface="Times New Roman" pitchFamily="18" charset="0"/>
            </a:endParaRPr>
          </a:p>
          <a:p>
            <a:r>
              <a:rPr lang="en-US">
                <a:latin typeface="Aptos"/>
                <a:cs typeface="Times New Roman"/>
              </a:rPr>
              <a:t>skills. </a:t>
            </a:r>
            <a:endParaRPr lang="en-US">
              <a:latin typeface="Aptos" panose="020B0004020202020204" pitchFamily="34" charset="0"/>
              <a:cs typeface="Times New Roman" pitchFamily="18" charset="0"/>
            </a:endParaRPr>
          </a:p>
          <a:p>
            <a:r>
              <a:rPr lang="en-US">
                <a:latin typeface="Aptos"/>
                <a:cs typeface="Times New Roman"/>
              </a:rPr>
              <a:t>3. Determine if the use or non-use of calculators affects students who are not </a:t>
            </a:r>
            <a:endParaRPr lang="en-US">
              <a:latin typeface="Aptos" panose="020B0004020202020204" pitchFamily="34" charset="0"/>
              <a:cs typeface="Times New Roman" pitchFamily="18" charset="0"/>
            </a:endParaRPr>
          </a:p>
          <a:p>
            <a:r>
              <a:rPr lang="en-US">
                <a:latin typeface="Aptos"/>
                <a:cs typeface="Times New Roman"/>
              </a:rPr>
              <a:t>allowed to use calculators when given simple life skill mathematics problems</a:t>
            </a:r>
            <a:r>
              <a:rPr lang="en-US" sz="1600">
                <a:latin typeface="Aptos"/>
                <a:cs typeface="Times New Roman"/>
              </a:rPr>
              <a:t>.</a:t>
            </a:r>
          </a:p>
          <a:p>
            <a:endParaRPr lang="en-US" sz="1600">
              <a:latin typeface="Aptos" panose="020B0004020202020204" pitchFamily="34" charset="0"/>
              <a:cs typeface="Times New Roman" pitchFamily="18" charset="0"/>
            </a:endParaRPr>
          </a:p>
          <a:p>
            <a:endParaRPr lang="en-US" sz="1600">
              <a:latin typeface="Aptos" panose="020B0004020202020204" pitchFamily="34"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Key Features</a:t>
            </a:r>
          </a:p>
        </p:txBody>
      </p:sp>
      <p:sp>
        <p:nvSpPr>
          <p:cNvPr id="3" name="Rectangle 2"/>
          <p:cNvSpPr/>
          <p:nvPr/>
        </p:nvSpPr>
        <p:spPr>
          <a:xfrm>
            <a:off x="395536" y="1196752"/>
            <a:ext cx="8136904" cy="1077218"/>
          </a:xfrm>
          <a:prstGeom prst="rect">
            <a:avLst/>
          </a:prstGeom>
        </p:spPr>
        <p:txBody>
          <a:bodyPr wrap="square">
            <a:spAutoFit/>
          </a:bodyPr>
          <a:lstStyle/>
          <a:p>
            <a:r>
              <a:rPr lang="en-US" sz="3200">
                <a:latin typeface="Times New Roman" pitchFamily="18" charset="0"/>
                <a:cs typeface="Times New Roman" pitchFamily="18" charset="0"/>
              </a:rPr>
              <a:t>This slide should include Key features needed to solve the problem.</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lIns="91440" tIns="45720" rIns="91440" bIns="45720" rtlCol="0" anchor="t">
            <a:spAutoFit/>
          </a:bodyPr>
          <a:lstStyle/>
          <a:p>
            <a:r>
              <a:rPr lang="en-US" sz="3200" b="1">
                <a:latin typeface="Times New Roman"/>
                <a:cs typeface="Times New Roman"/>
              </a:rPr>
              <a:t>Technical Details</a:t>
            </a:r>
          </a:p>
        </p:txBody>
      </p:sp>
      <p:sp>
        <p:nvSpPr>
          <p:cNvPr id="3" name="Rectangle 2"/>
          <p:cNvSpPr/>
          <p:nvPr/>
        </p:nvSpPr>
        <p:spPr>
          <a:xfrm>
            <a:off x="395536" y="1074684"/>
            <a:ext cx="8136904" cy="5078313"/>
          </a:xfrm>
          <a:prstGeom prst="rect">
            <a:avLst/>
          </a:prstGeom>
        </p:spPr>
        <p:txBody>
          <a:bodyPr wrap="square" lIns="91440" tIns="45720" rIns="91440" bIns="45720" anchor="t">
            <a:spAutoFit/>
          </a:bodyPr>
          <a:lstStyle/>
          <a:p>
            <a:r>
              <a:rPr lang="en-US" sz="2000">
                <a:latin typeface="Aptos"/>
                <a:cs typeface="Times New Roman"/>
              </a:rPr>
              <a:t>To make the calculator more visually appealing , we used CSS to add styles to the HTML elements. Overall, this calculator application project demonstrates the use of HTML and CSS to create an effective tool for calculator application. By making the calculator appealing, appealing, easy to use and functional</a:t>
            </a:r>
          </a:p>
          <a:p>
            <a:endParaRPr lang="en-US" sz="2000">
              <a:latin typeface="Aptos"/>
              <a:cs typeface="Times New Roman"/>
            </a:endParaRPr>
          </a:p>
          <a:p>
            <a:r>
              <a:rPr lang="en-US" sz="2400" b="1">
                <a:latin typeface="Aptos"/>
                <a:cs typeface="Times New Roman"/>
              </a:rPr>
              <a:t>HTML :-</a:t>
            </a:r>
          </a:p>
          <a:p>
            <a:r>
              <a:rPr lang="en-US" sz="2400" b="1">
                <a:latin typeface="Aptos"/>
                <a:cs typeface="Times New Roman"/>
              </a:rPr>
              <a:t>                  </a:t>
            </a:r>
            <a:r>
              <a:rPr lang="en-US">
                <a:solidFill>
                  <a:srgbClr val="202122"/>
                </a:solidFill>
                <a:latin typeface="Aptos"/>
                <a:ea typeface="+mn-lt"/>
                <a:cs typeface="+mn-lt"/>
              </a:rPr>
              <a:t>The </a:t>
            </a:r>
            <a:r>
              <a:rPr lang="en-US" b="1" err="1">
                <a:solidFill>
                  <a:srgbClr val="202122"/>
                </a:solidFill>
                <a:latin typeface="Aptos"/>
                <a:ea typeface="+mn-lt"/>
                <a:cs typeface="+mn-lt"/>
              </a:rPr>
              <a:t>HyperText</a:t>
            </a:r>
            <a:r>
              <a:rPr lang="en-US" b="1">
                <a:solidFill>
                  <a:srgbClr val="202122"/>
                </a:solidFill>
                <a:latin typeface="Aptos"/>
                <a:ea typeface="+mn-lt"/>
                <a:cs typeface="+mn-lt"/>
              </a:rPr>
              <a:t> Markup Language</a:t>
            </a:r>
            <a:r>
              <a:rPr lang="en-US">
                <a:solidFill>
                  <a:srgbClr val="202122"/>
                </a:solidFill>
                <a:latin typeface="Aptos"/>
                <a:ea typeface="+mn-lt"/>
                <a:cs typeface="+mn-lt"/>
              </a:rPr>
              <a:t> or </a:t>
            </a:r>
            <a:r>
              <a:rPr lang="en-US" b="1">
                <a:solidFill>
                  <a:srgbClr val="202122"/>
                </a:solidFill>
                <a:latin typeface="Aptos"/>
                <a:ea typeface="+mn-lt"/>
                <a:cs typeface="+mn-lt"/>
              </a:rPr>
              <a:t>HTML</a:t>
            </a:r>
            <a:r>
              <a:rPr lang="en-US">
                <a:solidFill>
                  <a:srgbClr val="202122"/>
                </a:solidFill>
                <a:latin typeface="Aptos"/>
                <a:ea typeface="+mn-lt"/>
                <a:cs typeface="+mn-lt"/>
              </a:rPr>
              <a:t> is the standard markup language</a:t>
            </a:r>
            <a:r>
              <a:rPr lang="en-US">
                <a:solidFill>
                  <a:srgbClr val="3366CC"/>
                </a:solidFill>
                <a:latin typeface="Aptos"/>
                <a:ea typeface="+mn-lt"/>
                <a:cs typeface="+mn-lt"/>
              </a:rPr>
              <a:t> </a:t>
            </a:r>
            <a:r>
              <a:rPr lang="en-US">
                <a:solidFill>
                  <a:srgbClr val="202122"/>
                </a:solidFill>
                <a:latin typeface="Aptos"/>
                <a:ea typeface="+mn-lt"/>
                <a:cs typeface="+mn-lt"/>
              </a:rPr>
              <a:t>for documents designed to be displayed in a web browser. It defines the meaning and structure of web content.</a:t>
            </a:r>
          </a:p>
          <a:p>
            <a:endParaRPr lang="en-US">
              <a:solidFill>
                <a:srgbClr val="202122"/>
              </a:solidFill>
              <a:latin typeface="Aptos"/>
              <a:ea typeface="Calibri"/>
              <a:cs typeface="Calibri"/>
            </a:endParaRPr>
          </a:p>
          <a:p>
            <a:r>
              <a:rPr lang="en-US" sz="2400" b="1">
                <a:solidFill>
                  <a:srgbClr val="202122"/>
                </a:solidFill>
                <a:latin typeface="Aptos"/>
                <a:ea typeface="Calibri"/>
                <a:cs typeface="Calibri"/>
              </a:rPr>
              <a:t>CSS:-</a:t>
            </a:r>
          </a:p>
          <a:p>
            <a:r>
              <a:rPr lang="en-US" sz="2400" b="1">
                <a:solidFill>
                  <a:srgbClr val="202122"/>
                </a:solidFill>
                <a:latin typeface="Aptos"/>
                <a:ea typeface="Calibri"/>
                <a:cs typeface="Calibri"/>
              </a:rPr>
              <a:t>              </a:t>
            </a:r>
            <a:r>
              <a:rPr lang="en-US" b="1">
                <a:solidFill>
                  <a:srgbClr val="000000"/>
                </a:solidFill>
                <a:latin typeface="Aptos"/>
                <a:ea typeface="Verdana"/>
                <a:cs typeface="Calibri"/>
              </a:rPr>
              <a:t>CSS</a:t>
            </a:r>
            <a:r>
              <a:rPr lang="en-US">
                <a:solidFill>
                  <a:srgbClr val="000000"/>
                </a:solidFill>
                <a:latin typeface="Aptos"/>
                <a:ea typeface="Verdana"/>
                <a:cs typeface="Calibri"/>
              </a:rPr>
              <a:t> stands for Cascading Style Sheets.CSS describes how HTML elements are to be displayed on screen, paper, or in other media.CSS saves a lot of work. It can control the layout of multiple web pages all at once</a:t>
            </a:r>
            <a:endParaRPr lang="en-US">
              <a:latin typeface="Aptos"/>
              <a:ea typeface="Calibri"/>
              <a:cs typeface="Calibri"/>
            </a:endParaRPr>
          </a:p>
          <a:p>
            <a:endParaRPr lang="en-US" b="1">
              <a:solidFill>
                <a:srgbClr val="202122"/>
              </a:solidFill>
              <a:latin typeface="Aptos"/>
              <a:ea typeface="Calibri"/>
              <a:cs typeface="Calibri"/>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6C47-C2A4-08E4-DAB8-7D11DB09D7F0}"/>
              </a:ext>
            </a:extLst>
          </p:cNvPr>
          <p:cNvSpPr>
            <a:spLocks noGrp="1"/>
          </p:cNvSpPr>
          <p:nvPr>
            <p:ph type="title"/>
          </p:nvPr>
        </p:nvSpPr>
        <p:spPr/>
        <p:txBody>
          <a:bodyPr/>
          <a:lstStyle/>
          <a:p>
            <a:pPr algn="l"/>
            <a:r>
              <a:rPr lang="en-US" b="1">
                <a:latin typeface="Times New Roman"/>
                <a:cs typeface="Times New Roman"/>
              </a:rPr>
              <a:t>     Tags Used</a:t>
            </a:r>
            <a:endParaRPr lang="en-US" b="1"/>
          </a:p>
        </p:txBody>
      </p:sp>
      <p:sp>
        <p:nvSpPr>
          <p:cNvPr id="3" name="Content Placeholder 2">
            <a:extLst>
              <a:ext uri="{FF2B5EF4-FFF2-40B4-BE49-F238E27FC236}">
                <a16:creationId xmlns:a16="http://schemas.microsoft.com/office/drawing/2014/main" id="{0FE74AAD-E6DB-0D07-4CB6-E7B34371651C}"/>
              </a:ext>
            </a:extLst>
          </p:cNvPr>
          <p:cNvSpPr>
            <a:spLocks noGrp="1"/>
          </p:cNvSpPr>
          <p:nvPr>
            <p:ph idx="1"/>
          </p:nvPr>
        </p:nvSpPr>
        <p:spPr>
          <a:xfrm>
            <a:off x="623656" y="1371600"/>
            <a:ext cx="8063144" cy="5236176"/>
          </a:xfrm>
        </p:spPr>
        <p:txBody>
          <a:bodyPr/>
          <a:lstStyle/>
          <a:p>
            <a:pPr>
              <a:buFont typeface="Wingdings" pitchFamily="34" charset="0"/>
              <a:buChar char="q"/>
            </a:pPr>
            <a:r>
              <a:rPr lang="en-US" b="1">
                <a:latin typeface="Aptos"/>
                <a:cs typeface="Times New Roman"/>
              </a:rPr>
              <a:t>div:- </a:t>
            </a:r>
          </a:p>
          <a:p>
            <a:pPr marL="0" indent="0">
              <a:buNone/>
            </a:pPr>
            <a:r>
              <a:rPr lang="en-US" sz="1800" b="1">
                <a:latin typeface="Times New Roman"/>
                <a:cs typeface="Times New Roman"/>
              </a:rPr>
              <a:t>                 </a:t>
            </a:r>
            <a:r>
              <a:rPr lang="en-US" sz="1800" b="1">
                <a:latin typeface="Aptos"/>
                <a:cs typeface="Times New Roman"/>
              </a:rPr>
              <a:t>tag is used to create a container or a block-level element that allows you to group together other HTML elements and apply styles and attributes to them as a single unit.</a:t>
            </a:r>
          </a:p>
          <a:p>
            <a:pPr>
              <a:buFont typeface="Wingdings" pitchFamily="34" charset="0"/>
              <a:buChar char="q"/>
            </a:pPr>
            <a:r>
              <a:rPr lang="en-US" sz="1800" b="1" u="sng" err="1">
                <a:latin typeface="Times New Roman"/>
                <a:cs typeface="Times New Roman"/>
              </a:rPr>
              <a:t>img</a:t>
            </a:r>
            <a:r>
              <a:rPr lang="en-US" sz="1800" b="1">
                <a:latin typeface="Times New Roman"/>
                <a:cs typeface="Times New Roman"/>
              </a:rPr>
              <a:t>:-  </a:t>
            </a:r>
            <a:endParaRPr lang="en-US">
              <a:latin typeface="Times New Roman"/>
              <a:cs typeface="Times New Roman"/>
            </a:endParaRPr>
          </a:p>
          <a:p>
            <a:pPr marL="0" indent="0">
              <a:buNone/>
            </a:pPr>
            <a:r>
              <a:rPr lang="en-US" sz="1800" b="1">
                <a:latin typeface="Times New Roman"/>
                <a:cs typeface="Times New Roman"/>
              </a:rPr>
              <a:t>               tag is used to embed images in a web page.</a:t>
            </a:r>
            <a:endParaRPr lang="en-US">
              <a:latin typeface="Times New Roman"/>
              <a:cs typeface="Times New Roman"/>
            </a:endParaRPr>
          </a:p>
          <a:p>
            <a:pPr>
              <a:buFont typeface="Wingdings" pitchFamily="34" charset="0"/>
              <a:buChar char="q"/>
            </a:pPr>
            <a:r>
              <a:rPr lang="en-US" sz="1800" b="1" u="sng">
                <a:latin typeface="Times New Roman"/>
                <a:cs typeface="Times New Roman"/>
              </a:rPr>
              <a:t>div classes</a:t>
            </a:r>
            <a:r>
              <a:rPr lang="en-US" sz="1800" b="1">
                <a:latin typeface="Times New Roman"/>
                <a:cs typeface="Times New Roman"/>
              </a:rPr>
              <a:t>:-</a:t>
            </a:r>
            <a:endParaRPr lang="en-US"/>
          </a:p>
          <a:p>
            <a:pPr marL="0" indent="0">
              <a:buNone/>
            </a:pPr>
            <a:r>
              <a:rPr lang="en-US" sz="1800" b="1">
                <a:latin typeface="Times New Roman"/>
                <a:cs typeface="Times New Roman"/>
              </a:rPr>
              <a:t>                          tag is commonly used to define styles and apply specific behavior to a group of elements that share a common class name.</a:t>
            </a:r>
            <a:endParaRPr lang="en-US"/>
          </a:p>
          <a:p>
            <a:pPr>
              <a:buFont typeface="Wingdings" pitchFamily="34" charset="0"/>
              <a:buChar char="q"/>
            </a:pPr>
            <a:r>
              <a:rPr lang="en-US" sz="1800" b="1">
                <a:latin typeface="Times New Roman"/>
                <a:cs typeface="Times New Roman"/>
              </a:rPr>
              <a:t>Meta:-</a:t>
            </a:r>
          </a:p>
          <a:p>
            <a:pPr marL="0" indent="0">
              <a:buNone/>
            </a:pPr>
            <a:r>
              <a:rPr lang="en-US" sz="1800" b="1">
                <a:latin typeface="Times New Roman"/>
                <a:cs typeface="Times New Roman"/>
              </a:rPr>
              <a:t>                   Tag defines metadata about an HTML document. Metadata is information about data.</a:t>
            </a:r>
          </a:p>
          <a:p>
            <a:pPr>
              <a:buFont typeface="Wingdings" pitchFamily="34" charset="0"/>
              <a:buChar char="q"/>
            </a:pPr>
            <a:r>
              <a:rPr lang="en-US" sz="1800" b="1">
                <a:latin typeface="Times New Roman"/>
                <a:cs typeface="Times New Roman"/>
              </a:rPr>
              <a:t>Link:-</a:t>
            </a:r>
          </a:p>
          <a:p>
            <a:pPr marL="0" indent="0">
              <a:buNone/>
            </a:pPr>
            <a:r>
              <a:rPr lang="en-US" sz="1800" b="1">
                <a:latin typeface="Times New Roman"/>
                <a:cs typeface="Times New Roman"/>
              </a:rPr>
              <a:t>            Tag defines the relationship between the current document and an external resource</a:t>
            </a:r>
            <a:endParaRPr lang="en-US"/>
          </a:p>
          <a:p>
            <a:pPr marL="0" indent="0">
              <a:buNone/>
            </a:pPr>
            <a:endParaRPr lang="en-US" sz="1800" b="1">
              <a:latin typeface="Times New Roman"/>
              <a:cs typeface="Times New Roman"/>
            </a:endParaRPr>
          </a:p>
          <a:p>
            <a:pPr>
              <a:buFont typeface="Wingdings" pitchFamily="34" charset="0"/>
              <a:buChar char="q"/>
            </a:pPr>
            <a:endParaRPr lang="en-US">
              <a:latin typeface="Times New Roman"/>
              <a:cs typeface="Times New Roman"/>
            </a:endParaRPr>
          </a:p>
        </p:txBody>
      </p:sp>
    </p:spTree>
    <p:extLst>
      <p:ext uri="{BB962C8B-B14F-4D97-AF65-F5344CB8AC3E}">
        <p14:creationId xmlns:p14="http://schemas.microsoft.com/office/powerpoint/2010/main" val="3951029042"/>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CD13-C8CA-8DBF-F501-4BFE208470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D79896-D2CC-F2BA-3FC6-4A0E6D11949D}"/>
              </a:ext>
            </a:extLst>
          </p:cNvPr>
          <p:cNvSpPr>
            <a:spLocks noGrp="1"/>
          </p:cNvSpPr>
          <p:nvPr>
            <p:ph idx="1"/>
          </p:nvPr>
        </p:nvSpPr>
        <p:spPr/>
        <p:txBody>
          <a:bodyPr/>
          <a:lstStyle/>
          <a:p>
            <a:pPr>
              <a:buFont typeface="Wingdings" pitchFamily="34" charset="0"/>
              <a:buChar char="q"/>
            </a:pPr>
            <a:r>
              <a:rPr lang="en-US">
                <a:latin typeface="Times New Roman"/>
                <a:cs typeface="Times New Roman"/>
              </a:rPr>
              <a:t>Button:-</a:t>
            </a:r>
          </a:p>
          <a:p>
            <a:pPr marL="0" indent="0">
              <a:buNone/>
            </a:pPr>
            <a:r>
              <a:rPr lang="en-US">
                <a:latin typeface="Times New Roman"/>
                <a:cs typeface="Times New Roman"/>
              </a:rPr>
              <a:t>             Tag defines a clickable link. Styling of button can be done by      CSS.</a:t>
            </a:r>
          </a:p>
          <a:p>
            <a:pPr marL="0" indent="0">
              <a:buNone/>
            </a:pPr>
            <a:r>
              <a:rPr lang="en-US">
                <a:latin typeface="Times New Roman"/>
                <a:cs typeface="Times New Roman"/>
              </a:rPr>
              <a:t>Break:-</a:t>
            </a:r>
          </a:p>
          <a:p>
            <a:pPr marL="0" indent="0">
              <a:buNone/>
            </a:pPr>
            <a:r>
              <a:rPr lang="en-US">
                <a:latin typeface="Times New Roman"/>
                <a:cs typeface="Times New Roman"/>
              </a:rPr>
              <a:t>            Tag </a:t>
            </a:r>
            <a:r>
              <a:rPr lang="en-US" err="1">
                <a:latin typeface="Times New Roman"/>
                <a:cs typeface="Times New Roman"/>
              </a:rPr>
              <a:t>inerts</a:t>
            </a:r>
            <a:r>
              <a:rPr lang="en-US">
                <a:latin typeface="Times New Roman"/>
                <a:cs typeface="Times New Roman"/>
              </a:rPr>
              <a:t> a single line break. It is an empty tag.</a:t>
            </a:r>
          </a:p>
        </p:txBody>
      </p:sp>
    </p:spTree>
    <p:extLst>
      <p:ext uri="{BB962C8B-B14F-4D97-AF65-F5344CB8AC3E}">
        <p14:creationId xmlns:p14="http://schemas.microsoft.com/office/powerpoint/2010/main" val="750111456"/>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a:latin typeface="Times New Roman" pitchFamily="18" charset="0"/>
                <a:cs typeface="Times New Roman" pitchFamily="18" charset="0"/>
              </a:rPr>
              <a:t>Project Highlights</a:t>
            </a:r>
          </a:p>
        </p:txBody>
      </p:sp>
      <p:sp>
        <p:nvSpPr>
          <p:cNvPr id="3" name="Rectangle 2"/>
          <p:cNvSpPr/>
          <p:nvPr/>
        </p:nvSpPr>
        <p:spPr>
          <a:xfrm>
            <a:off x="395536" y="1196752"/>
            <a:ext cx="8136904" cy="3046988"/>
          </a:xfrm>
          <a:prstGeom prst="rect">
            <a:avLst/>
          </a:prstGeom>
        </p:spPr>
        <p:txBody>
          <a:bodyPr wrap="square">
            <a:spAutoFit/>
          </a:bodyPr>
          <a:lstStyle/>
          <a:p>
            <a:pPr>
              <a:buFont typeface="Arial" pitchFamily="34" charset="0"/>
              <a:buChar char="•"/>
            </a:pPr>
            <a:r>
              <a:rPr lang="en-US" sz="3200">
                <a:latin typeface="Times New Roman" pitchFamily="18" charset="0"/>
                <a:cs typeface="Times New Roman" pitchFamily="18" charset="0"/>
              </a:rPr>
              <a:t>This slide followed by many slides include the relevant screenshots of the running project and their corresponding code snippets.</a:t>
            </a:r>
          </a:p>
          <a:p>
            <a:pPr>
              <a:buFont typeface="Arial" pitchFamily="34" charset="0"/>
              <a:buChar char="•"/>
            </a:pPr>
            <a:r>
              <a:rPr lang="en-US" sz="3200">
                <a:latin typeface="Times New Roman" pitchFamily="18" charset="0"/>
                <a:cs typeface="Times New Roman" pitchFamily="18" charset="0"/>
              </a:rPr>
              <a:t>It should frame the complete picture of your solution. </a:t>
            </a:r>
          </a:p>
          <a:p>
            <a:endParaRPr lang="en-US" sz="3200">
              <a:latin typeface="Times New Roman"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Bubble Sort</vt:lpstr>
      <vt:lpstr>PowerPoint Presentation</vt:lpstr>
      <vt:lpstr>PowerPoint Presentation</vt:lpstr>
      <vt:lpstr>PowerPoint Presentation</vt:lpstr>
      <vt:lpstr>PowerPoint Presentation</vt:lpstr>
      <vt:lpstr>PowerPoint Presentation</vt:lpstr>
      <vt:lpstr>PowerPoint Presentation</vt:lpstr>
      <vt:lpstr>     Tags Used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revision>1</cp:revision>
  <dcterms:created xsi:type="dcterms:W3CDTF">2022-12-12T14:14:34Z</dcterms:created>
  <dcterms:modified xsi:type="dcterms:W3CDTF">2023-10-08T08:22:22Z</dcterms:modified>
</cp:coreProperties>
</file>