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6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2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1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D66E-982D-44B8-9AC3-D9AEBE3D46C3}" type="datetimeFigureOut">
              <a:rPr lang="en-GB" smtClean="0"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CA79-0670-48D0-B922-C2F969786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PlaceDetails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way of </a:t>
            </a:r>
            <a:r>
              <a:rPr lang="en-IN"/>
              <a:t>being always </a:t>
            </a:r>
            <a:r>
              <a:rPr lang="en-IN" dirty="0"/>
              <a:t>touched with your </a:t>
            </a:r>
            <a:r>
              <a:rPr lang="en-IN"/>
              <a:t>favourite places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3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689" y="1825625"/>
            <a:ext cx="852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 page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689" y="1825625"/>
            <a:ext cx="852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1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PlaceDetails</vt:lpstr>
      <vt:lpstr>Home page</vt:lpstr>
      <vt:lpstr>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PlaceDetails</dc:title>
  <dc:creator>Pankaj Shukla</dc:creator>
  <cp:lastModifiedBy>Gayatri</cp:lastModifiedBy>
  <cp:revision>12</cp:revision>
  <dcterms:created xsi:type="dcterms:W3CDTF">2015-02-09T04:33:00Z</dcterms:created>
  <dcterms:modified xsi:type="dcterms:W3CDTF">2017-08-18T04:16:21Z</dcterms:modified>
</cp:coreProperties>
</file>