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788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764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776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3788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764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7760" y="527760"/>
            <a:ext cx="65660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73788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5764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776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73788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5764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17760" y="527760"/>
            <a:ext cx="65660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3788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5764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51776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73788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5764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517760" y="527760"/>
            <a:ext cx="65660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73788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57640" y="1290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151776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73788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57640" y="3603960"/>
            <a:ext cx="211392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7760" y="527760"/>
            <a:ext cx="65660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442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882320" y="3603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82320" y="1290960"/>
            <a:ext cx="320400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7760" y="3603960"/>
            <a:ext cx="65660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1560" y="2818080"/>
            <a:ext cx="8245800" cy="15267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A22E39-CD82-45E4-BFBC-92147282914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AC9D16-2CB3-48B5-A2C3-0BA1B35B4AD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6105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596600"/>
            <a:ext cx="8229240" cy="4275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F46F3A1-B0F1-4CA0-B00E-0EFE1A48B29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780C2C-E88E-4943-B7A2-A27511B81C1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17760" y="527760"/>
            <a:ext cx="656604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17760" y="1290960"/>
            <a:ext cx="6566040" cy="4428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AA76CE2-7C27-4B3A-8E71-0B8C0BCC695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E808FE-F5EA-4415-90EC-190B71B1193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1560" y="374760"/>
            <a:ext cx="8093160" cy="5317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1560" y="159660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c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1560" y="2226240"/>
            <a:ext cx="4039920" cy="3798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36800" y="159660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c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36800" y="2226240"/>
            <a:ext cx="4041360" cy="3798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645471F-0D7D-4F86-BFA3-737EED4F939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09/02/20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44F863-D515-4CEA-8C6C-A17F303DE6B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01560" y="2818080"/>
            <a:ext cx="8245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ThirdEye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48920" y="374760"/>
            <a:ext cx="822924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Problem Statement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48920" y="1704600"/>
            <a:ext cx="8229240" cy="427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Interactive &amp; user friendly map application for the public to inform police about the crimes and emergencies in real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Bureau of Police Research &amp; Development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17760" y="527760"/>
            <a:ext cx="656604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Solution</a:t>
            </a: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246760" y="1368000"/>
            <a:ext cx="7149240" cy="427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App for public to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inform police in real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time about accident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Public can mark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sensitive areas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Police will get a real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time map with all the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Police can distribute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force effectively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Other nearby people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can be notified about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accidents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LibreOffice/6.0.7.3$Linux_X86_64 LibreOffice_project/00m0$Build-3</Application>
  <Words>55</Words>
  <Paragraphs>21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en-IN</dc:language>
  <cp:lastModifiedBy/>
  <dcterms:modified xsi:type="dcterms:W3CDTF">2020-02-09T14:12:46Z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