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  X: Displacement(cc)</a:t>
            </a:r>
            <a:r>
              <a:rPr lang="en-US" baseline="0" dirty="0"/>
              <a:t> </a:t>
            </a:r>
          </a:p>
          <a:p>
            <a:pPr>
              <a:defRPr/>
            </a:pPr>
            <a:r>
              <a:rPr lang="en-US" dirty="0"/>
              <a:t>Y: Weight(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</c:rich>
      </c:tx>
      <c:layout>
        <c:manualLayout>
          <c:xMode val="edge"/>
          <c:yMode val="edge"/>
          <c:x val="0.796751207729468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559834911940355E-2"/>
          <c:y val="0.14311574968434995"/>
          <c:w val="0.92516784586709266"/>
          <c:h val="0.78769265913151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Sheet1!$A$2:$A$399</c:f>
              <c:numCache>
                <c:formatCode>General</c:formatCode>
                <c:ptCount val="398"/>
                <c:pt idx="0">
                  <c:v>307</c:v>
                </c:pt>
                <c:pt idx="1">
                  <c:v>350</c:v>
                </c:pt>
                <c:pt idx="2">
                  <c:v>318</c:v>
                </c:pt>
                <c:pt idx="3">
                  <c:v>304</c:v>
                </c:pt>
                <c:pt idx="4">
                  <c:v>302</c:v>
                </c:pt>
                <c:pt idx="5">
                  <c:v>429</c:v>
                </c:pt>
                <c:pt idx="6">
                  <c:v>454</c:v>
                </c:pt>
                <c:pt idx="7">
                  <c:v>440</c:v>
                </c:pt>
                <c:pt idx="8">
                  <c:v>455</c:v>
                </c:pt>
                <c:pt idx="9">
                  <c:v>390</c:v>
                </c:pt>
                <c:pt idx="10">
                  <c:v>383</c:v>
                </c:pt>
                <c:pt idx="11">
                  <c:v>340</c:v>
                </c:pt>
                <c:pt idx="12">
                  <c:v>400</c:v>
                </c:pt>
                <c:pt idx="13">
                  <c:v>455</c:v>
                </c:pt>
                <c:pt idx="14">
                  <c:v>113</c:v>
                </c:pt>
                <c:pt idx="15">
                  <c:v>198</c:v>
                </c:pt>
                <c:pt idx="16">
                  <c:v>199</c:v>
                </c:pt>
                <c:pt idx="17">
                  <c:v>200</c:v>
                </c:pt>
                <c:pt idx="18">
                  <c:v>97</c:v>
                </c:pt>
                <c:pt idx="19">
                  <c:v>97</c:v>
                </c:pt>
                <c:pt idx="20">
                  <c:v>110</c:v>
                </c:pt>
                <c:pt idx="21">
                  <c:v>107</c:v>
                </c:pt>
                <c:pt idx="22">
                  <c:v>104</c:v>
                </c:pt>
                <c:pt idx="23">
                  <c:v>121</c:v>
                </c:pt>
                <c:pt idx="24">
                  <c:v>199</c:v>
                </c:pt>
                <c:pt idx="25">
                  <c:v>360</c:v>
                </c:pt>
                <c:pt idx="26">
                  <c:v>307</c:v>
                </c:pt>
                <c:pt idx="27">
                  <c:v>318</c:v>
                </c:pt>
                <c:pt idx="28">
                  <c:v>304</c:v>
                </c:pt>
                <c:pt idx="29">
                  <c:v>97</c:v>
                </c:pt>
                <c:pt idx="30">
                  <c:v>140</c:v>
                </c:pt>
                <c:pt idx="31">
                  <c:v>113</c:v>
                </c:pt>
                <c:pt idx="32">
                  <c:v>98</c:v>
                </c:pt>
                <c:pt idx="33">
                  <c:v>232</c:v>
                </c:pt>
                <c:pt idx="34">
                  <c:v>225</c:v>
                </c:pt>
                <c:pt idx="35">
                  <c:v>250</c:v>
                </c:pt>
                <c:pt idx="36">
                  <c:v>250</c:v>
                </c:pt>
                <c:pt idx="37">
                  <c:v>232</c:v>
                </c:pt>
                <c:pt idx="38">
                  <c:v>350</c:v>
                </c:pt>
                <c:pt idx="39">
                  <c:v>400</c:v>
                </c:pt>
                <c:pt idx="40">
                  <c:v>351</c:v>
                </c:pt>
                <c:pt idx="41">
                  <c:v>318</c:v>
                </c:pt>
                <c:pt idx="42">
                  <c:v>383</c:v>
                </c:pt>
                <c:pt idx="43">
                  <c:v>400</c:v>
                </c:pt>
                <c:pt idx="44">
                  <c:v>400</c:v>
                </c:pt>
                <c:pt idx="45">
                  <c:v>258</c:v>
                </c:pt>
                <c:pt idx="46">
                  <c:v>140</c:v>
                </c:pt>
                <c:pt idx="47">
                  <c:v>250</c:v>
                </c:pt>
                <c:pt idx="48">
                  <c:v>250</c:v>
                </c:pt>
                <c:pt idx="49">
                  <c:v>122</c:v>
                </c:pt>
                <c:pt idx="50">
                  <c:v>116</c:v>
                </c:pt>
                <c:pt idx="51">
                  <c:v>79</c:v>
                </c:pt>
                <c:pt idx="52">
                  <c:v>88</c:v>
                </c:pt>
                <c:pt idx="53">
                  <c:v>71</c:v>
                </c:pt>
                <c:pt idx="54">
                  <c:v>72</c:v>
                </c:pt>
                <c:pt idx="55">
                  <c:v>97</c:v>
                </c:pt>
                <c:pt idx="56">
                  <c:v>91</c:v>
                </c:pt>
                <c:pt idx="57">
                  <c:v>113</c:v>
                </c:pt>
                <c:pt idx="58">
                  <c:v>97.5</c:v>
                </c:pt>
                <c:pt idx="59">
                  <c:v>97</c:v>
                </c:pt>
                <c:pt idx="60">
                  <c:v>140</c:v>
                </c:pt>
                <c:pt idx="61">
                  <c:v>122</c:v>
                </c:pt>
                <c:pt idx="62">
                  <c:v>350</c:v>
                </c:pt>
                <c:pt idx="63">
                  <c:v>400</c:v>
                </c:pt>
                <c:pt idx="64">
                  <c:v>318</c:v>
                </c:pt>
                <c:pt idx="65">
                  <c:v>351</c:v>
                </c:pt>
                <c:pt idx="66">
                  <c:v>304</c:v>
                </c:pt>
                <c:pt idx="67">
                  <c:v>429</c:v>
                </c:pt>
                <c:pt idx="68">
                  <c:v>350</c:v>
                </c:pt>
                <c:pt idx="69">
                  <c:v>350</c:v>
                </c:pt>
                <c:pt idx="70">
                  <c:v>400</c:v>
                </c:pt>
                <c:pt idx="71">
                  <c:v>70</c:v>
                </c:pt>
                <c:pt idx="72">
                  <c:v>304</c:v>
                </c:pt>
                <c:pt idx="73">
                  <c:v>307</c:v>
                </c:pt>
                <c:pt idx="74">
                  <c:v>302</c:v>
                </c:pt>
                <c:pt idx="75">
                  <c:v>318</c:v>
                </c:pt>
                <c:pt idx="76">
                  <c:v>121</c:v>
                </c:pt>
                <c:pt idx="77">
                  <c:v>121</c:v>
                </c:pt>
                <c:pt idx="78">
                  <c:v>120</c:v>
                </c:pt>
                <c:pt idx="79">
                  <c:v>96</c:v>
                </c:pt>
                <c:pt idx="80">
                  <c:v>122</c:v>
                </c:pt>
                <c:pt idx="81">
                  <c:v>97</c:v>
                </c:pt>
                <c:pt idx="82">
                  <c:v>120</c:v>
                </c:pt>
                <c:pt idx="83">
                  <c:v>98</c:v>
                </c:pt>
                <c:pt idx="84">
                  <c:v>97</c:v>
                </c:pt>
                <c:pt idx="85">
                  <c:v>350</c:v>
                </c:pt>
                <c:pt idx="86">
                  <c:v>304</c:v>
                </c:pt>
                <c:pt idx="87">
                  <c:v>350</c:v>
                </c:pt>
                <c:pt idx="88">
                  <c:v>302</c:v>
                </c:pt>
                <c:pt idx="89">
                  <c:v>318</c:v>
                </c:pt>
                <c:pt idx="90">
                  <c:v>429</c:v>
                </c:pt>
                <c:pt idx="91">
                  <c:v>400</c:v>
                </c:pt>
                <c:pt idx="92">
                  <c:v>351</c:v>
                </c:pt>
                <c:pt idx="93">
                  <c:v>318</c:v>
                </c:pt>
                <c:pt idx="94">
                  <c:v>440</c:v>
                </c:pt>
                <c:pt idx="95">
                  <c:v>455</c:v>
                </c:pt>
                <c:pt idx="96">
                  <c:v>360</c:v>
                </c:pt>
                <c:pt idx="97">
                  <c:v>225</c:v>
                </c:pt>
                <c:pt idx="98">
                  <c:v>250</c:v>
                </c:pt>
                <c:pt idx="99">
                  <c:v>232</c:v>
                </c:pt>
                <c:pt idx="100">
                  <c:v>250</c:v>
                </c:pt>
                <c:pt idx="101">
                  <c:v>198</c:v>
                </c:pt>
                <c:pt idx="102">
                  <c:v>97</c:v>
                </c:pt>
                <c:pt idx="103">
                  <c:v>400</c:v>
                </c:pt>
                <c:pt idx="104">
                  <c:v>400</c:v>
                </c:pt>
                <c:pt idx="105">
                  <c:v>360</c:v>
                </c:pt>
                <c:pt idx="106">
                  <c:v>350</c:v>
                </c:pt>
                <c:pt idx="107">
                  <c:v>232</c:v>
                </c:pt>
                <c:pt idx="108">
                  <c:v>97</c:v>
                </c:pt>
                <c:pt idx="109">
                  <c:v>140</c:v>
                </c:pt>
                <c:pt idx="110">
                  <c:v>108</c:v>
                </c:pt>
                <c:pt idx="111">
                  <c:v>70</c:v>
                </c:pt>
                <c:pt idx="112">
                  <c:v>122</c:v>
                </c:pt>
                <c:pt idx="113">
                  <c:v>155</c:v>
                </c:pt>
                <c:pt idx="114">
                  <c:v>98</c:v>
                </c:pt>
                <c:pt idx="115">
                  <c:v>350</c:v>
                </c:pt>
                <c:pt idx="116">
                  <c:v>400</c:v>
                </c:pt>
                <c:pt idx="117">
                  <c:v>68</c:v>
                </c:pt>
                <c:pt idx="118">
                  <c:v>116</c:v>
                </c:pt>
                <c:pt idx="119">
                  <c:v>114</c:v>
                </c:pt>
                <c:pt idx="120">
                  <c:v>121</c:v>
                </c:pt>
                <c:pt idx="121">
                  <c:v>318</c:v>
                </c:pt>
                <c:pt idx="122">
                  <c:v>121</c:v>
                </c:pt>
                <c:pt idx="123">
                  <c:v>156</c:v>
                </c:pt>
                <c:pt idx="124">
                  <c:v>350</c:v>
                </c:pt>
                <c:pt idx="125">
                  <c:v>198</c:v>
                </c:pt>
                <c:pt idx="126">
                  <c:v>200</c:v>
                </c:pt>
                <c:pt idx="127">
                  <c:v>232</c:v>
                </c:pt>
                <c:pt idx="128">
                  <c:v>250</c:v>
                </c:pt>
                <c:pt idx="129">
                  <c:v>79</c:v>
                </c:pt>
                <c:pt idx="130">
                  <c:v>122</c:v>
                </c:pt>
                <c:pt idx="131">
                  <c:v>71</c:v>
                </c:pt>
                <c:pt idx="132">
                  <c:v>140</c:v>
                </c:pt>
                <c:pt idx="133">
                  <c:v>250</c:v>
                </c:pt>
                <c:pt idx="134">
                  <c:v>258</c:v>
                </c:pt>
                <c:pt idx="135">
                  <c:v>225</c:v>
                </c:pt>
                <c:pt idx="136">
                  <c:v>302</c:v>
                </c:pt>
                <c:pt idx="137">
                  <c:v>350</c:v>
                </c:pt>
                <c:pt idx="138">
                  <c:v>318</c:v>
                </c:pt>
                <c:pt idx="139">
                  <c:v>302</c:v>
                </c:pt>
                <c:pt idx="140">
                  <c:v>304</c:v>
                </c:pt>
                <c:pt idx="141">
                  <c:v>98</c:v>
                </c:pt>
                <c:pt idx="142">
                  <c:v>79</c:v>
                </c:pt>
                <c:pt idx="143">
                  <c:v>97</c:v>
                </c:pt>
                <c:pt idx="144">
                  <c:v>76</c:v>
                </c:pt>
                <c:pt idx="145">
                  <c:v>83</c:v>
                </c:pt>
                <c:pt idx="146">
                  <c:v>90</c:v>
                </c:pt>
                <c:pt idx="147">
                  <c:v>90</c:v>
                </c:pt>
                <c:pt idx="148">
                  <c:v>116</c:v>
                </c:pt>
                <c:pt idx="149">
                  <c:v>120</c:v>
                </c:pt>
                <c:pt idx="150">
                  <c:v>108</c:v>
                </c:pt>
                <c:pt idx="151">
                  <c:v>79</c:v>
                </c:pt>
                <c:pt idx="152">
                  <c:v>225</c:v>
                </c:pt>
                <c:pt idx="153">
                  <c:v>250</c:v>
                </c:pt>
                <c:pt idx="154">
                  <c:v>250</c:v>
                </c:pt>
                <c:pt idx="155">
                  <c:v>250</c:v>
                </c:pt>
                <c:pt idx="156">
                  <c:v>400</c:v>
                </c:pt>
                <c:pt idx="157">
                  <c:v>350</c:v>
                </c:pt>
                <c:pt idx="158">
                  <c:v>318</c:v>
                </c:pt>
                <c:pt idx="159">
                  <c:v>351</c:v>
                </c:pt>
                <c:pt idx="160">
                  <c:v>231</c:v>
                </c:pt>
                <c:pt idx="161">
                  <c:v>250</c:v>
                </c:pt>
                <c:pt idx="162">
                  <c:v>258</c:v>
                </c:pt>
                <c:pt idx="163">
                  <c:v>225</c:v>
                </c:pt>
                <c:pt idx="164">
                  <c:v>231</c:v>
                </c:pt>
                <c:pt idx="165">
                  <c:v>262</c:v>
                </c:pt>
                <c:pt idx="166">
                  <c:v>302</c:v>
                </c:pt>
                <c:pt idx="167">
                  <c:v>97</c:v>
                </c:pt>
                <c:pt idx="168">
                  <c:v>140</c:v>
                </c:pt>
                <c:pt idx="169">
                  <c:v>232</c:v>
                </c:pt>
                <c:pt idx="170">
                  <c:v>140</c:v>
                </c:pt>
                <c:pt idx="171">
                  <c:v>134</c:v>
                </c:pt>
                <c:pt idx="172">
                  <c:v>90</c:v>
                </c:pt>
                <c:pt idx="173">
                  <c:v>119</c:v>
                </c:pt>
                <c:pt idx="174">
                  <c:v>171</c:v>
                </c:pt>
                <c:pt idx="175">
                  <c:v>90</c:v>
                </c:pt>
                <c:pt idx="176">
                  <c:v>232</c:v>
                </c:pt>
                <c:pt idx="177">
                  <c:v>115</c:v>
                </c:pt>
                <c:pt idx="178">
                  <c:v>120</c:v>
                </c:pt>
                <c:pt idx="179">
                  <c:v>121</c:v>
                </c:pt>
                <c:pt idx="180">
                  <c:v>121</c:v>
                </c:pt>
                <c:pt idx="181">
                  <c:v>91</c:v>
                </c:pt>
                <c:pt idx="182">
                  <c:v>107</c:v>
                </c:pt>
                <c:pt idx="183">
                  <c:v>116</c:v>
                </c:pt>
                <c:pt idx="184">
                  <c:v>140</c:v>
                </c:pt>
                <c:pt idx="185">
                  <c:v>98</c:v>
                </c:pt>
                <c:pt idx="186">
                  <c:v>101</c:v>
                </c:pt>
                <c:pt idx="187">
                  <c:v>305</c:v>
                </c:pt>
                <c:pt idx="188">
                  <c:v>318</c:v>
                </c:pt>
                <c:pt idx="189">
                  <c:v>304</c:v>
                </c:pt>
                <c:pt idx="190">
                  <c:v>351</c:v>
                </c:pt>
                <c:pt idx="191">
                  <c:v>225</c:v>
                </c:pt>
                <c:pt idx="192">
                  <c:v>250</c:v>
                </c:pt>
                <c:pt idx="193">
                  <c:v>200</c:v>
                </c:pt>
                <c:pt idx="194">
                  <c:v>232</c:v>
                </c:pt>
                <c:pt idx="195">
                  <c:v>85</c:v>
                </c:pt>
                <c:pt idx="196">
                  <c:v>98</c:v>
                </c:pt>
                <c:pt idx="197">
                  <c:v>90</c:v>
                </c:pt>
                <c:pt idx="198">
                  <c:v>91</c:v>
                </c:pt>
                <c:pt idx="199">
                  <c:v>225</c:v>
                </c:pt>
                <c:pt idx="200">
                  <c:v>250</c:v>
                </c:pt>
                <c:pt idx="201">
                  <c:v>250</c:v>
                </c:pt>
                <c:pt idx="202">
                  <c:v>258</c:v>
                </c:pt>
                <c:pt idx="203">
                  <c:v>97</c:v>
                </c:pt>
                <c:pt idx="204">
                  <c:v>85</c:v>
                </c:pt>
                <c:pt idx="205">
                  <c:v>97</c:v>
                </c:pt>
                <c:pt idx="206">
                  <c:v>140</c:v>
                </c:pt>
                <c:pt idx="207">
                  <c:v>130</c:v>
                </c:pt>
                <c:pt idx="208">
                  <c:v>318</c:v>
                </c:pt>
                <c:pt idx="209">
                  <c:v>120</c:v>
                </c:pt>
                <c:pt idx="210">
                  <c:v>156</c:v>
                </c:pt>
                <c:pt idx="211">
                  <c:v>168</c:v>
                </c:pt>
                <c:pt idx="212">
                  <c:v>350</c:v>
                </c:pt>
                <c:pt idx="213">
                  <c:v>350</c:v>
                </c:pt>
                <c:pt idx="214">
                  <c:v>302</c:v>
                </c:pt>
                <c:pt idx="215">
                  <c:v>318</c:v>
                </c:pt>
                <c:pt idx="216">
                  <c:v>98</c:v>
                </c:pt>
                <c:pt idx="217">
                  <c:v>111</c:v>
                </c:pt>
                <c:pt idx="218">
                  <c:v>79</c:v>
                </c:pt>
                <c:pt idx="219">
                  <c:v>122</c:v>
                </c:pt>
                <c:pt idx="220">
                  <c:v>85</c:v>
                </c:pt>
                <c:pt idx="221">
                  <c:v>305</c:v>
                </c:pt>
                <c:pt idx="222">
                  <c:v>260</c:v>
                </c:pt>
                <c:pt idx="223">
                  <c:v>318</c:v>
                </c:pt>
                <c:pt idx="224">
                  <c:v>302</c:v>
                </c:pt>
                <c:pt idx="225">
                  <c:v>250</c:v>
                </c:pt>
                <c:pt idx="226">
                  <c:v>231</c:v>
                </c:pt>
                <c:pt idx="227">
                  <c:v>225</c:v>
                </c:pt>
                <c:pt idx="228">
                  <c:v>250</c:v>
                </c:pt>
                <c:pt idx="229">
                  <c:v>400</c:v>
                </c:pt>
                <c:pt idx="230">
                  <c:v>350</c:v>
                </c:pt>
                <c:pt idx="231">
                  <c:v>400</c:v>
                </c:pt>
                <c:pt idx="232">
                  <c:v>351</c:v>
                </c:pt>
                <c:pt idx="233">
                  <c:v>97</c:v>
                </c:pt>
                <c:pt idx="234">
                  <c:v>151</c:v>
                </c:pt>
                <c:pt idx="235">
                  <c:v>97</c:v>
                </c:pt>
                <c:pt idx="236">
                  <c:v>140</c:v>
                </c:pt>
                <c:pt idx="237">
                  <c:v>98</c:v>
                </c:pt>
                <c:pt idx="238">
                  <c:v>98</c:v>
                </c:pt>
                <c:pt idx="239">
                  <c:v>97</c:v>
                </c:pt>
                <c:pt idx="240">
                  <c:v>97</c:v>
                </c:pt>
                <c:pt idx="241">
                  <c:v>146</c:v>
                </c:pt>
                <c:pt idx="242">
                  <c:v>121</c:v>
                </c:pt>
                <c:pt idx="243">
                  <c:v>80</c:v>
                </c:pt>
                <c:pt idx="244">
                  <c:v>90</c:v>
                </c:pt>
                <c:pt idx="245">
                  <c:v>98</c:v>
                </c:pt>
                <c:pt idx="246">
                  <c:v>78</c:v>
                </c:pt>
                <c:pt idx="247">
                  <c:v>85</c:v>
                </c:pt>
                <c:pt idx="248">
                  <c:v>91</c:v>
                </c:pt>
                <c:pt idx="249">
                  <c:v>260</c:v>
                </c:pt>
                <c:pt idx="250">
                  <c:v>318</c:v>
                </c:pt>
                <c:pt idx="251">
                  <c:v>302</c:v>
                </c:pt>
                <c:pt idx="252">
                  <c:v>231</c:v>
                </c:pt>
                <c:pt idx="253">
                  <c:v>200</c:v>
                </c:pt>
                <c:pt idx="254">
                  <c:v>200</c:v>
                </c:pt>
                <c:pt idx="255">
                  <c:v>140</c:v>
                </c:pt>
                <c:pt idx="256">
                  <c:v>225</c:v>
                </c:pt>
                <c:pt idx="257">
                  <c:v>232</c:v>
                </c:pt>
                <c:pt idx="258">
                  <c:v>231</c:v>
                </c:pt>
                <c:pt idx="259">
                  <c:v>200</c:v>
                </c:pt>
                <c:pt idx="260">
                  <c:v>225</c:v>
                </c:pt>
                <c:pt idx="261">
                  <c:v>258</c:v>
                </c:pt>
                <c:pt idx="262">
                  <c:v>305</c:v>
                </c:pt>
                <c:pt idx="263">
                  <c:v>231</c:v>
                </c:pt>
                <c:pt idx="264">
                  <c:v>302</c:v>
                </c:pt>
                <c:pt idx="265">
                  <c:v>318</c:v>
                </c:pt>
                <c:pt idx="266">
                  <c:v>98</c:v>
                </c:pt>
                <c:pt idx="267">
                  <c:v>134</c:v>
                </c:pt>
                <c:pt idx="268">
                  <c:v>119</c:v>
                </c:pt>
                <c:pt idx="269">
                  <c:v>105</c:v>
                </c:pt>
                <c:pt idx="270">
                  <c:v>134</c:v>
                </c:pt>
                <c:pt idx="271">
                  <c:v>156</c:v>
                </c:pt>
                <c:pt idx="272">
                  <c:v>151</c:v>
                </c:pt>
                <c:pt idx="273">
                  <c:v>119</c:v>
                </c:pt>
                <c:pt idx="274">
                  <c:v>131</c:v>
                </c:pt>
                <c:pt idx="275">
                  <c:v>163</c:v>
                </c:pt>
                <c:pt idx="276">
                  <c:v>121</c:v>
                </c:pt>
                <c:pt idx="277">
                  <c:v>163</c:v>
                </c:pt>
                <c:pt idx="278">
                  <c:v>89</c:v>
                </c:pt>
                <c:pt idx="279">
                  <c:v>98</c:v>
                </c:pt>
                <c:pt idx="280">
                  <c:v>231</c:v>
                </c:pt>
                <c:pt idx="281">
                  <c:v>200</c:v>
                </c:pt>
                <c:pt idx="282">
                  <c:v>140</c:v>
                </c:pt>
                <c:pt idx="283">
                  <c:v>232</c:v>
                </c:pt>
                <c:pt idx="284">
                  <c:v>225</c:v>
                </c:pt>
                <c:pt idx="285">
                  <c:v>305</c:v>
                </c:pt>
                <c:pt idx="286">
                  <c:v>302</c:v>
                </c:pt>
                <c:pt idx="287">
                  <c:v>351</c:v>
                </c:pt>
                <c:pt idx="288">
                  <c:v>318</c:v>
                </c:pt>
                <c:pt idx="289">
                  <c:v>350</c:v>
                </c:pt>
                <c:pt idx="290">
                  <c:v>351</c:v>
                </c:pt>
                <c:pt idx="291">
                  <c:v>267</c:v>
                </c:pt>
                <c:pt idx="292">
                  <c:v>360</c:v>
                </c:pt>
                <c:pt idx="293">
                  <c:v>89</c:v>
                </c:pt>
                <c:pt idx="294">
                  <c:v>86</c:v>
                </c:pt>
                <c:pt idx="295">
                  <c:v>98</c:v>
                </c:pt>
                <c:pt idx="296">
                  <c:v>121</c:v>
                </c:pt>
                <c:pt idx="297">
                  <c:v>183</c:v>
                </c:pt>
                <c:pt idx="298">
                  <c:v>350</c:v>
                </c:pt>
                <c:pt idx="299">
                  <c:v>141</c:v>
                </c:pt>
                <c:pt idx="300">
                  <c:v>260</c:v>
                </c:pt>
                <c:pt idx="301">
                  <c:v>105</c:v>
                </c:pt>
                <c:pt idx="302">
                  <c:v>105</c:v>
                </c:pt>
                <c:pt idx="303">
                  <c:v>85</c:v>
                </c:pt>
                <c:pt idx="304">
                  <c:v>91</c:v>
                </c:pt>
                <c:pt idx="305">
                  <c:v>151</c:v>
                </c:pt>
                <c:pt idx="306">
                  <c:v>173</c:v>
                </c:pt>
                <c:pt idx="307">
                  <c:v>173</c:v>
                </c:pt>
                <c:pt idx="308">
                  <c:v>151</c:v>
                </c:pt>
                <c:pt idx="309">
                  <c:v>98</c:v>
                </c:pt>
                <c:pt idx="310">
                  <c:v>89</c:v>
                </c:pt>
                <c:pt idx="311">
                  <c:v>98</c:v>
                </c:pt>
                <c:pt idx="312">
                  <c:v>86</c:v>
                </c:pt>
                <c:pt idx="313">
                  <c:v>151</c:v>
                </c:pt>
                <c:pt idx="314">
                  <c:v>140</c:v>
                </c:pt>
                <c:pt idx="315">
                  <c:v>151</c:v>
                </c:pt>
                <c:pt idx="316">
                  <c:v>225</c:v>
                </c:pt>
                <c:pt idx="317">
                  <c:v>97</c:v>
                </c:pt>
                <c:pt idx="318">
                  <c:v>134</c:v>
                </c:pt>
                <c:pt idx="319">
                  <c:v>120</c:v>
                </c:pt>
                <c:pt idx="320">
                  <c:v>119</c:v>
                </c:pt>
                <c:pt idx="321">
                  <c:v>108</c:v>
                </c:pt>
                <c:pt idx="322">
                  <c:v>86</c:v>
                </c:pt>
                <c:pt idx="323">
                  <c:v>156</c:v>
                </c:pt>
                <c:pt idx="324">
                  <c:v>85</c:v>
                </c:pt>
                <c:pt idx="325">
                  <c:v>90</c:v>
                </c:pt>
                <c:pt idx="326">
                  <c:v>90</c:v>
                </c:pt>
                <c:pt idx="327">
                  <c:v>121</c:v>
                </c:pt>
                <c:pt idx="328">
                  <c:v>146</c:v>
                </c:pt>
                <c:pt idx="329">
                  <c:v>91</c:v>
                </c:pt>
                <c:pt idx="330">
                  <c:v>85</c:v>
                </c:pt>
                <c:pt idx="331">
                  <c:v>97</c:v>
                </c:pt>
                <c:pt idx="332">
                  <c:v>89</c:v>
                </c:pt>
                <c:pt idx="333">
                  <c:v>168</c:v>
                </c:pt>
                <c:pt idx="334">
                  <c:v>70</c:v>
                </c:pt>
                <c:pt idx="335">
                  <c:v>122</c:v>
                </c:pt>
                <c:pt idx="336">
                  <c:v>140</c:v>
                </c:pt>
                <c:pt idx="337">
                  <c:v>107</c:v>
                </c:pt>
                <c:pt idx="338">
                  <c:v>135</c:v>
                </c:pt>
                <c:pt idx="339">
                  <c:v>151</c:v>
                </c:pt>
                <c:pt idx="340">
                  <c:v>156</c:v>
                </c:pt>
                <c:pt idx="341">
                  <c:v>173</c:v>
                </c:pt>
                <c:pt idx="342">
                  <c:v>135</c:v>
                </c:pt>
                <c:pt idx="343">
                  <c:v>79</c:v>
                </c:pt>
                <c:pt idx="344">
                  <c:v>86</c:v>
                </c:pt>
                <c:pt idx="345">
                  <c:v>81</c:v>
                </c:pt>
                <c:pt idx="346">
                  <c:v>97</c:v>
                </c:pt>
                <c:pt idx="347">
                  <c:v>85</c:v>
                </c:pt>
                <c:pt idx="348">
                  <c:v>89</c:v>
                </c:pt>
                <c:pt idx="349">
                  <c:v>91</c:v>
                </c:pt>
                <c:pt idx="350">
                  <c:v>105</c:v>
                </c:pt>
                <c:pt idx="351">
                  <c:v>98</c:v>
                </c:pt>
                <c:pt idx="352">
                  <c:v>98</c:v>
                </c:pt>
                <c:pt idx="353">
                  <c:v>105</c:v>
                </c:pt>
                <c:pt idx="354">
                  <c:v>100</c:v>
                </c:pt>
                <c:pt idx="355">
                  <c:v>107</c:v>
                </c:pt>
                <c:pt idx="356">
                  <c:v>108</c:v>
                </c:pt>
                <c:pt idx="357">
                  <c:v>119</c:v>
                </c:pt>
                <c:pt idx="358">
                  <c:v>120</c:v>
                </c:pt>
                <c:pt idx="359">
                  <c:v>141</c:v>
                </c:pt>
                <c:pt idx="360">
                  <c:v>145</c:v>
                </c:pt>
                <c:pt idx="361">
                  <c:v>168</c:v>
                </c:pt>
                <c:pt idx="362">
                  <c:v>146</c:v>
                </c:pt>
                <c:pt idx="363">
                  <c:v>231</c:v>
                </c:pt>
                <c:pt idx="364">
                  <c:v>350</c:v>
                </c:pt>
                <c:pt idx="365">
                  <c:v>200</c:v>
                </c:pt>
                <c:pt idx="366">
                  <c:v>225</c:v>
                </c:pt>
                <c:pt idx="367">
                  <c:v>112</c:v>
                </c:pt>
                <c:pt idx="368">
                  <c:v>112</c:v>
                </c:pt>
                <c:pt idx="369">
                  <c:v>112</c:v>
                </c:pt>
                <c:pt idx="370">
                  <c:v>112</c:v>
                </c:pt>
                <c:pt idx="371">
                  <c:v>135</c:v>
                </c:pt>
                <c:pt idx="372">
                  <c:v>151</c:v>
                </c:pt>
                <c:pt idx="373">
                  <c:v>140</c:v>
                </c:pt>
                <c:pt idx="374">
                  <c:v>151</c:v>
                </c:pt>
                <c:pt idx="375">
                  <c:v>105</c:v>
                </c:pt>
                <c:pt idx="376">
                  <c:v>91</c:v>
                </c:pt>
                <c:pt idx="377">
                  <c:v>91</c:v>
                </c:pt>
                <c:pt idx="378">
                  <c:v>105</c:v>
                </c:pt>
                <c:pt idx="379">
                  <c:v>98</c:v>
                </c:pt>
                <c:pt idx="380">
                  <c:v>120</c:v>
                </c:pt>
                <c:pt idx="381">
                  <c:v>107</c:v>
                </c:pt>
                <c:pt idx="382">
                  <c:v>108</c:v>
                </c:pt>
                <c:pt idx="383">
                  <c:v>91</c:v>
                </c:pt>
                <c:pt idx="384">
                  <c:v>91</c:v>
                </c:pt>
                <c:pt idx="385">
                  <c:v>91</c:v>
                </c:pt>
                <c:pt idx="386">
                  <c:v>181</c:v>
                </c:pt>
                <c:pt idx="387">
                  <c:v>262</c:v>
                </c:pt>
                <c:pt idx="388">
                  <c:v>156</c:v>
                </c:pt>
                <c:pt idx="389">
                  <c:v>232</c:v>
                </c:pt>
                <c:pt idx="390">
                  <c:v>144</c:v>
                </c:pt>
                <c:pt idx="391">
                  <c:v>135</c:v>
                </c:pt>
                <c:pt idx="392">
                  <c:v>151</c:v>
                </c:pt>
                <c:pt idx="393">
                  <c:v>140</c:v>
                </c:pt>
                <c:pt idx="394">
                  <c:v>97</c:v>
                </c:pt>
                <c:pt idx="395">
                  <c:v>135</c:v>
                </c:pt>
                <c:pt idx="396">
                  <c:v>120</c:v>
                </c:pt>
                <c:pt idx="397">
                  <c:v>119</c:v>
                </c:pt>
              </c:numCache>
            </c:numRef>
          </c:xVal>
          <c:yVal>
            <c:numRef>
              <c:f>Sheet1!$B$2:$B$399</c:f>
              <c:numCache>
                <c:formatCode>General</c:formatCode>
                <c:ptCount val="398"/>
                <c:pt idx="0">
                  <c:v>3504</c:v>
                </c:pt>
                <c:pt idx="1">
                  <c:v>3693</c:v>
                </c:pt>
                <c:pt idx="2">
                  <c:v>3436</c:v>
                </c:pt>
                <c:pt idx="3">
                  <c:v>3433</c:v>
                </c:pt>
                <c:pt idx="4">
                  <c:v>3449</c:v>
                </c:pt>
                <c:pt idx="5">
                  <c:v>4341</c:v>
                </c:pt>
                <c:pt idx="6">
                  <c:v>4354</c:v>
                </c:pt>
                <c:pt idx="7">
                  <c:v>4312</c:v>
                </c:pt>
                <c:pt idx="8">
                  <c:v>4425</c:v>
                </c:pt>
                <c:pt idx="9">
                  <c:v>3850</c:v>
                </c:pt>
                <c:pt idx="10">
                  <c:v>3563</c:v>
                </c:pt>
                <c:pt idx="11">
                  <c:v>3609</c:v>
                </c:pt>
                <c:pt idx="12">
                  <c:v>3761</c:v>
                </c:pt>
                <c:pt idx="13">
                  <c:v>3086</c:v>
                </c:pt>
                <c:pt idx="14">
                  <c:v>2372</c:v>
                </c:pt>
                <c:pt idx="15">
                  <c:v>2833</c:v>
                </c:pt>
                <c:pt idx="16">
                  <c:v>2774</c:v>
                </c:pt>
                <c:pt idx="17">
                  <c:v>2587</c:v>
                </c:pt>
                <c:pt idx="18">
                  <c:v>2130</c:v>
                </c:pt>
                <c:pt idx="19">
                  <c:v>1835</c:v>
                </c:pt>
                <c:pt idx="20">
                  <c:v>2672</c:v>
                </c:pt>
                <c:pt idx="21">
                  <c:v>2430</c:v>
                </c:pt>
                <c:pt idx="22">
                  <c:v>2375</c:v>
                </c:pt>
                <c:pt idx="23">
                  <c:v>2234</c:v>
                </c:pt>
                <c:pt idx="24">
                  <c:v>2648</c:v>
                </c:pt>
                <c:pt idx="25">
                  <c:v>4615</c:v>
                </c:pt>
                <c:pt idx="26">
                  <c:v>4376</c:v>
                </c:pt>
                <c:pt idx="27">
                  <c:v>4382</c:v>
                </c:pt>
                <c:pt idx="28">
                  <c:v>4732</c:v>
                </c:pt>
                <c:pt idx="29">
                  <c:v>2130</c:v>
                </c:pt>
                <c:pt idx="30">
                  <c:v>2264</c:v>
                </c:pt>
                <c:pt idx="31">
                  <c:v>2228</c:v>
                </c:pt>
                <c:pt idx="32">
                  <c:v>2046</c:v>
                </c:pt>
                <c:pt idx="33">
                  <c:v>2634</c:v>
                </c:pt>
                <c:pt idx="34">
                  <c:v>3439</c:v>
                </c:pt>
                <c:pt idx="35">
                  <c:v>3329</c:v>
                </c:pt>
                <c:pt idx="36">
                  <c:v>3302</c:v>
                </c:pt>
                <c:pt idx="37">
                  <c:v>3288</c:v>
                </c:pt>
                <c:pt idx="38">
                  <c:v>4209</c:v>
                </c:pt>
                <c:pt idx="39">
                  <c:v>4464</c:v>
                </c:pt>
                <c:pt idx="40">
                  <c:v>4154</c:v>
                </c:pt>
                <c:pt idx="41">
                  <c:v>4096</c:v>
                </c:pt>
                <c:pt idx="42">
                  <c:v>4955</c:v>
                </c:pt>
                <c:pt idx="43">
                  <c:v>4746</c:v>
                </c:pt>
                <c:pt idx="44">
                  <c:v>5140</c:v>
                </c:pt>
                <c:pt idx="45">
                  <c:v>2962</c:v>
                </c:pt>
                <c:pt idx="46">
                  <c:v>2408</c:v>
                </c:pt>
                <c:pt idx="47">
                  <c:v>3282</c:v>
                </c:pt>
                <c:pt idx="48">
                  <c:v>3139</c:v>
                </c:pt>
                <c:pt idx="49">
                  <c:v>2220</c:v>
                </c:pt>
                <c:pt idx="50">
                  <c:v>2123</c:v>
                </c:pt>
                <c:pt idx="51">
                  <c:v>2074</c:v>
                </c:pt>
                <c:pt idx="52">
                  <c:v>2065</c:v>
                </c:pt>
                <c:pt idx="53">
                  <c:v>1773</c:v>
                </c:pt>
                <c:pt idx="54">
                  <c:v>1613</c:v>
                </c:pt>
                <c:pt idx="55">
                  <c:v>1834</c:v>
                </c:pt>
                <c:pt idx="56">
                  <c:v>1955</c:v>
                </c:pt>
                <c:pt idx="57">
                  <c:v>2278</c:v>
                </c:pt>
                <c:pt idx="58">
                  <c:v>2126</c:v>
                </c:pt>
                <c:pt idx="59">
                  <c:v>2254</c:v>
                </c:pt>
                <c:pt idx="60">
                  <c:v>2408</c:v>
                </c:pt>
                <c:pt idx="61">
                  <c:v>2226</c:v>
                </c:pt>
                <c:pt idx="62">
                  <c:v>4274</c:v>
                </c:pt>
                <c:pt idx="63">
                  <c:v>4385</c:v>
                </c:pt>
                <c:pt idx="64">
                  <c:v>4135</c:v>
                </c:pt>
                <c:pt idx="65">
                  <c:v>4129</c:v>
                </c:pt>
                <c:pt idx="66">
                  <c:v>3672</c:v>
                </c:pt>
                <c:pt idx="67">
                  <c:v>4633</c:v>
                </c:pt>
                <c:pt idx="68">
                  <c:v>4502</c:v>
                </c:pt>
                <c:pt idx="69">
                  <c:v>4456</c:v>
                </c:pt>
                <c:pt idx="70">
                  <c:v>4422</c:v>
                </c:pt>
                <c:pt idx="71">
                  <c:v>2330</c:v>
                </c:pt>
                <c:pt idx="72">
                  <c:v>3892</c:v>
                </c:pt>
                <c:pt idx="73">
                  <c:v>4098</c:v>
                </c:pt>
                <c:pt idx="74">
                  <c:v>4294</c:v>
                </c:pt>
                <c:pt idx="75">
                  <c:v>4077</c:v>
                </c:pt>
                <c:pt idx="76">
                  <c:v>2933</c:v>
                </c:pt>
                <c:pt idx="77">
                  <c:v>2511</c:v>
                </c:pt>
                <c:pt idx="78">
                  <c:v>2979</c:v>
                </c:pt>
                <c:pt idx="79">
                  <c:v>2189</c:v>
                </c:pt>
                <c:pt idx="80">
                  <c:v>2395</c:v>
                </c:pt>
                <c:pt idx="81">
                  <c:v>2288</c:v>
                </c:pt>
                <c:pt idx="82">
                  <c:v>2506</c:v>
                </c:pt>
                <c:pt idx="83">
                  <c:v>2164</c:v>
                </c:pt>
                <c:pt idx="84">
                  <c:v>2100</c:v>
                </c:pt>
                <c:pt idx="85">
                  <c:v>4100</c:v>
                </c:pt>
                <c:pt idx="86">
                  <c:v>3672</c:v>
                </c:pt>
                <c:pt idx="87">
                  <c:v>3988</c:v>
                </c:pt>
                <c:pt idx="88">
                  <c:v>4042</c:v>
                </c:pt>
                <c:pt idx="89">
                  <c:v>3777</c:v>
                </c:pt>
                <c:pt idx="90">
                  <c:v>4952</c:v>
                </c:pt>
                <c:pt idx="91">
                  <c:v>4464</c:v>
                </c:pt>
                <c:pt idx="92">
                  <c:v>4363</c:v>
                </c:pt>
                <c:pt idx="93">
                  <c:v>4237</c:v>
                </c:pt>
                <c:pt idx="94">
                  <c:v>4735</c:v>
                </c:pt>
                <c:pt idx="95">
                  <c:v>4951</c:v>
                </c:pt>
                <c:pt idx="96">
                  <c:v>3821</c:v>
                </c:pt>
                <c:pt idx="97">
                  <c:v>3121</c:v>
                </c:pt>
                <c:pt idx="98">
                  <c:v>3278</c:v>
                </c:pt>
                <c:pt idx="99">
                  <c:v>2945</c:v>
                </c:pt>
                <c:pt idx="100">
                  <c:v>3021</c:v>
                </c:pt>
                <c:pt idx="101">
                  <c:v>2904</c:v>
                </c:pt>
                <c:pt idx="102">
                  <c:v>1950</c:v>
                </c:pt>
                <c:pt idx="103">
                  <c:v>4997</c:v>
                </c:pt>
                <c:pt idx="104">
                  <c:v>4906</c:v>
                </c:pt>
                <c:pt idx="105">
                  <c:v>4654</c:v>
                </c:pt>
                <c:pt idx="106">
                  <c:v>4499</c:v>
                </c:pt>
                <c:pt idx="107">
                  <c:v>2789</c:v>
                </c:pt>
                <c:pt idx="108">
                  <c:v>2279</c:v>
                </c:pt>
                <c:pt idx="109">
                  <c:v>2401</c:v>
                </c:pt>
                <c:pt idx="110">
                  <c:v>2379</c:v>
                </c:pt>
                <c:pt idx="111">
                  <c:v>2124</c:v>
                </c:pt>
                <c:pt idx="112">
                  <c:v>2310</c:v>
                </c:pt>
                <c:pt idx="113">
                  <c:v>2472</c:v>
                </c:pt>
                <c:pt idx="114">
                  <c:v>2265</c:v>
                </c:pt>
                <c:pt idx="115">
                  <c:v>4082</c:v>
                </c:pt>
                <c:pt idx="116">
                  <c:v>4278</c:v>
                </c:pt>
                <c:pt idx="117">
                  <c:v>1867</c:v>
                </c:pt>
                <c:pt idx="118">
                  <c:v>2158</c:v>
                </c:pt>
                <c:pt idx="119">
                  <c:v>2582</c:v>
                </c:pt>
                <c:pt idx="120">
                  <c:v>2868</c:v>
                </c:pt>
                <c:pt idx="121">
                  <c:v>3399</c:v>
                </c:pt>
                <c:pt idx="122">
                  <c:v>2660</c:v>
                </c:pt>
                <c:pt idx="123">
                  <c:v>2807</c:v>
                </c:pt>
                <c:pt idx="124">
                  <c:v>3664</c:v>
                </c:pt>
                <c:pt idx="125">
                  <c:v>3102</c:v>
                </c:pt>
                <c:pt idx="126">
                  <c:v>2875</c:v>
                </c:pt>
                <c:pt idx="127">
                  <c:v>2901</c:v>
                </c:pt>
                <c:pt idx="128">
                  <c:v>3336</c:v>
                </c:pt>
                <c:pt idx="129">
                  <c:v>1950</c:v>
                </c:pt>
                <c:pt idx="130">
                  <c:v>2451</c:v>
                </c:pt>
                <c:pt idx="131">
                  <c:v>1836</c:v>
                </c:pt>
                <c:pt idx="132">
                  <c:v>2542</c:v>
                </c:pt>
                <c:pt idx="133">
                  <c:v>3781</c:v>
                </c:pt>
                <c:pt idx="134">
                  <c:v>3632</c:v>
                </c:pt>
                <c:pt idx="135">
                  <c:v>3613</c:v>
                </c:pt>
                <c:pt idx="136">
                  <c:v>4141</c:v>
                </c:pt>
                <c:pt idx="137">
                  <c:v>4699</c:v>
                </c:pt>
                <c:pt idx="138">
                  <c:v>4457</c:v>
                </c:pt>
                <c:pt idx="139">
                  <c:v>4638</c:v>
                </c:pt>
                <c:pt idx="140">
                  <c:v>4257</c:v>
                </c:pt>
                <c:pt idx="141">
                  <c:v>2219</c:v>
                </c:pt>
                <c:pt idx="142">
                  <c:v>1963</c:v>
                </c:pt>
                <c:pt idx="143">
                  <c:v>2300</c:v>
                </c:pt>
                <c:pt idx="144">
                  <c:v>1649</c:v>
                </c:pt>
                <c:pt idx="145">
                  <c:v>2003</c:v>
                </c:pt>
                <c:pt idx="146">
                  <c:v>2125</c:v>
                </c:pt>
                <c:pt idx="147">
                  <c:v>2108</c:v>
                </c:pt>
                <c:pt idx="148">
                  <c:v>2246</c:v>
                </c:pt>
                <c:pt idx="149">
                  <c:v>2489</c:v>
                </c:pt>
                <c:pt idx="150">
                  <c:v>2391</c:v>
                </c:pt>
                <c:pt idx="151">
                  <c:v>2000</c:v>
                </c:pt>
                <c:pt idx="152">
                  <c:v>3264</c:v>
                </c:pt>
                <c:pt idx="153">
                  <c:v>3459</c:v>
                </c:pt>
                <c:pt idx="154">
                  <c:v>3432</c:v>
                </c:pt>
                <c:pt idx="155">
                  <c:v>3158</c:v>
                </c:pt>
                <c:pt idx="156">
                  <c:v>4668</c:v>
                </c:pt>
                <c:pt idx="157">
                  <c:v>4440</c:v>
                </c:pt>
                <c:pt idx="158">
                  <c:v>4498</c:v>
                </c:pt>
                <c:pt idx="159">
                  <c:v>4657</c:v>
                </c:pt>
                <c:pt idx="160">
                  <c:v>3907</c:v>
                </c:pt>
                <c:pt idx="161">
                  <c:v>3897</c:v>
                </c:pt>
                <c:pt idx="162">
                  <c:v>3730</c:v>
                </c:pt>
                <c:pt idx="163">
                  <c:v>3785</c:v>
                </c:pt>
                <c:pt idx="164">
                  <c:v>3039</c:v>
                </c:pt>
                <c:pt idx="165">
                  <c:v>3221</c:v>
                </c:pt>
                <c:pt idx="166">
                  <c:v>3169</c:v>
                </c:pt>
                <c:pt idx="167">
                  <c:v>2171</c:v>
                </c:pt>
                <c:pt idx="168">
                  <c:v>2639</c:v>
                </c:pt>
                <c:pt idx="169">
                  <c:v>2914</c:v>
                </c:pt>
                <c:pt idx="170">
                  <c:v>2592</c:v>
                </c:pt>
                <c:pt idx="171">
                  <c:v>2702</c:v>
                </c:pt>
                <c:pt idx="172">
                  <c:v>2223</c:v>
                </c:pt>
                <c:pt idx="173">
                  <c:v>2545</c:v>
                </c:pt>
                <c:pt idx="174">
                  <c:v>2984</c:v>
                </c:pt>
                <c:pt idx="175">
                  <c:v>1937</c:v>
                </c:pt>
                <c:pt idx="176">
                  <c:v>3211</c:v>
                </c:pt>
                <c:pt idx="177">
                  <c:v>2694</c:v>
                </c:pt>
                <c:pt idx="178">
                  <c:v>2957</c:v>
                </c:pt>
                <c:pt idx="179">
                  <c:v>2945</c:v>
                </c:pt>
                <c:pt idx="180">
                  <c:v>2671</c:v>
                </c:pt>
                <c:pt idx="181">
                  <c:v>1795</c:v>
                </c:pt>
                <c:pt idx="182">
                  <c:v>2464</c:v>
                </c:pt>
                <c:pt idx="183">
                  <c:v>2220</c:v>
                </c:pt>
                <c:pt idx="184">
                  <c:v>2572</c:v>
                </c:pt>
                <c:pt idx="185">
                  <c:v>2255</c:v>
                </c:pt>
                <c:pt idx="186">
                  <c:v>2202</c:v>
                </c:pt>
                <c:pt idx="187">
                  <c:v>4215</c:v>
                </c:pt>
                <c:pt idx="188">
                  <c:v>4190</c:v>
                </c:pt>
                <c:pt idx="189">
                  <c:v>3962</c:v>
                </c:pt>
                <c:pt idx="190">
                  <c:v>4215</c:v>
                </c:pt>
                <c:pt idx="191">
                  <c:v>3233</c:v>
                </c:pt>
                <c:pt idx="192">
                  <c:v>3353</c:v>
                </c:pt>
                <c:pt idx="193">
                  <c:v>3012</c:v>
                </c:pt>
                <c:pt idx="194">
                  <c:v>3085</c:v>
                </c:pt>
                <c:pt idx="195">
                  <c:v>2035</c:v>
                </c:pt>
                <c:pt idx="196">
                  <c:v>2164</c:v>
                </c:pt>
                <c:pt idx="197">
                  <c:v>1937</c:v>
                </c:pt>
                <c:pt idx="198">
                  <c:v>1795</c:v>
                </c:pt>
                <c:pt idx="199">
                  <c:v>3651</c:v>
                </c:pt>
                <c:pt idx="200">
                  <c:v>3574</c:v>
                </c:pt>
                <c:pt idx="201">
                  <c:v>3645</c:v>
                </c:pt>
                <c:pt idx="202">
                  <c:v>3193</c:v>
                </c:pt>
                <c:pt idx="203">
                  <c:v>1825</c:v>
                </c:pt>
                <c:pt idx="204">
                  <c:v>1990</c:v>
                </c:pt>
                <c:pt idx="205">
                  <c:v>2155</c:v>
                </c:pt>
                <c:pt idx="206">
                  <c:v>2565</c:v>
                </c:pt>
                <c:pt idx="207">
                  <c:v>3150</c:v>
                </c:pt>
                <c:pt idx="208">
                  <c:v>3940</c:v>
                </c:pt>
                <c:pt idx="209">
                  <c:v>3270</c:v>
                </c:pt>
                <c:pt idx="210">
                  <c:v>2930</c:v>
                </c:pt>
                <c:pt idx="211">
                  <c:v>3820</c:v>
                </c:pt>
                <c:pt idx="212">
                  <c:v>4380</c:v>
                </c:pt>
                <c:pt idx="213">
                  <c:v>4055</c:v>
                </c:pt>
                <c:pt idx="214">
                  <c:v>3870</c:v>
                </c:pt>
                <c:pt idx="215">
                  <c:v>3755</c:v>
                </c:pt>
                <c:pt idx="216">
                  <c:v>2045</c:v>
                </c:pt>
                <c:pt idx="217">
                  <c:v>2155</c:v>
                </c:pt>
                <c:pt idx="218">
                  <c:v>1825</c:v>
                </c:pt>
                <c:pt idx="219">
                  <c:v>2300</c:v>
                </c:pt>
                <c:pt idx="220">
                  <c:v>1945</c:v>
                </c:pt>
                <c:pt idx="221">
                  <c:v>3880</c:v>
                </c:pt>
                <c:pt idx="222">
                  <c:v>4060</c:v>
                </c:pt>
                <c:pt idx="223">
                  <c:v>4140</c:v>
                </c:pt>
                <c:pt idx="224">
                  <c:v>4295</c:v>
                </c:pt>
                <c:pt idx="225">
                  <c:v>3520</c:v>
                </c:pt>
                <c:pt idx="226">
                  <c:v>3425</c:v>
                </c:pt>
                <c:pt idx="227">
                  <c:v>3630</c:v>
                </c:pt>
                <c:pt idx="228">
                  <c:v>3525</c:v>
                </c:pt>
                <c:pt idx="229">
                  <c:v>4220</c:v>
                </c:pt>
                <c:pt idx="230">
                  <c:v>4165</c:v>
                </c:pt>
                <c:pt idx="231">
                  <c:v>4325</c:v>
                </c:pt>
                <c:pt idx="232">
                  <c:v>4335</c:v>
                </c:pt>
                <c:pt idx="233">
                  <c:v>1940</c:v>
                </c:pt>
                <c:pt idx="234">
                  <c:v>2740</c:v>
                </c:pt>
                <c:pt idx="235">
                  <c:v>2265</c:v>
                </c:pt>
                <c:pt idx="236">
                  <c:v>2755</c:v>
                </c:pt>
                <c:pt idx="237">
                  <c:v>2051</c:v>
                </c:pt>
                <c:pt idx="238">
                  <c:v>2075</c:v>
                </c:pt>
                <c:pt idx="239">
                  <c:v>1985</c:v>
                </c:pt>
                <c:pt idx="240">
                  <c:v>2190</c:v>
                </c:pt>
                <c:pt idx="241">
                  <c:v>2815</c:v>
                </c:pt>
                <c:pt idx="242">
                  <c:v>2600</c:v>
                </c:pt>
                <c:pt idx="243">
                  <c:v>2720</c:v>
                </c:pt>
                <c:pt idx="244">
                  <c:v>1985</c:v>
                </c:pt>
                <c:pt idx="245">
                  <c:v>1800</c:v>
                </c:pt>
                <c:pt idx="246">
                  <c:v>1985</c:v>
                </c:pt>
                <c:pt idx="247">
                  <c:v>2070</c:v>
                </c:pt>
                <c:pt idx="248">
                  <c:v>1800</c:v>
                </c:pt>
                <c:pt idx="249">
                  <c:v>3365</c:v>
                </c:pt>
                <c:pt idx="250">
                  <c:v>3735</c:v>
                </c:pt>
                <c:pt idx="251">
                  <c:v>3570</c:v>
                </c:pt>
                <c:pt idx="252">
                  <c:v>3535</c:v>
                </c:pt>
                <c:pt idx="253">
                  <c:v>3155</c:v>
                </c:pt>
                <c:pt idx="254">
                  <c:v>2965</c:v>
                </c:pt>
                <c:pt idx="255">
                  <c:v>2720</c:v>
                </c:pt>
                <c:pt idx="256">
                  <c:v>3430</c:v>
                </c:pt>
                <c:pt idx="257">
                  <c:v>3210</c:v>
                </c:pt>
                <c:pt idx="258">
                  <c:v>3380</c:v>
                </c:pt>
                <c:pt idx="259">
                  <c:v>3070</c:v>
                </c:pt>
                <c:pt idx="260">
                  <c:v>3620</c:v>
                </c:pt>
                <c:pt idx="261">
                  <c:v>3410</c:v>
                </c:pt>
                <c:pt idx="262">
                  <c:v>3425</c:v>
                </c:pt>
                <c:pt idx="263">
                  <c:v>3445</c:v>
                </c:pt>
                <c:pt idx="264">
                  <c:v>3205</c:v>
                </c:pt>
                <c:pt idx="265">
                  <c:v>4080</c:v>
                </c:pt>
                <c:pt idx="266">
                  <c:v>2155</c:v>
                </c:pt>
                <c:pt idx="267">
                  <c:v>2560</c:v>
                </c:pt>
                <c:pt idx="268">
                  <c:v>2300</c:v>
                </c:pt>
                <c:pt idx="269">
                  <c:v>2230</c:v>
                </c:pt>
                <c:pt idx="270">
                  <c:v>2515</c:v>
                </c:pt>
                <c:pt idx="271">
                  <c:v>2745</c:v>
                </c:pt>
                <c:pt idx="272">
                  <c:v>2855</c:v>
                </c:pt>
                <c:pt idx="273">
                  <c:v>2405</c:v>
                </c:pt>
                <c:pt idx="274">
                  <c:v>2830</c:v>
                </c:pt>
                <c:pt idx="275">
                  <c:v>3140</c:v>
                </c:pt>
                <c:pt idx="276">
                  <c:v>2795</c:v>
                </c:pt>
                <c:pt idx="277">
                  <c:v>3410</c:v>
                </c:pt>
                <c:pt idx="278">
                  <c:v>1990</c:v>
                </c:pt>
                <c:pt idx="279">
                  <c:v>2135</c:v>
                </c:pt>
                <c:pt idx="280">
                  <c:v>3245</c:v>
                </c:pt>
                <c:pt idx="281">
                  <c:v>2990</c:v>
                </c:pt>
                <c:pt idx="282">
                  <c:v>2890</c:v>
                </c:pt>
                <c:pt idx="283">
                  <c:v>3265</c:v>
                </c:pt>
                <c:pt idx="284">
                  <c:v>3360</c:v>
                </c:pt>
                <c:pt idx="285">
                  <c:v>3840</c:v>
                </c:pt>
                <c:pt idx="286">
                  <c:v>3725</c:v>
                </c:pt>
                <c:pt idx="287">
                  <c:v>3955</c:v>
                </c:pt>
                <c:pt idx="288">
                  <c:v>3830</c:v>
                </c:pt>
                <c:pt idx="289">
                  <c:v>4360</c:v>
                </c:pt>
                <c:pt idx="290">
                  <c:v>4054</c:v>
                </c:pt>
                <c:pt idx="291">
                  <c:v>3605</c:v>
                </c:pt>
                <c:pt idx="292">
                  <c:v>3940</c:v>
                </c:pt>
                <c:pt idx="293">
                  <c:v>1925</c:v>
                </c:pt>
                <c:pt idx="294">
                  <c:v>1975</c:v>
                </c:pt>
                <c:pt idx="295">
                  <c:v>1915</c:v>
                </c:pt>
                <c:pt idx="296">
                  <c:v>2670</c:v>
                </c:pt>
                <c:pt idx="297">
                  <c:v>3530</c:v>
                </c:pt>
                <c:pt idx="298">
                  <c:v>3900</c:v>
                </c:pt>
                <c:pt idx="299">
                  <c:v>3190</c:v>
                </c:pt>
                <c:pt idx="300">
                  <c:v>3420</c:v>
                </c:pt>
                <c:pt idx="301">
                  <c:v>2200</c:v>
                </c:pt>
                <c:pt idx="302">
                  <c:v>2150</c:v>
                </c:pt>
                <c:pt idx="303">
                  <c:v>2020</c:v>
                </c:pt>
                <c:pt idx="304">
                  <c:v>2130</c:v>
                </c:pt>
                <c:pt idx="305">
                  <c:v>2670</c:v>
                </c:pt>
                <c:pt idx="306">
                  <c:v>2595</c:v>
                </c:pt>
                <c:pt idx="307">
                  <c:v>2700</c:v>
                </c:pt>
                <c:pt idx="308">
                  <c:v>2556</c:v>
                </c:pt>
                <c:pt idx="309">
                  <c:v>2144</c:v>
                </c:pt>
                <c:pt idx="310">
                  <c:v>1968</c:v>
                </c:pt>
                <c:pt idx="311">
                  <c:v>2120</c:v>
                </c:pt>
                <c:pt idx="312">
                  <c:v>2019</c:v>
                </c:pt>
                <c:pt idx="313">
                  <c:v>2678</c:v>
                </c:pt>
                <c:pt idx="314">
                  <c:v>2870</c:v>
                </c:pt>
                <c:pt idx="315">
                  <c:v>3003</c:v>
                </c:pt>
                <c:pt idx="316">
                  <c:v>3381</c:v>
                </c:pt>
                <c:pt idx="317">
                  <c:v>2188</c:v>
                </c:pt>
                <c:pt idx="318">
                  <c:v>2711</c:v>
                </c:pt>
                <c:pt idx="319">
                  <c:v>2542</c:v>
                </c:pt>
                <c:pt idx="320">
                  <c:v>2434</c:v>
                </c:pt>
                <c:pt idx="321">
                  <c:v>2265</c:v>
                </c:pt>
                <c:pt idx="322">
                  <c:v>2110</c:v>
                </c:pt>
                <c:pt idx="323">
                  <c:v>2800</c:v>
                </c:pt>
                <c:pt idx="324">
                  <c:v>2110</c:v>
                </c:pt>
                <c:pt idx="325">
                  <c:v>2085</c:v>
                </c:pt>
                <c:pt idx="326">
                  <c:v>2335</c:v>
                </c:pt>
                <c:pt idx="327">
                  <c:v>2950</c:v>
                </c:pt>
                <c:pt idx="328">
                  <c:v>3250</c:v>
                </c:pt>
                <c:pt idx="329">
                  <c:v>1850</c:v>
                </c:pt>
                <c:pt idx="330">
                  <c:v>1835</c:v>
                </c:pt>
                <c:pt idx="331">
                  <c:v>2145</c:v>
                </c:pt>
                <c:pt idx="332">
                  <c:v>1845</c:v>
                </c:pt>
                <c:pt idx="333">
                  <c:v>2910</c:v>
                </c:pt>
                <c:pt idx="334">
                  <c:v>2420</c:v>
                </c:pt>
                <c:pt idx="335">
                  <c:v>2500</c:v>
                </c:pt>
                <c:pt idx="336">
                  <c:v>2905</c:v>
                </c:pt>
                <c:pt idx="337">
                  <c:v>2290</c:v>
                </c:pt>
                <c:pt idx="338">
                  <c:v>2490</c:v>
                </c:pt>
                <c:pt idx="339">
                  <c:v>2635</c:v>
                </c:pt>
                <c:pt idx="340">
                  <c:v>2620</c:v>
                </c:pt>
                <c:pt idx="341">
                  <c:v>2725</c:v>
                </c:pt>
                <c:pt idx="342">
                  <c:v>2385</c:v>
                </c:pt>
                <c:pt idx="343">
                  <c:v>1755</c:v>
                </c:pt>
                <c:pt idx="344">
                  <c:v>1875</c:v>
                </c:pt>
                <c:pt idx="345">
                  <c:v>1760</c:v>
                </c:pt>
                <c:pt idx="346">
                  <c:v>2065</c:v>
                </c:pt>
                <c:pt idx="347">
                  <c:v>1975</c:v>
                </c:pt>
                <c:pt idx="348">
                  <c:v>2050</c:v>
                </c:pt>
                <c:pt idx="349">
                  <c:v>1985</c:v>
                </c:pt>
                <c:pt idx="350">
                  <c:v>2215</c:v>
                </c:pt>
                <c:pt idx="351">
                  <c:v>2045</c:v>
                </c:pt>
                <c:pt idx="352">
                  <c:v>2380</c:v>
                </c:pt>
                <c:pt idx="353">
                  <c:v>2190</c:v>
                </c:pt>
                <c:pt idx="354">
                  <c:v>2320</c:v>
                </c:pt>
                <c:pt idx="355">
                  <c:v>2210</c:v>
                </c:pt>
                <c:pt idx="356">
                  <c:v>2350</c:v>
                </c:pt>
                <c:pt idx="357">
                  <c:v>2615</c:v>
                </c:pt>
                <c:pt idx="358">
                  <c:v>2635</c:v>
                </c:pt>
                <c:pt idx="359">
                  <c:v>3230</c:v>
                </c:pt>
                <c:pt idx="360">
                  <c:v>3160</c:v>
                </c:pt>
                <c:pt idx="361">
                  <c:v>2900</c:v>
                </c:pt>
                <c:pt idx="362">
                  <c:v>2930</c:v>
                </c:pt>
                <c:pt idx="363">
                  <c:v>3415</c:v>
                </c:pt>
                <c:pt idx="364">
                  <c:v>3725</c:v>
                </c:pt>
                <c:pt idx="365">
                  <c:v>3060</c:v>
                </c:pt>
                <c:pt idx="366">
                  <c:v>3465</c:v>
                </c:pt>
                <c:pt idx="367">
                  <c:v>2605</c:v>
                </c:pt>
                <c:pt idx="368">
                  <c:v>2640</c:v>
                </c:pt>
                <c:pt idx="369">
                  <c:v>2395</c:v>
                </c:pt>
                <c:pt idx="370">
                  <c:v>2575</c:v>
                </c:pt>
                <c:pt idx="371">
                  <c:v>2525</c:v>
                </c:pt>
                <c:pt idx="372">
                  <c:v>2735</c:v>
                </c:pt>
                <c:pt idx="373">
                  <c:v>2865</c:v>
                </c:pt>
                <c:pt idx="374">
                  <c:v>3035</c:v>
                </c:pt>
                <c:pt idx="375">
                  <c:v>1980</c:v>
                </c:pt>
                <c:pt idx="376">
                  <c:v>2025</c:v>
                </c:pt>
                <c:pt idx="377">
                  <c:v>1970</c:v>
                </c:pt>
                <c:pt idx="378">
                  <c:v>2125</c:v>
                </c:pt>
                <c:pt idx="379">
                  <c:v>2125</c:v>
                </c:pt>
                <c:pt idx="380">
                  <c:v>2160</c:v>
                </c:pt>
                <c:pt idx="381">
                  <c:v>2205</c:v>
                </c:pt>
                <c:pt idx="382">
                  <c:v>2245</c:v>
                </c:pt>
                <c:pt idx="383">
                  <c:v>1965</c:v>
                </c:pt>
                <c:pt idx="384">
                  <c:v>1965</c:v>
                </c:pt>
                <c:pt idx="385">
                  <c:v>1995</c:v>
                </c:pt>
                <c:pt idx="386">
                  <c:v>2945</c:v>
                </c:pt>
                <c:pt idx="387">
                  <c:v>3015</c:v>
                </c:pt>
                <c:pt idx="388">
                  <c:v>2585</c:v>
                </c:pt>
                <c:pt idx="389">
                  <c:v>2835</c:v>
                </c:pt>
                <c:pt idx="390">
                  <c:v>2665</c:v>
                </c:pt>
                <c:pt idx="391">
                  <c:v>2370</c:v>
                </c:pt>
                <c:pt idx="392">
                  <c:v>2950</c:v>
                </c:pt>
                <c:pt idx="393">
                  <c:v>2790</c:v>
                </c:pt>
                <c:pt idx="394">
                  <c:v>2130</c:v>
                </c:pt>
                <c:pt idx="395">
                  <c:v>2295</c:v>
                </c:pt>
                <c:pt idx="396">
                  <c:v>2625</c:v>
                </c:pt>
                <c:pt idx="397">
                  <c:v>2720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6C-476B-87EE-1523F765F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48792"/>
        <c:axId val="468350432"/>
      </c:scatterChart>
      <c:valAx>
        <c:axId val="468348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50432"/>
        <c:crosses val="autoZero"/>
        <c:crossBetween val="midCat"/>
      </c:valAx>
      <c:valAx>
        <c:axId val="46835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348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5172-AC91-4987-B078-4EE47905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C125-F835-491D-B611-C8D4FB50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DAA0-EA09-4E1B-9736-E01B263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3C61-A18D-438D-A79D-800E1C6E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10B3-EE14-423B-B6FA-5A65B3E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39CF-7169-4C38-8016-D9D0C68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68968-7E99-4EF1-A4FE-7631FF26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B43D-2409-4859-846C-414F91B5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EE39-A0FF-4671-81AE-79787218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0329-E0BB-4BF1-95FF-6CE4D79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0DBF5-07EA-42A8-841C-E2C2A6229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6CB7-132E-4EEB-83AE-E5E4B078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E417-2224-40E0-9143-8CA3FC9F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1FD2-76EE-4D44-9FFC-5A36DFA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808B-F487-4B26-BB8D-588CD7D7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35DB-61CD-4E34-8DC3-831D1775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1EB9-8D08-4CFE-9368-EA0A1A72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B0AA-193A-49D6-87C6-7CDCBFB0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A852-39DB-4A23-8739-B02D1DA3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148D-E442-4E34-B46E-8D978C8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DF9F-11C6-4281-A825-240D1BDA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7900-156B-4426-8473-686C9F8C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14B2-D889-4B8D-927A-8BD3CBC5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FB2E-AA33-441E-9EA4-72E330BB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3E13-4804-46D6-8372-B8E99DBF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BAA9-BA16-4AD6-B836-7B2466F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4872-DBDE-43E3-AC6D-818E77C3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57A7-0D07-472E-8B79-1C1AE9BD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6403A-9286-40EF-BB28-AF531379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578AC-50F7-475E-B08D-76E016DE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5608-16CB-446F-9CB8-F8992EE8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32F-57C3-4086-A07B-0B811B26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B252-5B58-443D-8657-4F1E753C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2FA0-2C73-435D-81EE-4AF175CF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75FB6-4297-42CE-BCF9-8FFA82BA7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C8968-3C26-4B64-AE35-4EF8178F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0875-17AB-4A6E-A5DD-3FDDE0E2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69EA-835A-4E35-A1A5-C05435CF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E4D4C-9AB3-4D68-9164-10DF4386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15B9-B829-4383-B467-A89830F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4F1AB-5CB6-4B8D-852A-5688FD78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D2866-BBED-401A-AFEB-DA01F59D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B69AC-2135-4F20-A8FF-32FBC3F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E4641-77C2-4DBE-984B-1A81D5E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0E2D8-FC66-4FBB-8A71-E35143AD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A323-93E0-48F5-B7AD-4C832387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B1D-F6EC-4F1C-9468-7F53580D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5F58-0363-48D7-A139-983CEEBD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F869F-F024-49F8-93D6-E7D68FF09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875C-5CCC-4038-9AEA-2E1B4DE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69E6-DA09-4427-AEC4-FFE6640E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72AB-BDF2-414B-9B0B-60B6DB1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EE33-CF0D-4701-9996-3174B512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A8DF8-FC7A-405F-8E7A-CBD2A1ECC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6438-9CF1-4CB8-A871-C2B339DA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00C9-BD73-4555-B670-42121D1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114D-F4DF-474C-92B7-DEA441B0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5343-2F26-43B5-A692-425E707E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E900F-6716-4AAE-B409-71C753D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B868A-BD79-4C5C-8440-505A455F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7CA5-B1E9-43DF-8BE3-64F000C5C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EADA-B395-430C-9DD1-F7B66826DD4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B5B5-75BF-4A8C-AFCB-1073B1B9C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2D816-66B3-4DD6-9B4E-3F81EE95A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8F90-3BCA-4AA2-B34C-4C782CE9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8455-CFB6-450A-A139-6F5D41C5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2" y="83774"/>
            <a:ext cx="11236037" cy="95084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Predicting Car Weight from Machine Learning.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74B9-822B-445F-9FF3-3F1F551A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0825" y="6183601"/>
            <a:ext cx="2461491" cy="401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Rakshith Vasudev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55CE6-5C62-41D4-9FF0-7C03ED64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746" y="1218730"/>
            <a:ext cx="7654963" cy="47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457-C371-48CD-B23E-1BB49AD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has broadly 3 Categories.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6DB0-89A9-4918-89B4-D38C02C7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209" y="1864628"/>
            <a:ext cx="4388182" cy="1619626"/>
          </a:xfrm>
        </p:spPr>
        <p:txBody>
          <a:bodyPr/>
          <a:lstStyle/>
          <a:p>
            <a:r>
              <a:rPr lang="en-US" dirty="0"/>
              <a:t>Supervised Learning.</a:t>
            </a:r>
          </a:p>
          <a:p>
            <a:r>
              <a:rPr lang="en-US" dirty="0"/>
              <a:t>Unsupervised Learning.</a:t>
            </a:r>
          </a:p>
          <a:p>
            <a:r>
              <a:rPr lang="en-US" dirty="0"/>
              <a:t>Reinforcement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352F9-4910-447E-9945-F15D3BFA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00" y="3885272"/>
            <a:ext cx="5900202" cy="259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3E11A7-A559-4B6A-B47D-2658ECDA2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1284655"/>
            <a:ext cx="4713649" cy="20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380-BE4E-4E95-9386-E935159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We’re going to discuss Supervised ML.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964-FCFE-4B36-B76E-461C5C8A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1552606"/>
            <a:ext cx="10407620" cy="908908"/>
          </a:xfrm>
        </p:spPr>
        <p:txBody>
          <a:bodyPr/>
          <a:lstStyle/>
          <a:p>
            <a:r>
              <a:rPr lang="en-US" dirty="0"/>
              <a:t>Problem Description:  To predict weight of a car, based on the displacement.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3F9DF-5321-4F9D-A484-A968CBA1E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44" y="2612845"/>
            <a:ext cx="6007882" cy="40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221-77CE-4899-AADF-DBD4FBDF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37" y="204780"/>
            <a:ext cx="1125846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Simple Linear Regression helps to predict values.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E22AA-70A4-4E43-9A43-AFCD245BE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56" y="1954475"/>
            <a:ext cx="7602746" cy="4698040"/>
          </a:xfrm>
        </p:spPr>
      </p:pic>
    </p:spTree>
    <p:extLst>
      <p:ext uri="{BB962C8B-B14F-4D97-AF65-F5344CB8AC3E}">
        <p14:creationId xmlns:p14="http://schemas.microsoft.com/office/powerpoint/2010/main" val="13803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5FC5-D06E-4A3A-9E5E-0D60FD3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1063288" cy="1509713"/>
          </a:xfrm>
        </p:spPr>
        <p:txBody>
          <a:bodyPr/>
          <a:lstStyle/>
          <a:p>
            <a:r>
              <a:rPr lang="en-US" dirty="0"/>
              <a:t>	X: Displacement(cc) vs Y: Weight(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A907F0-70B6-4B01-9815-A5A9DE6F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51000"/>
              </p:ext>
            </p:extLst>
          </p:nvPr>
        </p:nvGraphicFramePr>
        <p:xfrm>
          <a:off x="776288" y="1557339"/>
          <a:ext cx="10796588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5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435D-6B22-47E0-9B71-05C743E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me on </a:t>
            </a:r>
            <a:r>
              <a:rPr lang="en-US" dirty="0" err="1"/>
              <a:t>Youtube</a:t>
            </a:r>
            <a:r>
              <a:rPr lang="en-US" dirty="0"/>
              <a:t> for more ML tuts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428-A5DB-484F-AB0B-11D593FA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26" y="4707501"/>
            <a:ext cx="5722945" cy="791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Rakshith Vasudev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9C85D-4866-4FA8-B3AF-BA452C53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88" y="2063382"/>
            <a:ext cx="285789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9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Car Weight from Machine Learning. </vt:lpstr>
      <vt:lpstr>Machine Learning has broadly 3 Categories.</vt:lpstr>
      <vt:lpstr>We’re going to discuss Supervised ML.  </vt:lpstr>
      <vt:lpstr>Simple Linear Regression helps to predict values.</vt:lpstr>
      <vt:lpstr> X: Displacement(cc) vs Y: Weight(lbs)</vt:lpstr>
      <vt:lpstr>Follow me on Youtube for more ML tuts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MPG</dc:title>
  <dc:creator>Rakshith</dc:creator>
  <cp:lastModifiedBy>Rakshith</cp:lastModifiedBy>
  <cp:revision>12</cp:revision>
  <dcterms:created xsi:type="dcterms:W3CDTF">2017-08-22T22:19:08Z</dcterms:created>
  <dcterms:modified xsi:type="dcterms:W3CDTF">2017-11-02T21:40:16Z</dcterms:modified>
</cp:coreProperties>
</file>