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13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9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0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66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44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333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94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315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65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45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07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42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97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73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0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97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085A-4C7F-44FB-9EAD-705469B64A2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7C08-9238-4648-8DC7-49944DD702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043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0383" y="2794094"/>
            <a:ext cx="8144134" cy="137307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Учебная практика ПМ 02 «</a:t>
            </a:r>
            <a:r>
              <a:rPr lang="ru-RU" dirty="0"/>
              <a:t>Осуществление интеграции программных </a:t>
            </a:r>
            <a:r>
              <a:rPr lang="ru-RU" dirty="0" smtClean="0"/>
              <a:t>модулей»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99472"/>
            <a:ext cx="9144000" cy="2208361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Исполнитель: Панкратов Семён Николаевич</a:t>
            </a:r>
          </a:p>
          <a:p>
            <a:pPr algn="r"/>
            <a:r>
              <a:rPr lang="ru-RU" dirty="0" smtClean="0"/>
              <a:t>Руководитель: Фурман Ксения Михайловна</a:t>
            </a:r>
          </a:p>
          <a:p>
            <a:endParaRPr lang="ru-RU" dirty="0"/>
          </a:p>
          <a:p>
            <a:pPr algn="ctr"/>
            <a:r>
              <a:rPr lang="ru-RU" dirty="0"/>
              <a:t>г</a:t>
            </a:r>
            <a:r>
              <a:rPr lang="ru-RU" dirty="0" smtClean="0"/>
              <a:t>. Ангарск</a:t>
            </a:r>
          </a:p>
          <a:p>
            <a:pPr algn="ctr"/>
            <a:r>
              <a:rPr lang="ru-RU" dirty="0" smtClean="0"/>
              <a:t>2022 г.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1434" y="112143"/>
            <a:ext cx="10688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Calibri Light (Заголовки)"/>
                <a:cs typeface="Times New Roman" panose="02020603050405020304" pitchFamily="18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 smtClean="0">
                <a:latin typeface="Calibri Light (Заголовки)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</a:t>
            </a:r>
          </a:p>
          <a:p>
            <a:pPr algn="ctr"/>
            <a:r>
              <a:rPr lang="ru-RU" sz="1400" dirty="0" smtClean="0">
                <a:latin typeface="Calibri Light (Заголовки)"/>
                <a:cs typeface="Times New Roman" panose="02020603050405020304" pitchFamily="18" charset="0"/>
              </a:rPr>
              <a:t>Иркутской области </a:t>
            </a:r>
          </a:p>
          <a:p>
            <a:pPr algn="ctr"/>
            <a:r>
              <a:rPr lang="ru-RU" sz="1400" dirty="0" smtClean="0">
                <a:latin typeface="Calibri Light (Заголовки)"/>
                <a:cs typeface="Times New Roman" panose="02020603050405020304" pitchFamily="18" charset="0"/>
              </a:rPr>
              <a:t>Ангарский промышленно-экономический техникум</a:t>
            </a:r>
            <a:endParaRPr lang="ru-RU" sz="1400" dirty="0">
              <a:latin typeface="Calibri Light (Заголовки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прохождения Учебной практики, были освоены навыки практической подготовки по модулю ПМ 02 «</a:t>
            </a:r>
            <a:r>
              <a:rPr lang="ru-RU" dirty="0" smtClean="0"/>
              <a:t>Осуществление интеграции программных модулей»</a:t>
            </a:r>
          </a:p>
          <a:p>
            <a:r>
              <a:rPr lang="ru-RU" dirty="0" smtClean="0"/>
              <a:t>Были выполнены все поставленные цели и задачи.</a:t>
            </a:r>
          </a:p>
          <a:p>
            <a:r>
              <a:rPr lang="ru-RU" dirty="0" smtClean="0"/>
              <a:t>Результатом прохождения практики стал готовый программный </a:t>
            </a:r>
            <a:r>
              <a:rPr lang="ru-RU" dirty="0"/>
              <a:t>модуль для информационной системы «Журнал оценок»</a:t>
            </a:r>
          </a:p>
        </p:txBody>
      </p:sp>
    </p:spTree>
    <p:extLst>
      <p:ext uri="{BB962C8B-B14F-4D97-AF65-F5344CB8AC3E}">
        <p14:creationId xmlns:p14="http://schemas.microsoft.com/office/powerpoint/2010/main" val="204050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последние время все чаще большинство организаций переводят печатные документы в электронный формат. Поэтому мой программный модуль призван перевести бумажные журналы оценок в цифровые при этом чтобы приложение обладало неперегруженным интуитивно </a:t>
            </a:r>
            <a:r>
              <a:rPr lang="ru-RU" smtClean="0"/>
              <a:t>понятным интерфейсом.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0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Целью учебной практики является закрепление общих и профессиональных компетенций, определяющих готовность обучающихся к виду профессиональной деятельности Информационные системы и программирование.</a:t>
            </a:r>
          </a:p>
          <a:p>
            <a:r>
              <a:rPr lang="ru-RU" dirty="0"/>
              <a:t>Для выполнения поставленных целей поставлены следующие задачи: </a:t>
            </a:r>
          </a:p>
          <a:p>
            <a:pPr lvl="0"/>
            <a:r>
              <a:rPr lang="ru-RU" dirty="0"/>
              <a:t>Разработать требования к программному модулю.</a:t>
            </a:r>
          </a:p>
          <a:p>
            <a:pPr lvl="0"/>
            <a:r>
              <a:rPr lang="ru-RU" dirty="0"/>
              <a:t>Разработать техническое задание </a:t>
            </a:r>
          </a:p>
          <a:p>
            <a:pPr lvl="0"/>
            <a:r>
              <a:rPr lang="ru-RU" dirty="0"/>
              <a:t>Спроектировать диаграммы </a:t>
            </a:r>
            <a:r>
              <a:rPr lang="en-US" dirty="0"/>
              <a:t>UML </a:t>
            </a:r>
            <a:endParaRPr lang="ru-RU" dirty="0"/>
          </a:p>
          <a:p>
            <a:pPr lvl="0"/>
            <a:r>
              <a:rPr lang="ru-RU" dirty="0"/>
              <a:t>Разработать графический интерфейс приложения</a:t>
            </a:r>
          </a:p>
          <a:p>
            <a:pPr lvl="0"/>
            <a:r>
              <a:rPr lang="ru-RU" dirty="0"/>
              <a:t>Разработать логику приложения</a:t>
            </a:r>
          </a:p>
          <a:p>
            <a:pPr lvl="0"/>
            <a:r>
              <a:rPr lang="ru-RU" dirty="0"/>
              <a:t>Провести тестирование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1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Необходимо обеспечить поиск нужной информации по одному или нескольким критериям.</a:t>
            </a:r>
          </a:p>
          <a:p>
            <a:r>
              <a:rPr lang="ru-RU" dirty="0"/>
              <a:t>Приложение должно иметь минимум одну печатную форму (в зависимости от условий задачи) для вывода информации в виде законченного отформатированного документа.</a:t>
            </a:r>
          </a:p>
          <a:p>
            <a:r>
              <a:rPr lang="ru-RU" dirty="0"/>
              <a:t>Приложение должно сохранять следующую информацию о студентах первого курса:</a:t>
            </a:r>
          </a:p>
          <a:p>
            <a:pPr lvl="0"/>
            <a:r>
              <a:rPr lang="ru-RU" dirty="0"/>
              <a:t>фамилия, </a:t>
            </a:r>
          </a:p>
          <a:p>
            <a:pPr lvl="0"/>
            <a:r>
              <a:rPr lang="ru-RU" dirty="0"/>
              <a:t>группа,</a:t>
            </a:r>
          </a:p>
          <a:p>
            <a:pPr lvl="0"/>
            <a:r>
              <a:rPr lang="ru-RU" dirty="0"/>
              <a:t>оценка1 - экзамен по высшей математике,</a:t>
            </a:r>
          </a:p>
          <a:p>
            <a:pPr lvl="0"/>
            <a:r>
              <a:rPr lang="ru-RU" dirty="0"/>
              <a:t>оценка2 - по физике, </a:t>
            </a:r>
          </a:p>
          <a:p>
            <a:pPr lvl="0"/>
            <a:r>
              <a:rPr lang="ru-RU" dirty="0"/>
              <a:t>оценка3 - по истории России.  </a:t>
            </a:r>
          </a:p>
          <a:p>
            <a:r>
              <a:rPr lang="ru-RU" dirty="0"/>
              <a:t>Программа должна выдавать средний балл по каждой оценке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4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технического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Разработано техническое задание в соответствии с ГОСТ-19.201-78</a:t>
            </a:r>
          </a:p>
          <a:p>
            <a:r>
              <a:rPr lang="ru-RU" dirty="0" smtClean="0"/>
              <a:t>Разработаны требования к программному модулю</a:t>
            </a:r>
          </a:p>
          <a:p>
            <a:r>
              <a:rPr lang="ru-RU" dirty="0" smtClean="0"/>
              <a:t>Разработаны требования к техническому и программному обеспечению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создания программного модуля были спроектированы 4 диаграммы:</a:t>
            </a:r>
          </a:p>
          <a:p>
            <a:r>
              <a:rPr lang="ru-RU" dirty="0" smtClean="0"/>
              <a:t>Диаграмма деятельности </a:t>
            </a:r>
          </a:p>
          <a:p>
            <a:r>
              <a:rPr lang="ru-RU" dirty="0" smtClean="0"/>
              <a:t>Диаграмма классов</a:t>
            </a:r>
          </a:p>
          <a:p>
            <a:r>
              <a:rPr lang="ru-RU" dirty="0" smtClean="0"/>
              <a:t>Диаграмма вариантов использования</a:t>
            </a:r>
          </a:p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4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графического интерфейса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 графический интерфейс пользователя для приложения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2108"/>
          <a:stretch/>
        </p:blipFill>
        <p:spPr>
          <a:xfrm>
            <a:off x="1871932" y="3088695"/>
            <a:ext cx="3190948" cy="168685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91622" y="5059816"/>
            <a:ext cx="3147702" cy="1686852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872187" y="3088695"/>
            <a:ext cx="3163011" cy="1686852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5770611" y="5041665"/>
            <a:ext cx="3264587" cy="17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логики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Разработаны следующие модули </a:t>
            </a:r>
          </a:p>
          <a:p>
            <a:r>
              <a:rPr lang="ru-RU" b="1" dirty="0" smtClean="0"/>
              <a:t>Модуль авторизация</a:t>
            </a:r>
            <a:r>
              <a:rPr lang="ru-RU" dirty="0" smtClean="0"/>
              <a:t> – в данном модуле пользователь системы входит в свою учетную запись введя свои логин и пароль. Система при вводе данных проверяет есть ли пользователь с введенными данными в базе данных системы. В случае если пользователь ввел правильные данные для входа, то система открывает модуль «Средний балл» в противном случае система выводит ошибку в которой говорится: «Пользователь не найден. Проверьте логин или пароль.</a:t>
            </a:r>
          </a:p>
          <a:p>
            <a:r>
              <a:rPr lang="ru-RU" b="1" dirty="0" smtClean="0"/>
              <a:t>Модуль </a:t>
            </a:r>
            <a:r>
              <a:rPr lang="ru-RU" b="1" dirty="0"/>
              <a:t>«Средний балл»</a:t>
            </a:r>
            <a:r>
              <a:rPr lang="ru-RU" dirty="0"/>
              <a:t> - в данном модуле пользователю выводится таблица со списком обучающихся и их средним баллом по трем </a:t>
            </a:r>
            <a:r>
              <a:rPr lang="ru-RU" dirty="0" smtClean="0"/>
              <a:t>предметам. Также </a:t>
            </a:r>
            <a:r>
              <a:rPr lang="ru-RU" dirty="0"/>
              <a:t>в данном модуле расположен экспорт в таблицу </a:t>
            </a:r>
            <a:r>
              <a:rPr lang="en-US" dirty="0"/>
              <a:t>Excel</a:t>
            </a:r>
            <a:r>
              <a:rPr lang="ru-RU" dirty="0"/>
              <a:t>. Связи с чем пользователь имеет возможность распечатать таблицу </a:t>
            </a:r>
            <a:r>
              <a:rPr lang="en-US" dirty="0"/>
              <a:t>Excel </a:t>
            </a:r>
            <a:r>
              <a:rPr lang="ru-RU" dirty="0"/>
              <a:t>или отправить её файлом.</a:t>
            </a:r>
          </a:p>
          <a:p>
            <a:r>
              <a:rPr lang="ru-RU" b="1" dirty="0"/>
              <a:t>Оценки обучающихся </a:t>
            </a:r>
            <a:r>
              <a:rPr lang="ru-RU" dirty="0"/>
              <a:t>– в данном модуле педагог может выставлять оценки обучающимся по своему предмету, а также просматривать оценки. Доступ к данному модулю имеют только педагоги</a:t>
            </a:r>
          </a:p>
          <a:p>
            <a:r>
              <a:rPr lang="ru-RU" b="1" dirty="0"/>
              <a:t>Модуль «Обучающиеся»</a:t>
            </a:r>
            <a:r>
              <a:rPr lang="ru-RU" dirty="0"/>
              <a:t> - в данном модуле Администраторы системы добавляют обучающихся в систему в последующем преподаватели выставляют им оценки, а система рассчитывает средний балл.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7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Программный модуль протестирован с помощью 2 тестов:</a:t>
            </a:r>
          </a:p>
          <a:p>
            <a:r>
              <a:rPr lang="en-US" dirty="0" smtClean="0"/>
              <a:t>Unit-</a:t>
            </a:r>
            <a:r>
              <a:rPr lang="ru-RU" dirty="0" smtClean="0"/>
              <a:t>тест</a:t>
            </a:r>
          </a:p>
          <a:p>
            <a:r>
              <a:rPr lang="ru-RU" dirty="0" smtClean="0"/>
              <a:t>Нагрузочное тестирование 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6377" y="3451399"/>
            <a:ext cx="3717356" cy="241716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93502" y="2560297"/>
            <a:ext cx="2104575" cy="31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57</TotalTime>
  <Words>494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 Light (Заголовки)</vt:lpstr>
      <vt:lpstr>Times New Roman</vt:lpstr>
      <vt:lpstr>Trebuchet MS</vt:lpstr>
      <vt:lpstr>Берлин</vt:lpstr>
      <vt:lpstr>Учебная практика ПМ 02 «Осуществление интеграции программных модулей»</vt:lpstr>
      <vt:lpstr>Актуальность</vt:lpstr>
      <vt:lpstr>Цели и задачи</vt:lpstr>
      <vt:lpstr>Требования</vt:lpstr>
      <vt:lpstr>Разработка технического задания</vt:lpstr>
      <vt:lpstr>Проектирование </vt:lpstr>
      <vt:lpstr>Разработка графического интерфейса </vt:lpstr>
      <vt:lpstr>Разработка логики приложения</vt:lpstr>
      <vt:lpstr>Тестирование приложения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ПМ 02 «Осуществление интеграции программных модулей</dc:title>
  <dc:creator>Семён</dc:creator>
  <cp:lastModifiedBy>Семён</cp:lastModifiedBy>
  <cp:revision>9</cp:revision>
  <dcterms:created xsi:type="dcterms:W3CDTF">2022-12-06T15:33:33Z</dcterms:created>
  <dcterms:modified xsi:type="dcterms:W3CDTF">2022-12-06T16:30:46Z</dcterms:modified>
</cp:coreProperties>
</file>