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27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8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41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3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35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9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9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66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87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8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A89B-742C-4D09-8A30-876DF9E0EF02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0A78-A448-483A-8FED-08DD175F2B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85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Artificial Intelligence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LUCKY RABBIT GAME in PROLOG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Lucky Rabbit Game is a multi-player game made in SWI </a:t>
            </a:r>
            <a:r>
              <a:rPr lang="en-CA" dirty="0" err="1" smtClean="0"/>
              <a:t>Prolog</a:t>
            </a:r>
            <a:endParaRPr lang="en-CA" dirty="0" smtClean="0"/>
          </a:p>
          <a:p>
            <a:r>
              <a:rPr lang="en-CA" dirty="0" smtClean="0"/>
              <a:t>The GUI has been developed </a:t>
            </a:r>
            <a:r>
              <a:rPr lang="en-CA" smtClean="0"/>
              <a:t>using XPCE</a:t>
            </a:r>
            <a:endParaRPr lang="en-CA" dirty="0" smtClean="0"/>
          </a:p>
          <a:p>
            <a:r>
              <a:rPr lang="en-CA" dirty="0" smtClean="0"/>
              <a:t>The goal is to reach to the goal state. The goal state is the center of the spiral here number 63 on the board</a:t>
            </a:r>
          </a:p>
          <a:p>
            <a:r>
              <a:rPr lang="en-CA" dirty="0" smtClean="0"/>
              <a:t>There are several constraints includes jail, super rabbit, well, bridge</a:t>
            </a:r>
          </a:p>
          <a:p>
            <a:r>
              <a:rPr lang="en-CA" dirty="0" smtClean="0"/>
              <a:t>The player who passes all the constraints and reaches the goal state first is the winner</a:t>
            </a:r>
          </a:p>
          <a:p>
            <a:r>
              <a:rPr lang="en-CA" dirty="0" smtClean="0"/>
              <a:t>This is basically a dice and board 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3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Screenshot</a:t>
            </a:r>
            <a:endParaRPr lang="en-C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87" y="1342389"/>
            <a:ext cx="7351057" cy="4834574"/>
          </a:xfrm>
        </p:spPr>
      </p:pic>
    </p:spTree>
    <p:extLst>
      <p:ext uri="{BB962C8B-B14F-4D97-AF65-F5344CB8AC3E}">
        <p14:creationId xmlns:p14="http://schemas.microsoft.com/office/powerpoint/2010/main" val="42735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Inside’s Intel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purely based on the numbers on the dice</a:t>
            </a:r>
          </a:p>
          <a:p>
            <a:r>
              <a:rPr lang="en-CA" dirty="0" smtClean="0"/>
              <a:t>I tried to device a probabilistic model which determines the winning of a player based on the position of the player on board</a:t>
            </a:r>
          </a:p>
          <a:p>
            <a:r>
              <a:rPr lang="en-CA" dirty="0" smtClean="0"/>
              <a:t>The winning probability also increases with more number of players playing the game</a:t>
            </a:r>
          </a:p>
          <a:p>
            <a:r>
              <a:rPr lang="en-CA" dirty="0" smtClean="0"/>
              <a:t>The above analysis is made based on testing with the multiple inputs given various number of players playing the 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288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Major steps include:</a:t>
            </a:r>
          </a:p>
          <a:p>
            <a:pPr lvl="1"/>
            <a:r>
              <a:rPr lang="en-CA" dirty="0"/>
              <a:t>[p] Creating images...</a:t>
            </a:r>
          </a:p>
          <a:p>
            <a:pPr lvl="1"/>
            <a:r>
              <a:rPr lang="en-CA" dirty="0"/>
              <a:t>[p] Creating images of the game...</a:t>
            </a:r>
          </a:p>
          <a:p>
            <a:pPr lvl="1"/>
            <a:r>
              <a:rPr lang="en-CA" dirty="0"/>
              <a:t>[p] Creating players chips...</a:t>
            </a:r>
          </a:p>
          <a:p>
            <a:pPr lvl="1"/>
            <a:r>
              <a:rPr lang="en-CA" dirty="0"/>
              <a:t>[p] Creating dynamic predicates...</a:t>
            </a:r>
          </a:p>
          <a:p>
            <a:pPr lvl="1"/>
            <a:r>
              <a:rPr lang="en-CA" dirty="0"/>
              <a:t>[p] Launching main menu...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55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340"/>
            <a:ext cx="10225177" cy="3885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48" y="5486402"/>
            <a:ext cx="10058400" cy="8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2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32" y="2478597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THANK YOU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6591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Artificial Intelligence Project</vt:lpstr>
      <vt:lpstr>Introduction</vt:lpstr>
      <vt:lpstr>Screenshot</vt:lpstr>
      <vt:lpstr>Inside’s Intel</vt:lpstr>
      <vt:lpstr>Algorithm</vt:lpstr>
      <vt:lpstr>Code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game how is it played algo screen shot</dc:title>
  <dc:creator>Joshi</dc:creator>
  <cp:lastModifiedBy>Joshi</cp:lastModifiedBy>
  <cp:revision>6</cp:revision>
  <dcterms:created xsi:type="dcterms:W3CDTF">2018-11-17T04:08:48Z</dcterms:created>
  <dcterms:modified xsi:type="dcterms:W3CDTF">2018-11-17T06:17:31Z</dcterms:modified>
</cp:coreProperties>
</file>