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6E5B-F192-4888-8DDE-36B2E87B346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256A-75C9-41FB-8B2B-82D97CFAD1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Educate Pro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u="sng" dirty="0"/>
              <a:t>Scope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b="1" u="sng" dirty="0"/>
          </a:p>
          <a:p>
            <a:r>
              <a:rPr lang="en-US" dirty="0"/>
              <a:t>                   In the current situation, there is a need for an educational platform which is connecting </a:t>
            </a:r>
            <a:r>
              <a:rPr lang="en-US" dirty="0" smtClean="0"/>
              <a:t> </a:t>
            </a:r>
            <a:r>
              <a:rPr lang="en-US" dirty="0"/>
              <a:t>students and teachers. </a:t>
            </a:r>
            <a:r>
              <a:rPr lang="en-US" dirty="0" err="1"/>
              <a:t>EducatePro</a:t>
            </a:r>
            <a:r>
              <a:rPr lang="en-US" dirty="0"/>
              <a:t> gives a platform for teachers and students. There are</a:t>
            </a:r>
          </a:p>
          <a:p>
            <a:pPr>
              <a:buNone/>
            </a:pPr>
            <a:r>
              <a:rPr lang="en-US" dirty="0" smtClean="0"/>
              <a:t>    role-based </a:t>
            </a:r>
            <a:r>
              <a:rPr lang="en-US" dirty="0"/>
              <a:t>access, video-meeting with chatting, examination module class-wise</a:t>
            </a:r>
            <a:r>
              <a:rPr lang="en-US" dirty="0" smtClean="0"/>
              <a:t>, </a:t>
            </a:r>
            <a:r>
              <a:rPr lang="en-US" dirty="0"/>
              <a:t>homework, and post to inform students.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Objectives</a:t>
            </a:r>
            <a:r>
              <a:rPr lang="en-US" dirty="0"/>
              <a:t>:</a:t>
            </a:r>
            <a:endParaRPr lang="en-US" b="1" u="sng" dirty="0"/>
          </a:p>
          <a:p>
            <a:pPr lvl="0"/>
            <a:r>
              <a:rPr lang="en-US" dirty="0"/>
              <a:t>Announcements for students using post stream</a:t>
            </a:r>
          </a:p>
          <a:p>
            <a:pPr lvl="0"/>
            <a:r>
              <a:rPr lang="en-US" dirty="0"/>
              <a:t>Global role Admin and Non-Admin</a:t>
            </a:r>
          </a:p>
          <a:p>
            <a:pPr lvl="0"/>
            <a:r>
              <a:rPr lang="en-US" dirty="0"/>
              <a:t>Local role base access for classroom’s functionality(exam module &amp; homework module )</a:t>
            </a:r>
          </a:p>
          <a:p>
            <a:pPr lvl="0"/>
            <a:r>
              <a:rPr lang="en-US" dirty="0"/>
              <a:t>Video-calling with chatting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Advantages</a:t>
            </a:r>
            <a:r>
              <a:rPr lang="en-US" dirty="0"/>
              <a:t>:</a:t>
            </a:r>
            <a:endParaRPr lang="en-US" b="1" u="sng" dirty="0"/>
          </a:p>
          <a:p>
            <a:pPr lvl="0"/>
            <a:r>
              <a:rPr lang="en-US" dirty="0"/>
              <a:t>Student and teacher can easily connect with each other</a:t>
            </a:r>
          </a:p>
          <a:p>
            <a:pPr lvl="0"/>
            <a:r>
              <a:rPr lang="en-US" dirty="0"/>
              <a:t>Role base access for class so rather than teacher exam creation, assigning assignment can’t done by any other person</a:t>
            </a:r>
          </a:p>
          <a:p>
            <a:pPr lvl="0"/>
            <a:r>
              <a:rPr lang="en-US" dirty="0"/>
              <a:t>On post added mail sent to other classroom participants</a:t>
            </a:r>
          </a:p>
          <a:p>
            <a:pPr lvl="0"/>
            <a:r>
              <a:rPr lang="en-US" dirty="0"/>
              <a:t>Admin can block or unblock classes or users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Limitation:</a:t>
            </a:r>
          </a:p>
          <a:p>
            <a:pPr lvl="0"/>
            <a:r>
              <a:rPr lang="en-US" dirty="0"/>
              <a:t>Need of internet for video streaming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Educate Pro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Educate Pro</dc:title>
  <dc:creator>Admin</dc:creator>
  <cp:lastModifiedBy>Admin</cp:lastModifiedBy>
  <cp:revision>1</cp:revision>
  <dcterms:created xsi:type="dcterms:W3CDTF">2021-12-22T03:36:35Z</dcterms:created>
  <dcterms:modified xsi:type="dcterms:W3CDTF">2021-12-22T03:40:12Z</dcterms:modified>
</cp:coreProperties>
</file>