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11480"/>
            <a:ext cx="10057765" cy="6035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2017-08-11T01:58:09Z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