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10" r:id="rId4"/>
    <p:sldId id="258" r:id="rId5"/>
    <p:sldId id="266" r:id="rId6"/>
    <p:sldId id="267" r:id="rId7"/>
    <p:sldId id="268" r:id="rId8"/>
    <p:sldId id="277" r:id="rId9"/>
    <p:sldId id="278" r:id="rId10"/>
    <p:sldId id="279" r:id="rId11"/>
    <p:sldId id="282" r:id="rId12"/>
    <p:sldId id="295" r:id="rId13"/>
    <p:sldId id="308" r:id="rId14"/>
    <p:sldId id="309" r:id="rId15"/>
    <p:sldId id="269" r:id="rId16"/>
    <p:sldId id="270" r:id="rId17"/>
    <p:sldId id="271" r:id="rId18"/>
    <p:sldId id="297" r:id="rId19"/>
    <p:sldId id="311" r:id="rId20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>
      <p:cViewPr varScale="1">
        <p:scale>
          <a:sx n="70" d="100"/>
          <a:sy n="70" d="100"/>
        </p:scale>
        <p:origin x="7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8772" y="1978151"/>
            <a:ext cx="6972934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192" y="853947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19">
                <a:moveTo>
                  <a:pt x="9144000" y="45732"/>
                </a:moveTo>
                <a:lnTo>
                  <a:pt x="0" y="45732"/>
                </a:lnTo>
                <a:lnTo>
                  <a:pt x="0" y="57912"/>
                </a:lnTo>
                <a:lnTo>
                  <a:pt x="9144000" y="57912"/>
                </a:lnTo>
                <a:lnTo>
                  <a:pt x="9144000" y="45732"/>
                </a:lnTo>
                <a:close/>
              </a:path>
              <a:path w="9144000" h="58419">
                <a:moveTo>
                  <a:pt x="9144000" y="0"/>
                </a:moveTo>
                <a:lnTo>
                  <a:pt x="0" y="0"/>
                </a:lnTo>
                <a:lnTo>
                  <a:pt x="0" y="33528"/>
                </a:lnTo>
                <a:lnTo>
                  <a:pt x="9144000" y="3352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932" y="368807"/>
            <a:ext cx="8987535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9003" y="2139696"/>
            <a:ext cx="4478655" cy="159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cs.sfasu.edu/astro/colo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5" dirty="0"/>
              <a:t>Digital</a:t>
            </a:r>
            <a:r>
              <a:rPr spc="50" dirty="0"/>
              <a:t> </a:t>
            </a:r>
            <a:r>
              <a:rPr spc="-380" dirty="0"/>
              <a:t>Image</a:t>
            </a:r>
            <a:r>
              <a:rPr spc="35" dirty="0"/>
              <a:t> </a:t>
            </a:r>
            <a:r>
              <a:rPr spc="-35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9020" y="2645663"/>
            <a:ext cx="604901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70180" algn="ctr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FF0000"/>
                </a:solidFill>
                <a:latin typeface="Verdana"/>
                <a:cs typeface="Verdana"/>
              </a:rPr>
              <a:t>Chapter</a:t>
            </a:r>
            <a:r>
              <a:rPr sz="40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en-US" sz="4000" spc="-9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4000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endParaRPr sz="40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Verdana"/>
                <a:cs typeface="Verdana"/>
              </a:rPr>
              <a:t>Image</a:t>
            </a:r>
            <a:r>
              <a:rPr sz="40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en-US" sz="4000" spc="-15" dirty="0">
                <a:solidFill>
                  <a:srgbClr val="FF0000"/>
                </a:solidFill>
                <a:latin typeface="Verdana"/>
                <a:cs typeface="Verdana"/>
              </a:rPr>
              <a:t>Representation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080" y="1033780"/>
            <a:ext cx="6860953" cy="56612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2932" y="368807"/>
            <a:ext cx="4152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RGB</a:t>
            </a:r>
            <a:r>
              <a:rPr sz="2800" b="1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Color</a:t>
            </a:r>
            <a:r>
              <a:rPr sz="28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Model</a:t>
            </a:r>
            <a:r>
              <a:rPr sz="28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(cont.)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2019" y="6850603"/>
            <a:ext cx="2535555" cy="3200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Times New Roman"/>
                <a:cs typeface="Times New Roman"/>
              </a:rPr>
              <a:t>(Images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spc="-10" dirty="0">
                <a:latin typeface="Times New Roman"/>
                <a:cs typeface="Times New Roman"/>
              </a:rPr>
              <a:t>Rafael </a:t>
            </a:r>
            <a:r>
              <a:rPr sz="1000" dirty="0">
                <a:latin typeface="Times New Roman"/>
                <a:cs typeface="Times New Roman"/>
              </a:rPr>
              <a:t>C. Gonzalez </a:t>
            </a:r>
            <a:r>
              <a:rPr sz="1000" spc="10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Richard </a:t>
            </a:r>
            <a:r>
              <a:rPr sz="1000" spc="5" dirty="0">
                <a:latin typeface="Times New Roman"/>
                <a:cs typeface="Times New Roman"/>
              </a:rPr>
              <a:t>E.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Wood,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Digital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Image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Processing,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2</a:t>
            </a:r>
            <a:r>
              <a:rPr sz="975" spc="7" baseline="25641" dirty="0">
                <a:latin typeface="Times New Roman"/>
                <a:cs typeface="Times New Roman"/>
              </a:rPr>
              <a:t>nd</a:t>
            </a:r>
            <a:r>
              <a:rPr sz="975" spc="112" baseline="25641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Edition.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5132" y="1214992"/>
            <a:ext cx="2043430" cy="838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932" y="368807"/>
            <a:ext cx="5036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CMY</a:t>
            </a:r>
            <a:r>
              <a:rPr spc="-7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CMYK</a:t>
            </a:r>
            <a:r>
              <a:rPr spc="-10" dirty="0"/>
              <a:t> </a:t>
            </a:r>
            <a:r>
              <a:rPr spc="-5" dirty="0"/>
              <a:t>Color</a:t>
            </a:r>
            <a:r>
              <a:rPr spc="-1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3483" y="777239"/>
            <a:ext cx="9912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Cyan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3483" y="1082039"/>
            <a:ext cx="140271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Magenta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Yellow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Black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7005" y="2162811"/>
            <a:ext cx="2869476" cy="43512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673" y="4143224"/>
            <a:ext cx="2853664" cy="23860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2932" y="1046128"/>
            <a:ext cx="5513070" cy="31032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Times New Roman"/>
                <a:cs typeface="Times New Roman"/>
              </a:rPr>
              <a:t>Primary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colors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pigment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Defined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subtracts/absorbs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primary color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light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-5" dirty="0">
                <a:latin typeface="Times New Roman"/>
                <a:cs typeface="Times New Roman"/>
              </a:rPr>
              <a:t>reflects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5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Times New Roman"/>
                <a:cs typeface="Times New Roman"/>
              </a:rPr>
              <a:t>CMY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5" dirty="0">
                <a:latin typeface="Times New Roman"/>
                <a:cs typeface="Times New Roman"/>
              </a:rPr>
              <a:t> C</a:t>
            </a:r>
            <a:r>
              <a:rPr sz="2800" spc="-40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Ma</a:t>
            </a:r>
            <a:r>
              <a:rPr sz="2800" spc="10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nt</a:t>
            </a:r>
            <a:r>
              <a:rPr sz="2800" dirty="0">
                <a:latin typeface="Times New Roman"/>
                <a:cs typeface="Times New Roman"/>
              </a:rPr>
              <a:t>a,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29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llo</a:t>
            </a:r>
            <a:r>
              <a:rPr sz="2800" spc="5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Complementary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RGB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Proper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mix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them produces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black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4047" y="5361940"/>
            <a:ext cx="2112645" cy="1426845"/>
          </a:xfrm>
          <a:custGeom>
            <a:avLst/>
            <a:gdLst/>
            <a:ahLst/>
            <a:cxnLst/>
            <a:rect l="l" t="t" r="r" b="b"/>
            <a:pathLst>
              <a:path w="2112645" h="1426845">
                <a:moveTo>
                  <a:pt x="2112264" y="0"/>
                </a:moveTo>
                <a:lnTo>
                  <a:pt x="0" y="0"/>
                </a:lnTo>
                <a:lnTo>
                  <a:pt x="0" y="1426463"/>
                </a:lnTo>
                <a:lnTo>
                  <a:pt x="2112264" y="1426463"/>
                </a:lnTo>
                <a:lnTo>
                  <a:pt x="211226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69664" y="5404104"/>
            <a:ext cx="2264410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2605"/>
              </a:lnSpc>
              <a:spcBef>
                <a:spcPts val="100"/>
              </a:spcBef>
              <a:tabLst>
                <a:tab pos="956944" algn="l"/>
                <a:tab pos="1599565" algn="l"/>
              </a:tabLst>
            </a:pPr>
            <a:r>
              <a:rPr sz="2400" spc="185" dirty="0">
                <a:latin typeface="Symbol"/>
                <a:cs typeface="Symbol"/>
              </a:rPr>
              <a:t></a:t>
            </a:r>
            <a:r>
              <a:rPr sz="3600" i="1" spc="277" baseline="4629" dirty="0">
                <a:latin typeface="Times New Roman"/>
                <a:cs typeface="Times New Roman"/>
              </a:rPr>
              <a:t>C</a:t>
            </a:r>
            <a:r>
              <a:rPr sz="3600" i="1" spc="-67" baseline="4629" dirty="0">
                <a:latin typeface="Times New Roman"/>
                <a:cs typeface="Times New Roman"/>
              </a:rPr>
              <a:t> </a:t>
            </a:r>
            <a:r>
              <a:rPr sz="2400" spc="944" dirty="0">
                <a:latin typeface="Symbol"/>
                <a:cs typeface="Symbol"/>
              </a:rPr>
              <a:t></a:t>
            </a:r>
            <a:r>
              <a:rPr sz="2400" spc="944" dirty="0">
                <a:latin typeface="Times New Roman"/>
                <a:cs typeface="Times New Roman"/>
              </a:rPr>
              <a:t>	</a:t>
            </a:r>
            <a:r>
              <a:rPr sz="2400" spc="215" dirty="0">
                <a:latin typeface="Symbol"/>
                <a:cs typeface="Symbol"/>
              </a:rPr>
              <a:t></a:t>
            </a:r>
            <a:r>
              <a:rPr sz="3600" spc="322" baseline="4629" dirty="0">
                <a:latin typeface="Times New Roman"/>
                <a:cs typeface="Times New Roman"/>
              </a:rPr>
              <a:t>1</a:t>
            </a:r>
            <a:r>
              <a:rPr sz="2400" spc="215" dirty="0">
                <a:latin typeface="Symbol"/>
                <a:cs typeface="Symbol"/>
              </a:rPr>
              <a:t></a:t>
            </a:r>
            <a:r>
              <a:rPr sz="2400" spc="215" dirty="0">
                <a:latin typeface="Times New Roman"/>
                <a:cs typeface="Times New Roman"/>
              </a:rPr>
              <a:t>	</a:t>
            </a:r>
            <a:r>
              <a:rPr sz="2400" spc="434" dirty="0">
                <a:latin typeface="Symbol"/>
                <a:cs typeface="Symbol"/>
              </a:rPr>
              <a:t></a:t>
            </a:r>
            <a:r>
              <a:rPr sz="3600" i="1" spc="652" baseline="4629" dirty="0">
                <a:latin typeface="Times New Roman"/>
                <a:cs typeface="Times New Roman"/>
              </a:rPr>
              <a:t>R</a:t>
            </a:r>
            <a:r>
              <a:rPr sz="2400" spc="434" dirty="0"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  <a:p>
            <a:pPr marL="76200">
              <a:lnSpc>
                <a:spcPts val="2340"/>
              </a:lnSpc>
            </a:pPr>
            <a:r>
              <a:rPr sz="2400" spc="130" dirty="0">
                <a:latin typeface="Symbol"/>
                <a:cs typeface="Symbol"/>
              </a:rPr>
              <a:t></a:t>
            </a:r>
            <a:r>
              <a:rPr sz="3600" i="1" baseline="-24305" dirty="0">
                <a:latin typeface="Times New Roman"/>
                <a:cs typeface="Times New Roman"/>
              </a:rPr>
              <a:t>M</a:t>
            </a:r>
            <a:r>
              <a:rPr sz="3600" i="1" spc="-300" baseline="-24305" dirty="0">
                <a:latin typeface="Times New Roman"/>
                <a:cs typeface="Times New Roman"/>
              </a:rPr>
              <a:t> </a:t>
            </a:r>
            <a:r>
              <a:rPr sz="2400" spc="610" dirty="0">
                <a:latin typeface="Symbol"/>
                <a:cs typeface="Symbol"/>
              </a:rPr>
              <a:t></a:t>
            </a:r>
            <a:r>
              <a:rPr sz="3600" spc="930" baseline="-24305" dirty="0">
                <a:latin typeface="Symbol"/>
                <a:cs typeface="Symbol"/>
              </a:rPr>
              <a:t></a:t>
            </a:r>
            <a:r>
              <a:rPr sz="2400" spc="-155" dirty="0">
                <a:latin typeface="Symbol"/>
                <a:cs typeface="Symbol"/>
              </a:rPr>
              <a:t></a:t>
            </a:r>
            <a:r>
              <a:rPr sz="3600" spc="-217" baseline="-24305" dirty="0">
                <a:latin typeface="Times New Roman"/>
                <a:cs typeface="Times New Roman"/>
              </a:rPr>
              <a:t>1</a:t>
            </a:r>
            <a:r>
              <a:rPr sz="2400" spc="470" dirty="0">
                <a:latin typeface="Symbol"/>
                <a:cs typeface="Symbol"/>
              </a:rPr>
              <a:t></a:t>
            </a:r>
            <a:r>
              <a:rPr sz="3600" baseline="-24305" dirty="0">
                <a:latin typeface="Symbol"/>
                <a:cs typeface="Symbol"/>
              </a:rPr>
              <a:t></a:t>
            </a:r>
            <a:r>
              <a:rPr sz="3600" spc="-104" baseline="-2430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Symbol"/>
                <a:cs typeface="Symbol"/>
              </a:rPr>
              <a:t></a:t>
            </a:r>
            <a:r>
              <a:rPr sz="3600" i="1" spc="195" baseline="-24305" dirty="0">
                <a:latin typeface="Times New Roman"/>
                <a:cs typeface="Times New Roman"/>
              </a:rPr>
              <a:t>G</a:t>
            </a:r>
            <a:r>
              <a:rPr sz="2400" spc="944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  <a:p>
            <a:pPr marL="76200">
              <a:lnSpc>
                <a:spcPts val="2340"/>
              </a:lnSpc>
              <a:tabLst>
                <a:tab pos="514984" algn="l"/>
                <a:tab pos="956944" algn="l"/>
                <a:tab pos="1599565" algn="l"/>
              </a:tabLst>
            </a:pPr>
            <a:r>
              <a:rPr sz="2400" spc="944" dirty="0">
                <a:latin typeface="Symbol"/>
                <a:cs typeface="Symbol"/>
              </a:rPr>
              <a:t></a:t>
            </a:r>
            <a:r>
              <a:rPr sz="2400" spc="944" dirty="0">
                <a:latin typeface="Times New Roman"/>
                <a:cs typeface="Times New Roman"/>
              </a:rPr>
              <a:t>	</a:t>
            </a:r>
            <a:r>
              <a:rPr sz="2400" spc="944" dirty="0">
                <a:latin typeface="Symbol"/>
                <a:cs typeface="Symbol"/>
              </a:rPr>
              <a:t></a:t>
            </a:r>
            <a:r>
              <a:rPr sz="2400" spc="944" dirty="0">
                <a:latin typeface="Times New Roman"/>
                <a:cs typeface="Times New Roman"/>
              </a:rPr>
              <a:t>	</a:t>
            </a:r>
            <a:r>
              <a:rPr sz="2400" spc="919" dirty="0">
                <a:latin typeface="Symbol"/>
                <a:cs typeface="Symbol"/>
              </a:rPr>
              <a:t></a:t>
            </a:r>
            <a:r>
              <a:rPr sz="2400" spc="919" dirty="0">
                <a:latin typeface="Times New Roman"/>
                <a:cs typeface="Times New Roman"/>
              </a:rPr>
              <a:t>	</a:t>
            </a:r>
            <a:r>
              <a:rPr sz="2400" spc="944" dirty="0">
                <a:latin typeface="Symbol"/>
                <a:cs typeface="Symbol"/>
              </a:rPr>
              <a:t>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944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  <a:p>
            <a:pPr marL="76200">
              <a:lnSpc>
                <a:spcPts val="2605"/>
              </a:lnSpc>
              <a:tabLst>
                <a:tab pos="956944" algn="l"/>
                <a:tab pos="1599565" algn="l"/>
              </a:tabLst>
            </a:pPr>
            <a:r>
              <a:rPr sz="2400" spc="-195" dirty="0">
                <a:latin typeface="Symbol"/>
                <a:cs typeface="Symbol"/>
              </a:rPr>
              <a:t></a:t>
            </a:r>
            <a:r>
              <a:rPr sz="3600" spc="-292" baseline="-15046" dirty="0">
                <a:latin typeface="Symbol"/>
                <a:cs typeface="Symbol"/>
              </a:rPr>
              <a:t></a:t>
            </a:r>
            <a:r>
              <a:rPr sz="2400" i="1" spc="-195" dirty="0">
                <a:latin typeface="Times New Roman"/>
                <a:cs typeface="Times New Roman"/>
              </a:rPr>
              <a:t>Y</a:t>
            </a:r>
            <a:r>
              <a:rPr sz="2400" i="1" spc="2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</a:t>
            </a:r>
            <a:r>
              <a:rPr sz="3600" spc="15" baseline="-15046" dirty="0">
                <a:latin typeface="Symbol"/>
                <a:cs typeface="Symbol"/>
              </a:rPr>
              <a:t></a:t>
            </a:r>
            <a:r>
              <a:rPr sz="3600" spc="15" baseline="-15046" dirty="0">
                <a:latin typeface="Times New Roman"/>
                <a:cs typeface="Times New Roman"/>
              </a:rPr>
              <a:t>	</a:t>
            </a:r>
            <a:r>
              <a:rPr sz="2400" spc="-245" dirty="0">
                <a:latin typeface="Symbol"/>
                <a:cs typeface="Symbol"/>
              </a:rPr>
              <a:t></a:t>
            </a:r>
            <a:r>
              <a:rPr sz="3600" spc="-367" baseline="-15046" dirty="0">
                <a:latin typeface="Symbol"/>
                <a:cs typeface="Symbol"/>
              </a:rPr>
              <a:t></a:t>
            </a:r>
            <a:r>
              <a:rPr sz="2400" spc="-245" dirty="0">
                <a:latin typeface="Times New Roman"/>
                <a:cs typeface="Times New Roman"/>
              </a:rPr>
              <a:t>1</a:t>
            </a:r>
            <a:r>
              <a:rPr sz="2400" spc="-245" dirty="0">
                <a:latin typeface="Symbol"/>
                <a:cs typeface="Symbol"/>
              </a:rPr>
              <a:t></a:t>
            </a:r>
            <a:r>
              <a:rPr sz="3600" spc="-367" baseline="-15046" dirty="0">
                <a:latin typeface="Symbol"/>
                <a:cs typeface="Symbol"/>
              </a:rPr>
              <a:t></a:t>
            </a:r>
            <a:r>
              <a:rPr sz="3600" spc="-367" baseline="-15046" dirty="0">
                <a:latin typeface="Times New Roman"/>
                <a:cs typeface="Times New Roman"/>
              </a:rPr>
              <a:t>	</a:t>
            </a:r>
            <a:r>
              <a:rPr sz="2400" spc="-110" dirty="0">
                <a:latin typeface="Symbol"/>
                <a:cs typeface="Symbol"/>
              </a:rPr>
              <a:t></a:t>
            </a:r>
            <a:r>
              <a:rPr sz="3600" spc="-165" baseline="-15046" dirty="0">
                <a:latin typeface="Symbol"/>
                <a:cs typeface="Symbol"/>
              </a:rPr>
              <a:t></a:t>
            </a:r>
            <a:r>
              <a:rPr sz="2400" i="1" spc="-110" dirty="0">
                <a:latin typeface="Times New Roman"/>
                <a:cs typeface="Times New Roman"/>
              </a:rPr>
              <a:t>B</a:t>
            </a:r>
            <a:r>
              <a:rPr sz="2400" spc="-110" dirty="0">
                <a:latin typeface="Symbol"/>
                <a:cs typeface="Symbol"/>
              </a:rPr>
              <a:t></a:t>
            </a:r>
            <a:r>
              <a:rPr sz="3600" spc="-165" baseline="-15046" dirty="0">
                <a:latin typeface="Symbol"/>
                <a:cs typeface="Symbol"/>
              </a:rPr>
              <a:t></a:t>
            </a:r>
            <a:endParaRPr sz="3600" baseline="-15046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2500311"/>
            <a:ext cx="9144000" cy="2203068"/>
            <a:chOff x="774191" y="853947"/>
            <a:chExt cx="9144000" cy="20027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3863" y="893571"/>
              <a:ext cx="1472184" cy="19629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4583" y="893571"/>
              <a:ext cx="1472184" cy="19629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9208" y="893571"/>
              <a:ext cx="1478279" cy="19629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2932" y="368807"/>
            <a:ext cx="16903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5191" y="2124964"/>
            <a:ext cx="2100072" cy="27950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082531" y="3749294"/>
            <a:ext cx="518795" cy="329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RGB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pc="-6" dirty="0"/>
              <a:t>Direct</a:t>
            </a:r>
            <a:r>
              <a:rPr spc="-66" dirty="0"/>
              <a:t> </a:t>
            </a:r>
            <a:r>
              <a:rPr dirty="0"/>
              <a:t>Coding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7625" y="4125044"/>
            <a:ext cx="4624858" cy="33219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793" y="850596"/>
            <a:ext cx="9324581" cy="554923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517783" marR="579357" indent="-251894">
              <a:spcBef>
                <a:spcPts val="110"/>
              </a:spcBef>
              <a:buFont typeface="Wingdings"/>
              <a:buChar char=""/>
              <a:tabLst>
                <a:tab pos="517783" algn="l"/>
              </a:tabLst>
            </a:pPr>
            <a:r>
              <a:rPr sz="2645" spc="-6" dirty="0">
                <a:latin typeface="Times New Roman"/>
                <a:cs typeface="Times New Roman"/>
              </a:rPr>
              <a:t>Image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representation</a:t>
            </a:r>
            <a:r>
              <a:rPr sz="2645" spc="-66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is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essentially</a:t>
            </a:r>
            <a:r>
              <a:rPr sz="2645" spc="-7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representation</a:t>
            </a:r>
            <a:r>
              <a:rPr sz="2645" spc="-6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pixel </a:t>
            </a:r>
            <a:r>
              <a:rPr sz="2645" spc="-64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colors.</a:t>
            </a:r>
          </a:p>
          <a:p>
            <a:pPr marL="517783" marR="443614" indent="-251894">
              <a:buFont typeface="Wingdings"/>
              <a:buChar char=""/>
              <a:tabLst>
                <a:tab pos="517783" algn="l"/>
              </a:tabLst>
            </a:pPr>
            <a:r>
              <a:rPr sz="2645" spc="-6" dirty="0">
                <a:latin typeface="Times New Roman"/>
                <a:cs typeface="Times New Roman"/>
              </a:rPr>
              <a:t>Using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b="1" spc="-11" dirty="0">
                <a:latin typeface="Times New Roman"/>
                <a:cs typeface="Times New Roman"/>
              </a:rPr>
              <a:t>direct</a:t>
            </a:r>
            <a:r>
              <a:rPr sz="2645" b="1" spc="-28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coding</a:t>
            </a:r>
            <a:r>
              <a:rPr sz="2645" b="1" spc="6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we </a:t>
            </a:r>
            <a:r>
              <a:rPr sz="2645" dirty="0">
                <a:latin typeface="Times New Roman"/>
                <a:cs typeface="Times New Roman"/>
              </a:rPr>
              <a:t>allocate</a:t>
            </a:r>
            <a:r>
              <a:rPr sz="2645" spc="-5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 </a:t>
            </a:r>
            <a:r>
              <a:rPr sz="2645" b="1" dirty="0">
                <a:latin typeface="Times New Roman"/>
                <a:cs typeface="Times New Roman"/>
              </a:rPr>
              <a:t>certain</a:t>
            </a:r>
            <a:r>
              <a:rPr sz="2645" b="1" spc="-39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amount of storage </a:t>
            </a:r>
            <a:r>
              <a:rPr sz="2645" b="1" spc="-645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space</a:t>
            </a:r>
            <a:r>
              <a:rPr sz="2645" b="1" spc="-22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for</a:t>
            </a:r>
            <a:r>
              <a:rPr sz="2645" dirty="0">
                <a:latin typeface="Times New Roman"/>
                <a:cs typeface="Times New Roman"/>
              </a:rPr>
              <a:t> each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pixel</a:t>
            </a:r>
            <a:r>
              <a:rPr sz="2645" b="1" spc="-22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to</a:t>
            </a:r>
            <a:r>
              <a:rPr sz="2645" b="1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code</a:t>
            </a:r>
            <a:r>
              <a:rPr sz="2645" b="1" spc="-17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its</a:t>
            </a:r>
            <a:r>
              <a:rPr sz="2645" b="1" spc="-17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color</a:t>
            </a:r>
            <a:r>
              <a:rPr sz="2645" dirty="0">
                <a:latin typeface="Times New Roman"/>
                <a:cs typeface="Times New Roman"/>
              </a:rPr>
              <a:t>.</a:t>
            </a:r>
          </a:p>
          <a:p>
            <a:pPr marL="517783" marR="5598" indent="-251894">
              <a:buFont typeface="Wingdings"/>
              <a:buChar char=""/>
              <a:tabLst>
                <a:tab pos="517783" algn="l"/>
              </a:tabLst>
            </a:pPr>
            <a:r>
              <a:rPr sz="2645" spc="-6" dirty="0">
                <a:latin typeface="Times New Roman"/>
                <a:cs typeface="Times New Roman"/>
              </a:rPr>
              <a:t>For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example,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we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spc="-11" dirty="0">
                <a:latin typeface="Times New Roman"/>
                <a:cs typeface="Times New Roman"/>
              </a:rPr>
              <a:t>may</a:t>
            </a:r>
            <a:r>
              <a:rPr sz="2645" spc="17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allocate</a:t>
            </a:r>
            <a:r>
              <a:rPr sz="2645" b="1" spc="-39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3</a:t>
            </a:r>
            <a:r>
              <a:rPr sz="2645" b="1" spc="6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bits</a:t>
            </a:r>
            <a:r>
              <a:rPr sz="2645" b="1" spc="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for</a:t>
            </a:r>
            <a:r>
              <a:rPr sz="2645" b="1" spc="-55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each pixel</a:t>
            </a:r>
            <a:r>
              <a:rPr sz="2645" dirty="0">
                <a:latin typeface="Times New Roman"/>
                <a:cs typeface="Times New Roman"/>
              </a:rPr>
              <a:t>,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with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one</a:t>
            </a:r>
            <a:r>
              <a:rPr sz="2645" b="1" spc="6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bit </a:t>
            </a:r>
            <a:r>
              <a:rPr sz="2645" b="1" spc="-645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for</a:t>
            </a:r>
            <a:r>
              <a:rPr sz="2645" b="1" spc="-6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each</a:t>
            </a:r>
            <a:r>
              <a:rPr sz="2645" b="1" spc="-11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primary</a:t>
            </a:r>
            <a:r>
              <a:rPr sz="2645" b="1" spc="-11" dirty="0">
                <a:latin typeface="Times New Roman"/>
                <a:cs typeface="Times New Roman"/>
              </a:rPr>
              <a:t> </a:t>
            </a:r>
            <a:r>
              <a:rPr sz="2645" b="1" spc="-39" dirty="0">
                <a:latin typeface="Times New Roman"/>
                <a:cs typeface="Times New Roman"/>
              </a:rPr>
              <a:t>color.</a:t>
            </a:r>
            <a:endParaRPr sz="2645" dirty="0">
              <a:latin typeface="Times New Roman"/>
              <a:cs typeface="Times New Roman"/>
            </a:endParaRPr>
          </a:p>
          <a:p>
            <a:pPr marL="517783" indent="-251894">
              <a:spcBef>
                <a:spcPts val="6"/>
              </a:spcBef>
              <a:buFont typeface="Wingdings"/>
              <a:buChar char=""/>
              <a:tabLst>
                <a:tab pos="517783" algn="l"/>
              </a:tabLst>
            </a:pPr>
            <a:r>
              <a:rPr sz="2645" dirty="0">
                <a:latin typeface="Times New Roman"/>
                <a:cs typeface="Times New Roman"/>
              </a:rPr>
              <a:t>This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3-bit </a:t>
            </a:r>
            <a:r>
              <a:rPr sz="2645" b="1" spc="-11" dirty="0">
                <a:latin typeface="Times New Roman"/>
                <a:cs typeface="Times New Roman"/>
              </a:rPr>
              <a:t>representation </a:t>
            </a:r>
            <a:r>
              <a:rPr sz="2645" dirty="0">
                <a:latin typeface="Times New Roman"/>
                <a:cs typeface="Times New Roman"/>
              </a:rPr>
              <a:t>allows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each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primary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to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vary</a:t>
            </a:r>
          </a:p>
          <a:p>
            <a:pPr marL="517783"/>
            <a:r>
              <a:rPr sz="2645" dirty="0">
                <a:latin typeface="Times New Roman"/>
                <a:cs typeface="Times New Roman"/>
              </a:rPr>
              <a:t>independently</a:t>
            </a:r>
            <a:r>
              <a:rPr sz="2645" spc="-7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between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two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intensity</a:t>
            </a:r>
            <a:r>
              <a:rPr sz="2645" spc="-6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levels:</a:t>
            </a:r>
          </a:p>
          <a:p>
            <a:pPr marL="1021571" lvl="1" indent="-252594">
              <a:buFont typeface="Wingdings"/>
              <a:buChar char=""/>
              <a:tabLst>
                <a:tab pos="1022271" algn="l"/>
              </a:tabLst>
            </a:pPr>
            <a:r>
              <a:rPr sz="2645" b="1" dirty="0">
                <a:latin typeface="Times New Roman"/>
                <a:cs typeface="Times New Roman"/>
              </a:rPr>
              <a:t>0</a:t>
            </a:r>
            <a:r>
              <a:rPr sz="2645" b="1" spc="-39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(off)</a:t>
            </a:r>
            <a:r>
              <a:rPr sz="2645" b="1" spc="-28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or</a:t>
            </a:r>
            <a:r>
              <a:rPr sz="2645" b="1" spc="-72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1</a:t>
            </a:r>
            <a:r>
              <a:rPr sz="2645" b="1" spc="-22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(on).</a:t>
            </a:r>
            <a:endParaRPr sz="2645" dirty="0">
              <a:latin typeface="Times New Roman"/>
              <a:cs typeface="Times New Roman"/>
            </a:endParaRPr>
          </a:p>
          <a:p>
            <a:pPr marL="265888" marR="4524302" indent="-251894">
              <a:spcBef>
                <a:spcPts val="1851"/>
              </a:spcBef>
              <a:buFont typeface="Wingdings"/>
              <a:buChar char=""/>
              <a:tabLst>
                <a:tab pos="265888" algn="l"/>
              </a:tabLst>
            </a:pPr>
            <a:r>
              <a:rPr sz="2645" dirty="0">
                <a:latin typeface="Times New Roman"/>
                <a:cs typeface="Times New Roman"/>
              </a:rPr>
              <a:t>Hence</a:t>
            </a:r>
            <a:r>
              <a:rPr sz="2645" spc="-5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each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pixel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can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take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on</a:t>
            </a:r>
            <a:r>
              <a:rPr sz="2645" b="1" spc="-17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one </a:t>
            </a:r>
            <a:r>
              <a:rPr sz="2645" b="1" spc="-645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of </a:t>
            </a:r>
            <a:r>
              <a:rPr sz="2645" b="1" spc="-6" dirty="0">
                <a:latin typeface="Times New Roman"/>
                <a:cs typeface="Times New Roman"/>
              </a:rPr>
              <a:t>the </a:t>
            </a:r>
            <a:r>
              <a:rPr sz="2645" b="1" dirty="0">
                <a:latin typeface="Times New Roman"/>
                <a:cs typeface="Times New Roman"/>
              </a:rPr>
              <a:t>eight colors </a:t>
            </a:r>
            <a:r>
              <a:rPr sz="2645" dirty="0">
                <a:latin typeface="Times New Roman"/>
                <a:cs typeface="Times New Roman"/>
              </a:rPr>
              <a:t>that 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correspond to the </a:t>
            </a:r>
            <a:r>
              <a:rPr sz="2645" b="1" dirty="0">
                <a:latin typeface="Times New Roman"/>
                <a:cs typeface="Times New Roman"/>
              </a:rPr>
              <a:t>corners of the </a:t>
            </a:r>
            <a:r>
              <a:rPr sz="2645" b="1" spc="6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RGB</a:t>
            </a:r>
            <a:r>
              <a:rPr sz="2645" b="1" spc="-28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color</a:t>
            </a:r>
            <a:r>
              <a:rPr sz="2645" b="1" spc="-66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cube.</a:t>
            </a:r>
            <a:endParaRPr sz="264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0449" y="86760"/>
            <a:ext cx="3065980" cy="44501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pc="-6" dirty="0"/>
              <a:t>Direct</a:t>
            </a:r>
            <a:r>
              <a:rPr spc="-66" dirty="0"/>
              <a:t> </a:t>
            </a:r>
            <a:r>
              <a:rPr dirty="0"/>
              <a:t>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677" y="1021720"/>
            <a:ext cx="9267208" cy="4491510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 marR="207113" indent="-251894">
              <a:spcBef>
                <a:spcPts val="110"/>
              </a:spcBef>
              <a:buFont typeface="Wingdings"/>
              <a:buChar char=""/>
              <a:tabLst>
                <a:tab pos="265888" algn="l"/>
              </a:tabLst>
            </a:pPr>
            <a:r>
              <a:rPr sz="2645" spc="-6" dirty="0">
                <a:latin typeface="Times New Roman"/>
                <a:cs typeface="Times New Roman"/>
              </a:rPr>
              <a:t>A</a:t>
            </a:r>
            <a:r>
              <a:rPr sz="2645" spc="-154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widely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accepted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industry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standard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uses</a:t>
            </a:r>
            <a:r>
              <a:rPr sz="2645" spc="33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3</a:t>
            </a:r>
            <a:r>
              <a:rPr sz="2645" b="1" spc="6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bytes,</a:t>
            </a:r>
            <a:r>
              <a:rPr sz="2645" b="1" spc="-17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or</a:t>
            </a:r>
            <a:r>
              <a:rPr sz="2645" b="1" spc="-55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24 </a:t>
            </a:r>
            <a:r>
              <a:rPr sz="2645" b="1" spc="-6" dirty="0">
                <a:latin typeface="Times New Roman"/>
                <a:cs typeface="Times New Roman"/>
              </a:rPr>
              <a:t>bits,</a:t>
            </a:r>
            <a:r>
              <a:rPr sz="2645" b="1" spc="6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per </a:t>
            </a:r>
            <a:r>
              <a:rPr sz="2645" b="1" spc="-645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pixel,</a:t>
            </a:r>
            <a:r>
              <a:rPr sz="2645" b="1" spc="-50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with</a:t>
            </a:r>
            <a:r>
              <a:rPr sz="2645" b="1" spc="17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one </a:t>
            </a:r>
            <a:r>
              <a:rPr sz="2645" b="1" dirty="0">
                <a:latin typeface="Times New Roman"/>
                <a:cs typeface="Times New Roman"/>
              </a:rPr>
              <a:t>byte</a:t>
            </a:r>
            <a:r>
              <a:rPr sz="2645" b="1" spc="-11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for</a:t>
            </a:r>
            <a:r>
              <a:rPr sz="2645" b="1" spc="-50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each</a:t>
            </a:r>
            <a:r>
              <a:rPr sz="2645" b="1" spc="-17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primary</a:t>
            </a:r>
            <a:r>
              <a:rPr sz="2645" b="1" spc="-11" dirty="0">
                <a:latin typeface="Times New Roman"/>
                <a:cs typeface="Times New Roman"/>
              </a:rPr>
              <a:t> </a:t>
            </a:r>
            <a:r>
              <a:rPr sz="2645" b="1" spc="-39" dirty="0">
                <a:latin typeface="Times New Roman"/>
                <a:cs typeface="Times New Roman"/>
              </a:rPr>
              <a:t>color.</a:t>
            </a:r>
            <a:endParaRPr sz="2645" dirty="0">
              <a:latin typeface="Times New Roman"/>
              <a:cs typeface="Times New Roman"/>
            </a:endParaRPr>
          </a:p>
          <a:p>
            <a:pPr marL="265888" marR="853642" indent="-251894">
              <a:buFont typeface="Wingdings"/>
              <a:buChar char=""/>
              <a:tabLst>
                <a:tab pos="265888" algn="l"/>
              </a:tabLst>
            </a:pPr>
            <a:r>
              <a:rPr sz="2645" dirty="0">
                <a:latin typeface="Times New Roman"/>
                <a:cs typeface="Times New Roman"/>
              </a:rPr>
              <a:t>This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way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we</a:t>
            </a:r>
            <a:r>
              <a:rPr sz="2645" dirty="0">
                <a:latin typeface="Times New Roman"/>
                <a:cs typeface="Times New Roman"/>
              </a:rPr>
              <a:t> allow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each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primary</a:t>
            </a:r>
            <a:r>
              <a:rPr sz="2645" dirty="0">
                <a:latin typeface="Times New Roman"/>
                <a:cs typeface="Times New Roman"/>
              </a:rPr>
              <a:t> color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to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have</a:t>
            </a:r>
            <a:r>
              <a:rPr sz="2645" spc="17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256 </a:t>
            </a:r>
            <a:r>
              <a:rPr sz="2645" b="1" spc="-11" dirty="0">
                <a:latin typeface="Times New Roman"/>
                <a:cs typeface="Times New Roman"/>
              </a:rPr>
              <a:t>different </a:t>
            </a:r>
            <a:r>
              <a:rPr sz="2645" b="1" spc="-645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intensity</a:t>
            </a:r>
            <a:r>
              <a:rPr sz="2645" b="1" spc="-50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levels</a:t>
            </a:r>
            <a:r>
              <a:rPr sz="2645" dirty="0">
                <a:latin typeface="Times New Roman"/>
                <a:cs typeface="Times New Roman"/>
              </a:rPr>
              <a:t>,</a:t>
            </a:r>
          </a:p>
          <a:p>
            <a:pPr marL="769677" lvl="1" indent="-252594">
              <a:buFont typeface="Wingdings"/>
              <a:buChar char=""/>
              <a:tabLst>
                <a:tab pos="770377" algn="l"/>
              </a:tabLst>
            </a:pPr>
            <a:r>
              <a:rPr sz="2645" b="1" spc="-6" dirty="0">
                <a:latin typeface="Times New Roman"/>
                <a:cs typeface="Times New Roman"/>
              </a:rPr>
              <a:t>corresponding</a:t>
            </a:r>
            <a:r>
              <a:rPr sz="2645" b="1" spc="-22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to</a:t>
            </a:r>
            <a:r>
              <a:rPr sz="2645" b="1" spc="-6" dirty="0">
                <a:latin typeface="Times New Roman"/>
                <a:cs typeface="Times New Roman"/>
              </a:rPr>
              <a:t> binary </a:t>
            </a:r>
            <a:r>
              <a:rPr sz="2645" b="1" dirty="0">
                <a:latin typeface="Times New Roman"/>
                <a:cs typeface="Times New Roman"/>
              </a:rPr>
              <a:t>values</a:t>
            </a:r>
            <a:r>
              <a:rPr sz="2645" b="1" spc="-17" dirty="0">
                <a:latin typeface="Times New Roman"/>
                <a:cs typeface="Times New Roman"/>
              </a:rPr>
              <a:t> from</a:t>
            </a:r>
            <a:r>
              <a:rPr sz="2645" b="1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00000000</a:t>
            </a:r>
            <a:r>
              <a:rPr sz="2645" b="1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to</a:t>
            </a:r>
            <a:r>
              <a:rPr sz="2645" b="1" spc="-22" dirty="0">
                <a:latin typeface="Times New Roman"/>
                <a:cs typeface="Times New Roman"/>
              </a:rPr>
              <a:t> </a:t>
            </a:r>
            <a:r>
              <a:rPr sz="2645" b="1" spc="-116" dirty="0">
                <a:latin typeface="Times New Roman"/>
                <a:cs typeface="Times New Roman"/>
              </a:rPr>
              <a:t>11111111.</a:t>
            </a:r>
            <a:endParaRPr sz="2645" dirty="0">
              <a:latin typeface="Times New Roman"/>
              <a:cs typeface="Times New Roman"/>
            </a:endParaRPr>
          </a:p>
          <a:p>
            <a:pPr marL="265888" indent="-251894">
              <a:buFont typeface="Wingdings"/>
              <a:buChar char=""/>
              <a:tabLst>
                <a:tab pos="265888" algn="l"/>
              </a:tabLst>
            </a:pPr>
            <a:r>
              <a:rPr sz="2645" dirty="0">
                <a:latin typeface="Times New Roman"/>
                <a:cs typeface="Times New Roman"/>
              </a:rPr>
              <a:t>Thus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pixel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can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take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on </a:t>
            </a:r>
            <a:r>
              <a:rPr sz="2645" b="1" dirty="0">
                <a:latin typeface="Times New Roman"/>
                <a:cs typeface="Times New Roman"/>
              </a:rPr>
              <a:t>a</a:t>
            </a:r>
            <a:r>
              <a:rPr sz="2645" b="1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color</a:t>
            </a:r>
            <a:r>
              <a:rPr sz="2645" b="1" spc="-72" dirty="0">
                <a:latin typeface="Times New Roman"/>
                <a:cs typeface="Times New Roman"/>
              </a:rPr>
              <a:t> </a:t>
            </a:r>
            <a:r>
              <a:rPr sz="2645" b="1" spc="-17" dirty="0">
                <a:latin typeface="Times New Roman"/>
                <a:cs typeface="Times New Roman"/>
              </a:rPr>
              <a:t>from</a:t>
            </a:r>
            <a:r>
              <a:rPr sz="2645" b="1" spc="-6" dirty="0">
                <a:latin typeface="Times New Roman"/>
                <a:cs typeface="Times New Roman"/>
              </a:rPr>
              <a:t> 256 </a:t>
            </a:r>
            <a:r>
              <a:rPr sz="2645" b="1" dirty="0">
                <a:latin typeface="Times New Roman"/>
                <a:cs typeface="Times New Roman"/>
              </a:rPr>
              <a:t>x</a:t>
            </a:r>
            <a:r>
              <a:rPr sz="2645" b="1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256</a:t>
            </a:r>
            <a:r>
              <a:rPr sz="2645" b="1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x</a:t>
            </a:r>
            <a:r>
              <a:rPr sz="2645" b="1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256 </a:t>
            </a:r>
            <a:r>
              <a:rPr sz="2645" dirty="0">
                <a:latin typeface="Times New Roman"/>
                <a:cs typeface="Times New Roman"/>
              </a:rPr>
              <a:t>or</a:t>
            </a:r>
          </a:p>
          <a:p>
            <a:pPr marL="769677" lvl="1" indent="-252594">
              <a:spcBef>
                <a:spcPts val="6"/>
              </a:spcBef>
              <a:buFont typeface="Wingdings"/>
              <a:buChar char=""/>
              <a:tabLst>
                <a:tab pos="770377" algn="l"/>
              </a:tabLst>
            </a:pPr>
            <a:r>
              <a:rPr sz="2645" b="1" dirty="0">
                <a:latin typeface="Times New Roman"/>
                <a:cs typeface="Times New Roman"/>
              </a:rPr>
              <a:t>16.7</a:t>
            </a:r>
            <a:r>
              <a:rPr sz="2645" b="1" spc="-39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million</a:t>
            </a:r>
            <a:r>
              <a:rPr sz="2645" b="1" spc="-6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possible</a:t>
            </a:r>
            <a:r>
              <a:rPr sz="2645" b="1" spc="-28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choices.</a:t>
            </a:r>
            <a:endParaRPr sz="2645" dirty="0">
              <a:latin typeface="Times New Roman"/>
              <a:cs typeface="Times New Roman"/>
            </a:endParaRPr>
          </a:p>
          <a:p>
            <a:pPr marL="265888" marR="5598" indent="-251894">
              <a:buFont typeface="Wingdings"/>
              <a:buChar char=""/>
              <a:tabLst>
                <a:tab pos="265888" algn="l"/>
              </a:tabLst>
            </a:pPr>
            <a:r>
              <a:rPr sz="2645" dirty="0">
                <a:latin typeface="Times New Roman"/>
                <a:cs typeface="Times New Roman"/>
              </a:rPr>
              <a:t>The 24-bit </a:t>
            </a:r>
            <a:r>
              <a:rPr sz="2645" spc="-6" dirty="0">
                <a:latin typeface="Times New Roman"/>
                <a:cs typeface="Times New Roman"/>
              </a:rPr>
              <a:t>format is </a:t>
            </a:r>
            <a:r>
              <a:rPr sz="2645" spc="-11" dirty="0">
                <a:latin typeface="Times New Roman"/>
                <a:cs typeface="Times New Roman"/>
              </a:rPr>
              <a:t>commonly </a:t>
            </a:r>
            <a:r>
              <a:rPr sz="2645" dirty="0">
                <a:latin typeface="Times New Roman"/>
                <a:cs typeface="Times New Roman"/>
              </a:rPr>
              <a:t>referred to </a:t>
            </a:r>
            <a:r>
              <a:rPr sz="2645" spc="-6" dirty="0">
                <a:latin typeface="Times New Roman"/>
                <a:cs typeface="Times New Roman"/>
              </a:rPr>
              <a:t>as </a:t>
            </a:r>
            <a:r>
              <a:rPr sz="2645" b="1" spc="-6" dirty="0">
                <a:latin typeface="Times New Roman"/>
                <a:cs typeface="Times New Roman"/>
              </a:rPr>
              <a:t>the </a:t>
            </a:r>
            <a:r>
              <a:rPr sz="2645" b="1" dirty="0">
                <a:latin typeface="Times New Roman"/>
                <a:cs typeface="Times New Roman"/>
              </a:rPr>
              <a:t>true color </a:t>
            </a:r>
            <a:r>
              <a:rPr sz="2645" b="1" spc="6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representation,</a:t>
            </a:r>
            <a:r>
              <a:rPr sz="2645" spc="-5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for</a:t>
            </a:r>
            <a:r>
              <a:rPr sz="2645" spc="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spc="-11" dirty="0">
                <a:latin typeface="Times New Roman"/>
                <a:cs typeface="Times New Roman"/>
              </a:rPr>
              <a:t>difference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between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two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colors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that</a:t>
            </a:r>
            <a:r>
              <a:rPr sz="2645" spc="22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differ</a:t>
            </a:r>
            <a:r>
              <a:rPr sz="2645" b="1" spc="-55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by </a:t>
            </a:r>
            <a:r>
              <a:rPr sz="2645" b="1" spc="-645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one </a:t>
            </a:r>
            <a:r>
              <a:rPr sz="2645" b="1" dirty="0">
                <a:latin typeface="Times New Roman"/>
                <a:cs typeface="Times New Roman"/>
              </a:rPr>
              <a:t>intensity level </a:t>
            </a:r>
            <a:r>
              <a:rPr sz="2645" dirty="0">
                <a:latin typeface="Times New Roman"/>
                <a:cs typeface="Times New Roman"/>
              </a:rPr>
              <a:t>in one or </a:t>
            </a:r>
            <a:r>
              <a:rPr sz="2645" spc="-6" dirty="0">
                <a:latin typeface="Times New Roman"/>
                <a:cs typeface="Times New Roman"/>
              </a:rPr>
              <a:t>more </a:t>
            </a:r>
            <a:r>
              <a:rPr sz="2645" dirty="0">
                <a:latin typeface="Times New Roman"/>
                <a:cs typeface="Times New Roman"/>
              </a:rPr>
              <a:t>of the </a:t>
            </a:r>
            <a:r>
              <a:rPr sz="2645" spc="-6" dirty="0">
                <a:latin typeface="Times New Roman"/>
                <a:cs typeface="Times New Roman"/>
              </a:rPr>
              <a:t>primaries is </a:t>
            </a:r>
            <a:r>
              <a:rPr sz="2645" dirty="0">
                <a:latin typeface="Times New Roman"/>
                <a:cs typeface="Times New Roman"/>
              </a:rPr>
              <a:t>virtually 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undetectable</a:t>
            </a:r>
            <a:r>
              <a:rPr sz="2645" b="1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under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normal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viewing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conditions.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0449" y="86760"/>
            <a:ext cx="3065980" cy="44501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pc="-6" dirty="0"/>
              <a:t>Direct</a:t>
            </a:r>
            <a:r>
              <a:rPr spc="-66" dirty="0"/>
              <a:t> </a:t>
            </a:r>
            <a:r>
              <a:rPr dirty="0"/>
              <a:t>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677" y="1075854"/>
            <a:ext cx="9255313" cy="5872317"/>
          </a:xfrm>
          <a:prstGeom prst="rect">
            <a:avLst/>
          </a:prstGeom>
        </p:spPr>
        <p:txBody>
          <a:bodyPr vert="horz" wrap="square" lIns="0" tIns="14693" rIns="0" bIns="0" rtlCol="0">
            <a:spAutoFit/>
          </a:bodyPr>
          <a:lstStyle/>
          <a:p>
            <a:pPr marL="265888" indent="-251894">
              <a:spcBef>
                <a:spcPts val="116"/>
              </a:spcBef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A</a:t>
            </a:r>
            <a:r>
              <a:rPr sz="2204" spc="-13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n</a:t>
            </a:r>
            <a:r>
              <a:rPr sz="2204" spc="11" dirty="0">
                <a:latin typeface="Times New Roman"/>
                <a:cs typeface="Times New Roman"/>
              </a:rPr>
              <a:t>o</a:t>
            </a:r>
            <a:r>
              <a:rPr sz="2204" dirty="0">
                <a:latin typeface="Times New Roman"/>
                <a:cs typeface="Times New Roman"/>
              </a:rPr>
              <a:t>t</a:t>
            </a:r>
            <a:r>
              <a:rPr sz="2204" spc="-11" dirty="0">
                <a:latin typeface="Times New Roman"/>
                <a:cs typeface="Times New Roman"/>
              </a:rPr>
              <a:t>a</a:t>
            </a:r>
            <a:r>
              <a:rPr sz="2204" dirty="0">
                <a:latin typeface="Times New Roman"/>
                <a:cs typeface="Times New Roman"/>
              </a:rPr>
              <a:t>ble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spec</a:t>
            </a:r>
            <a:r>
              <a:rPr sz="2204" spc="-11" dirty="0">
                <a:latin typeface="Times New Roman"/>
                <a:cs typeface="Times New Roman"/>
              </a:rPr>
              <a:t>i</a:t>
            </a:r>
            <a:r>
              <a:rPr sz="2204" dirty="0">
                <a:latin typeface="Times New Roman"/>
                <a:cs typeface="Times New Roman"/>
              </a:rPr>
              <a:t>al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case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of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direct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co</a:t>
            </a:r>
            <a:r>
              <a:rPr sz="2204" spc="6" dirty="0">
                <a:latin typeface="Times New Roman"/>
                <a:cs typeface="Times New Roman"/>
              </a:rPr>
              <a:t>d</a:t>
            </a:r>
            <a:r>
              <a:rPr sz="2204" dirty="0">
                <a:latin typeface="Times New Roman"/>
                <a:cs typeface="Times New Roman"/>
              </a:rPr>
              <a:t>ing</a:t>
            </a:r>
            <a:r>
              <a:rPr sz="2204" spc="-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is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the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re</a:t>
            </a:r>
            <a:r>
              <a:rPr sz="2204" spc="6" dirty="0">
                <a:latin typeface="Times New Roman"/>
                <a:cs typeface="Times New Roman"/>
              </a:rPr>
              <a:t>p</a:t>
            </a:r>
            <a:r>
              <a:rPr sz="2204" dirty="0">
                <a:latin typeface="Times New Roman"/>
                <a:cs typeface="Times New Roman"/>
              </a:rPr>
              <a:t>rese</a:t>
            </a:r>
            <a:r>
              <a:rPr sz="2204" spc="6" dirty="0">
                <a:latin typeface="Times New Roman"/>
                <a:cs typeface="Times New Roman"/>
              </a:rPr>
              <a:t>n</a:t>
            </a:r>
            <a:r>
              <a:rPr sz="2204" dirty="0">
                <a:latin typeface="Times New Roman"/>
                <a:cs typeface="Times New Roman"/>
              </a:rPr>
              <a:t>t</a:t>
            </a:r>
            <a:r>
              <a:rPr sz="2204" spc="-11" dirty="0">
                <a:latin typeface="Times New Roman"/>
                <a:cs typeface="Times New Roman"/>
              </a:rPr>
              <a:t>a</a:t>
            </a:r>
            <a:r>
              <a:rPr sz="2204" dirty="0">
                <a:latin typeface="Times New Roman"/>
                <a:cs typeface="Times New Roman"/>
              </a:rPr>
              <a:t>t</a:t>
            </a:r>
            <a:r>
              <a:rPr sz="2204" spc="-11" dirty="0">
                <a:latin typeface="Times New Roman"/>
                <a:cs typeface="Times New Roman"/>
              </a:rPr>
              <a:t>i</a:t>
            </a:r>
            <a:r>
              <a:rPr sz="2204" dirty="0">
                <a:latin typeface="Times New Roman"/>
                <a:cs typeface="Times New Roman"/>
              </a:rPr>
              <a:t>on</a:t>
            </a:r>
            <a:r>
              <a:rPr sz="2204" spc="-50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of</a:t>
            </a:r>
          </a:p>
          <a:p>
            <a:pPr marL="769677" lvl="1" indent="-252594">
              <a:buFont typeface="Wingdings"/>
              <a:buChar char=""/>
              <a:tabLst>
                <a:tab pos="770377" algn="l"/>
              </a:tabLst>
            </a:pPr>
            <a:r>
              <a:rPr sz="2204" b="1" dirty="0">
                <a:latin typeface="Times New Roman"/>
                <a:cs typeface="Times New Roman"/>
              </a:rPr>
              <a:t>black-and-white</a:t>
            </a:r>
            <a:r>
              <a:rPr sz="2204" b="1" spc="-83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(bilevel)</a:t>
            </a:r>
            <a:r>
              <a:rPr sz="2204" b="1" spc="-72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and</a:t>
            </a:r>
          </a:p>
          <a:p>
            <a:pPr marL="769677" lvl="1" indent="-252594">
              <a:buFont typeface="Wingdings"/>
              <a:buChar char=""/>
              <a:tabLst>
                <a:tab pos="770377" algn="l"/>
              </a:tabLst>
            </a:pPr>
            <a:r>
              <a:rPr sz="2204" b="1" dirty="0">
                <a:latin typeface="Times New Roman"/>
                <a:cs typeface="Times New Roman"/>
              </a:rPr>
              <a:t>gray-scale</a:t>
            </a:r>
            <a:r>
              <a:rPr sz="2204" b="1" spc="-72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images</a:t>
            </a:r>
            <a:r>
              <a:rPr sz="2204" dirty="0">
                <a:latin typeface="Times New Roman"/>
                <a:cs typeface="Times New Roman"/>
              </a:rPr>
              <a:t>,</a:t>
            </a:r>
            <a:r>
              <a:rPr sz="2204" spc="-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where</a:t>
            </a:r>
            <a:r>
              <a:rPr sz="2204" spc="-22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the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b="1" spc="-11" dirty="0">
                <a:latin typeface="Times New Roman"/>
                <a:cs typeface="Times New Roman"/>
              </a:rPr>
              <a:t>three</a:t>
            </a:r>
            <a:r>
              <a:rPr sz="2204" b="1" spc="-17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primaries</a:t>
            </a:r>
            <a:r>
              <a:rPr sz="2204" b="1" spc="-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have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the</a:t>
            </a:r>
            <a:r>
              <a:rPr sz="2204" spc="-6" dirty="0">
                <a:latin typeface="Times New Roman"/>
                <a:cs typeface="Times New Roman"/>
              </a:rPr>
              <a:t> same</a:t>
            </a:r>
            <a:r>
              <a:rPr sz="2204" dirty="0">
                <a:latin typeface="Times New Roman"/>
                <a:cs typeface="Times New Roman"/>
              </a:rPr>
              <a:t> value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and</a:t>
            </a:r>
          </a:p>
          <a:p>
            <a:pPr marL="769677"/>
            <a:r>
              <a:rPr sz="2204" dirty="0">
                <a:latin typeface="Times New Roman"/>
                <a:cs typeface="Times New Roman"/>
              </a:rPr>
              <a:t>hence</a:t>
            </a:r>
            <a:r>
              <a:rPr sz="2204" spc="-50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need</a:t>
            </a:r>
            <a:r>
              <a:rPr sz="2204" spc="-22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not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be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coded</a:t>
            </a:r>
            <a:r>
              <a:rPr sz="2204" spc="-44" dirty="0">
                <a:latin typeface="Times New Roman"/>
                <a:cs typeface="Times New Roman"/>
              </a:rPr>
              <a:t> </a:t>
            </a:r>
            <a:r>
              <a:rPr sz="2204" spc="-17" dirty="0">
                <a:latin typeface="Times New Roman"/>
                <a:cs typeface="Times New Roman"/>
              </a:rPr>
              <a:t>separately.</a:t>
            </a:r>
            <a:endParaRPr sz="2204" dirty="0">
              <a:latin typeface="Times New Roman"/>
              <a:cs typeface="Times New Roman"/>
            </a:endParaRPr>
          </a:p>
          <a:p>
            <a:pPr marL="265888" marR="610844" indent="-251894"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A</a:t>
            </a:r>
            <a:r>
              <a:rPr sz="2204" spc="-138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black-and-white</a:t>
            </a:r>
            <a:r>
              <a:rPr sz="2204" b="1" spc="-66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image</a:t>
            </a:r>
            <a:r>
              <a:rPr sz="2204" spc="6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requires</a:t>
            </a:r>
            <a:r>
              <a:rPr sz="2204" spc="-50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only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one</a:t>
            </a:r>
            <a:r>
              <a:rPr sz="2204" b="1" spc="-22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bit</a:t>
            </a:r>
            <a:r>
              <a:rPr sz="2204" b="1" spc="-11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per</a:t>
            </a:r>
            <a:r>
              <a:rPr sz="2204" b="1" spc="-50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pixel</a:t>
            </a:r>
            <a:r>
              <a:rPr sz="2204" dirty="0">
                <a:latin typeface="Times New Roman"/>
                <a:cs typeface="Times New Roman"/>
              </a:rPr>
              <a:t>,</a:t>
            </a:r>
            <a:r>
              <a:rPr sz="2204" spc="-22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with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bit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value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0 </a:t>
            </a:r>
            <a:r>
              <a:rPr sz="2204" b="1" spc="-533" dirty="0">
                <a:latin typeface="Times New Roman"/>
                <a:cs typeface="Times New Roman"/>
              </a:rPr>
              <a:t> </a:t>
            </a:r>
            <a:r>
              <a:rPr sz="2204" b="1" spc="-6" dirty="0">
                <a:latin typeface="Times New Roman"/>
                <a:cs typeface="Times New Roman"/>
              </a:rPr>
              <a:t>representing</a:t>
            </a:r>
            <a:r>
              <a:rPr sz="2204" b="1" spc="-50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black</a:t>
            </a:r>
            <a:r>
              <a:rPr sz="2204" b="1" spc="5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and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1</a:t>
            </a:r>
            <a:r>
              <a:rPr sz="2204" b="1" spc="-6" dirty="0">
                <a:latin typeface="Times New Roman"/>
                <a:cs typeface="Times New Roman"/>
              </a:rPr>
              <a:t> representing</a:t>
            </a:r>
            <a:r>
              <a:rPr sz="2204" b="1" spc="-44" dirty="0">
                <a:latin typeface="Times New Roman"/>
                <a:cs typeface="Times New Roman"/>
              </a:rPr>
              <a:t> </a:t>
            </a:r>
            <a:r>
              <a:rPr sz="2204" b="1" spc="-6" dirty="0">
                <a:latin typeface="Times New Roman"/>
                <a:cs typeface="Times New Roman"/>
              </a:rPr>
              <a:t>white.</a:t>
            </a:r>
            <a:endParaRPr sz="2204" dirty="0">
              <a:latin typeface="Times New Roman"/>
              <a:cs typeface="Times New Roman"/>
            </a:endParaRPr>
          </a:p>
          <a:p>
            <a:pPr marL="265888" indent="-251894"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A</a:t>
            </a:r>
            <a:r>
              <a:rPr sz="2204" spc="-138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gray-scale</a:t>
            </a:r>
            <a:r>
              <a:rPr sz="2204" b="1" spc="-50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image</a:t>
            </a:r>
            <a:r>
              <a:rPr sz="2204" b="1" spc="-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is</a:t>
            </a:r>
            <a:r>
              <a:rPr sz="2204" spc="6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typically</a:t>
            </a:r>
            <a:r>
              <a:rPr sz="2204" spc="-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coded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with </a:t>
            </a:r>
            <a:r>
              <a:rPr sz="2204" b="1" dirty="0">
                <a:latin typeface="Times New Roman"/>
                <a:cs typeface="Times New Roman"/>
              </a:rPr>
              <a:t>8</a:t>
            </a:r>
            <a:r>
              <a:rPr sz="2204" b="1" spc="6" dirty="0">
                <a:latin typeface="Times New Roman"/>
                <a:cs typeface="Times New Roman"/>
              </a:rPr>
              <a:t> </a:t>
            </a:r>
            <a:r>
              <a:rPr sz="2204" b="1" spc="-6" dirty="0">
                <a:latin typeface="Times New Roman"/>
                <a:cs typeface="Times New Roman"/>
              </a:rPr>
              <a:t>bits</a:t>
            </a:r>
            <a:r>
              <a:rPr sz="2204" b="1" spc="-11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per</a:t>
            </a:r>
            <a:r>
              <a:rPr sz="2204" b="1" spc="-50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pixel</a:t>
            </a:r>
            <a:r>
              <a:rPr sz="2204" b="1" spc="-22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to</a:t>
            </a:r>
            <a:r>
              <a:rPr sz="2204" spc="-6" dirty="0">
                <a:latin typeface="Times New Roman"/>
                <a:cs typeface="Times New Roman"/>
              </a:rPr>
              <a:t> allow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a</a:t>
            </a:r>
            <a:r>
              <a:rPr sz="2204" b="1" spc="6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total</a:t>
            </a:r>
            <a:r>
              <a:rPr sz="2204" b="1" spc="-39" dirty="0">
                <a:latin typeface="Times New Roman"/>
                <a:cs typeface="Times New Roman"/>
              </a:rPr>
              <a:t> </a:t>
            </a:r>
            <a:r>
              <a:rPr sz="2204" b="1" spc="6" dirty="0">
                <a:latin typeface="Times New Roman"/>
                <a:cs typeface="Times New Roman"/>
              </a:rPr>
              <a:t>256</a:t>
            </a:r>
            <a:endParaRPr sz="2204" dirty="0">
              <a:latin typeface="Times New Roman"/>
              <a:cs typeface="Times New Roman"/>
            </a:endParaRPr>
          </a:p>
          <a:p>
            <a:pPr marL="265888"/>
            <a:r>
              <a:rPr sz="2204" b="1" dirty="0">
                <a:latin typeface="Times New Roman"/>
                <a:cs typeface="Times New Roman"/>
              </a:rPr>
              <a:t>intensity</a:t>
            </a:r>
            <a:r>
              <a:rPr sz="2204" b="1" spc="-72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or</a:t>
            </a:r>
            <a:r>
              <a:rPr sz="2204" spc="-39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gray</a:t>
            </a:r>
            <a:r>
              <a:rPr sz="2204" b="1" spc="-33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levels.</a:t>
            </a:r>
            <a:endParaRPr sz="2204" dirty="0">
              <a:latin typeface="Times New Roman"/>
              <a:cs typeface="Times New Roman"/>
            </a:endParaRPr>
          </a:p>
          <a:p>
            <a:pPr marL="265888" marR="333060" indent="-251894"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Although this direct coding </a:t>
            </a:r>
            <a:r>
              <a:rPr sz="2204" spc="-6" dirty="0">
                <a:latin typeface="Times New Roman"/>
                <a:cs typeface="Times New Roman"/>
              </a:rPr>
              <a:t>method </a:t>
            </a:r>
            <a:r>
              <a:rPr sz="2204" dirty="0">
                <a:latin typeface="Times New Roman"/>
                <a:cs typeface="Times New Roman"/>
              </a:rPr>
              <a:t>features </a:t>
            </a:r>
            <a:r>
              <a:rPr sz="2204" spc="-6" dirty="0">
                <a:latin typeface="Times New Roman"/>
                <a:cs typeface="Times New Roman"/>
              </a:rPr>
              <a:t>simplicity </a:t>
            </a:r>
            <a:r>
              <a:rPr sz="2204" dirty="0">
                <a:latin typeface="Times New Roman"/>
                <a:cs typeface="Times New Roman"/>
              </a:rPr>
              <a:t>and has supported a </a:t>
            </a:r>
            <a:r>
              <a:rPr sz="2204" spc="6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variety</a:t>
            </a:r>
            <a:r>
              <a:rPr sz="2204" spc="-50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of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applications,</a:t>
            </a:r>
            <a:r>
              <a:rPr sz="2204" spc="-50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we </a:t>
            </a:r>
            <a:r>
              <a:rPr sz="2204" spc="-6" dirty="0">
                <a:latin typeface="Times New Roman"/>
                <a:cs typeface="Times New Roman"/>
              </a:rPr>
              <a:t>can</a:t>
            </a:r>
            <a:r>
              <a:rPr sz="2204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see </a:t>
            </a:r>
            <a:r>
              <a:rPr sz="2204" dirty="0">
                <a:latin typeface="Times New Roman"/>
                <a:cs typeface="Times New Roman"/>
              </a:rPr>
              <a:t>a relatively</a:t>
            </a:r>
            <a:r>
              <a:rPr sz="2204" spc="-39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high</a:t>
            </a:r>
            <a:r>
              <a:rPr sz="2204" spc="-33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demand</a:t>
            </a:r>
            <a:r>
              <a:rPr sz="2204" dirty="0">
                <a:latin typeface="Times New Roman"/>
                <a:cs typeface="Times New Roman"/>
              </a:rPr>
              <a:t> for</a:t>
            </a:r>
            <a:r>
              <a:rPr sz="2204" spc="-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storage</a:t>
            </a:r>
            <a:r>
              <a:rPr sz="2204" spc="-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space </a:t>
            </a:r>
            <a:r>
              <a:rPr sz="2204" spc="-5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when</a:t>
            </a:r>
            <a:r>
              <a:rPr sz="2204" spc="-39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it</a:t>
            </a:r>
            <a:r>
              <a:rPr sz="2204" spc="-22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comes</a:t>
            </a:r>
            <a:r>
              <a:rPr sz="2204" dirty="0">
                <a:latin typeface="Times New Roman"/>
                <a:cs typeface="Times New Roman"/>
              </a:rPr>
              <a:t> to</a:t>
            </a:r>
            <a:r>
              <a:rPr sz="2204" spc="-6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the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24-bit</a:t>
            </a:r>
            <a:r>
              <a:rPr sz="2204" b="1" spc="-50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standard</a:t>
            </a:r>
            <a:r>
              <a:rPr sz="2204" dirty="0">
                <a:latin typeface="Times New Roman"/>
                <a:cs typeface="Times New Roman"/>
              </a:rPr>
              <a:t>.</a:t>
            </a:r>
          </a:p>
          <a:p>
            <a:pPr marL="265888" indent="-251894">
              <a:spcBef>
                <a:spcPts val="6"/>
              </a:spcBef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For</a:t>
            </a:r>
            <a:r>
              <a:rPr sz="2204" spc="-22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example,</a:t>
            </a:r>
            <a:r>
              <a:rPr sz="2204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a</a:t>
            </a:r>
            <a:r>
              <a:rPr sz="2204" b="1" spc="6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1000</a:t>
            </a:r>
            <a:r>
              <a:rPr sz="2204" b="1" spc="-28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x</a:t>
            </a:r>
            <a:r>
              <a:rPr sz="2204" b="1" spc="6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1000</a:t>
            </a:r>
            <a:r>
              <a:rPr sz="2204" b="1" spc="-28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true</a:t>
            </a:r>
            <a:r>
              <a:rPr sz="2204" b="1" spc="-22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color</a:t>
            </a:r>
            <a:r>
              <a:rPr sz="2204" b="1" spc="-61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image</a:t>
            </a:r>
            <a:r>
              <a:rPr sz="2204" b="1" spc="-6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would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take</a:t>
            </a:r>
            <a:r>
              <a:rPr sz="2204" spc="-6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up</a:t>
            </a:r>
            <a:r>
              <a:rPr sz="2204" spc="-6" dirty="0">
                <a:latin typeface="Times New Roman"/>
                <a:cs typeface="Times New Roman"/>
              </a:rPr>
              <a:t> </a:t>
            </a:r>
            <a:r>
              <a:rPr sz="2204" b="1" spc="-6" dirty="0">
                <a:latin typeface="Times New Roman"/>
                <a:cs typeface="Times New Roman"/>
              </a:rPr>
              <a:t>three</a:t>
            </a:r>
            <a:r>
              <a:rPr sz="2204" b="1" spc="-11" dirty="0">
                <a:latin typeface="Times New Roman"/>
                <a:cs typeface="Times New Roman"/>
              </a:rPr>
              <a:t> </a:t>
            </a:r>
            <a:r>
              <a:rPr sz="2204" b="1" spc="-6" dirty="0">
                <a:latin typeface="Times New Roman"/>
                <a:cs typeface="Times New Roman"/>
              </a:rPr>
              <a:t>million</a:t>
            </a:r>
            <a:endParaRPr sz="2204" dirty="0">
              <a:latin typeface="Times New Roman"/>
              <a:cs typeface="Times New Roman"/>
            </a:endParaRPr>
          </a:p>
          <a:p>
            <a:pPr marL="265888"/>
            <a:r>
              <a:rPr sz="2204" b="1" dirty="0">
                <a:latin typeface="Times New Roman"/>
                <a:cs typeface="Times New Roman"/>
              </a:rPr>
              <a:t>bytes.</a:t>
            </a:r>
            <a:endParaRPr sz="2204" dirty="0">
              <a:latin typeface="Times New Roman"/>
              <a:cs typeface="Times New Roman"/>
            </a:endParaRPr>
          </a:p>
          <a:p>
            <a:pPr marL="265888" marR="37784" indent="-251894"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Furthermore,</a:t>
            </a:r>
            <a:r>
              <a:rPr sz="2204" spc="-55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even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if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every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pixel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in</a:t>
            </a:r>
            <a:r>
              <a:rPr sz="2204" spc="-6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that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image</a:t>
            </a:r>
            <a:r>
              <a:rPr sz="2204" spc="6" dirty="0">
                <a:latin typeface="Times New Roman"/>
                <a:cs typeface="Times New Roman"/>
              </a:rPr>
              <a:t> had</a:t>
            </a:r>
            <a:r>
              <a:rPr sz="2204" dirty="0">
                <a:latin typeface="Times New Roman"/>
                <a:cs typeface="Times New Roman"/>
              </a:rPr>
              <a:t> a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different</a:t>
            </a:r>
            <a:r>
              <a:rPr sz="2204" spc="-50" dirty="0">
                <a:latin typeface="Times New Roman"/>
                <a:cs typeface="Times New Roman"/>
              </a:rPr>
              <a:t> </a:t>
            </a:r>
            <a:r>
              <a:rPr sz="2204" spc="-17" dirty="0">
                <a:latin typeface="Times New Roman"/>
                <a:cs typeface="Times New Roman"/>
              </a:rPr>
              <a:t>color,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there</a:t>
            </a:r>
            <a:r>
              <a:rPr sz="2204" spc="-22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would </a:t>
            </a:r>
            <a:r>
              <a:rPr sz="2204" spc="-5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only</a:t>
            </a:r>
            <a:r>
              <a:rPr sz="2204" spc="-55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be </a:t>
            </a:r>
            <a:r>
              <a:rPr sz="2204" b="1" dirty="0">
                <a:latin typeface="Times New Roman"/>
                <a:cs typeface="Times New Roman"/>
              </a:rPr>
              <a:t>one</a:t>
            </a:r>
            <a:r>
              <a:rPr sz="2204" b="1" spc="-11" dirty="0">
                <a:latin typeface="Times New Roman"/>
                <a:cs typeface="Times New Roman"/>
              </a:rPr>
              <a:t> </a:t>
            </a:r>
            <a:r>
              <a:rPr sz="2204" b="1" spc="-6" dirty="0">
                <a:latin typeface="Times New Roman"/>
                <a:cs typeface="Times New Roman"/>
              </a:rPr>
              <a:t>million</a:t>
            </a:r>
            <a:r>
              <a:rPr sz="2204" b="1" spc="-22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colors</a:t>
            </a:r>
            <a:r>
              <a:rPr sz="2204" b="1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in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the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image.</a:t>
            </a:r>
            <a:endParaRPr sz="2204" dirty="0">
              <a:latin typeface="Times New Roman"/>
              <a:cs typeface="Times New Roman"/>
            </a:endParaRPr>
          </a:p>
          <a:p>
            <a:pPr marL="265888" indent="-251894"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In</a:t>
            </a:r>
            <a:r>
              <a:rPr sz="2204" spc="-33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many</a:t>
            </a:r>
            <a:r>
              <a:rPr sz="2204" spc="1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applications</a:t>
            </a:r>
            <a:r>
              <a:rPr sz="2204" spc="-6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the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number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of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colors</a:t>
            </a:r>
            <a:r>
              <a:rPr sz="2204" spc="-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that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appear</a:t>
            </a:r>
            <a:r>
              <a:rPr sz="2204" spc="-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in</a:t>
            </a:r>
            <a:r>
              <a:rPr sz="2204" spc="-1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any</a:t>
            </a:r>
            <a:r>
              <a:rPr sz="2204" spc="6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one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particular</a:t>
            </a:r>
          </a:p>
          <a:p>
            <a:pPr marL="265888"/>
            <a:r>
              <a:rPr sz="2204" spc="-6" dirty="0">
                <a:latin typeface="Times New Roman"/>
                <a:cs typeface="Times New Roman"/>
              </a:rPr>
              <a:t>image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is</a:t>
            </a:r>
            <a:r>
              <a:rPr sz="2204" spc="-33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much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less.</a:t>
            </a:r>
            <a:endParaRPr sz="2204" dirty="0">
              <a:latin typeface="Times New Roman"/>
              <a:cs typeface="Times New Roman"/>
            </a:endParaRPr>
          </a:p>
          <a:p>
            <a:pPr marL="265888" marR="136443" indent="-251894"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Therefore the </a:t>
            </a:r>
            <a:r>
              <a:rPr sz="2204" b="1" dirty="0">
                <a:latin typeface="Times New Roman"/>
                <a:cs typeface="Times New Roman"/>
              </a:rPr>
              <a:t>24-bit </a:t>
            </a:r>
            <a:r>
              <a:rPr sz="2204" b="1" spc="-11" dirty="0">
                <a:latin typeface="Times New Roman"/>
                <a:cs typeface="Times New Roman"/>
              </a:rPr>
              <a:t>representation’s </a:t>
            </a:r>
            <a:r>
              <a:rPr sz="2204" b="1" dirty="0">
                <a:latin typeface="Times New Roman"/>
                <a:cs typeface="Times New Roman"/>
              </a:rPr>
              <a:t>ability </a:t>
            </a:r>
            <a:r>
              <a:rPr sz="2204" dirty="0">
                <a:latin typeface="Times New Roman"/>
                <a:cs typeface="Times New Roman"/>
              </a:rPr>
              <a:t>to have </a:t>
            </a:r>
            <a:r>
              <a:rPr sz="2204" b="1" dirty="0">
                <a:latin typeface="Times New Roman"/>
                <a:cs typeface="Times New Roman"/>
              </a:rPr>
              <a:t>16.7 </a:t>
            </a:r>
            <a:r>
              <a:rPr sz="2204" b="1" spc="-6" dirty="0">
                <a:latin typeface="Times New Roman"/>
                <a:cs typeface="Times New Roman"/>
              </a:rPr>
              <a:t>million different </a:t>
            </a:r>
            <a:r>
              <a:rPr sz="2204" b="1" dirty="0">
                <a:latin typeface="Times New Roman"/>
                <a:cs typeface="Times New Roman"/>
              </a:rPr>
              <a:t> colors</a:t>
            </a:r>
            <a:r>
              <a:rPr sz="2204" b="1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appear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simultaneously</a:t>
            </a:r>
            <a:r>
              <a:rPr sz="2204" spc="-44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in a single</a:t>
            </a:r>
            <a:r>
              <a:rPr sz="2204" spc="-22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image</a:t>
            </a:r>
            <a:r>
              <a:rPr sz="2204" spc="11" dirty="0">
                <a:latin typeface="Times New Roman"/>
                <a:cs typeface="Times New Roman"/>
              </a:rPr>
              <a:t> </a:t>
            </a:r>
            <a:r>
              <a:rPr sz="2204" spc="-6" dirty="0">
                <a:latin typeface="Times New Roman"/>
                <a:cs typeface="Times New Roman"/>
              </a:rPr>
              <a:t>seems</a:t>
            </a:r>
            <a:r>
              <a:rPr sz="2204" spc="1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to</a:t>
            </a:r>
            <a:r>
              <a:rPr sz="2204" spc="1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be</a:t>
            </a:r>
            <a:r>
              <a:rPr sz="2204" spc="-6" dirty="0">
                <a:latin typeface="Times New Roman"/>
                <a:cs typeface="Times New Roman"/>
              </a:rPr>
              <a:t> somewhat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overkill.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127" y="86760"/>
            <a:ext cx="3064581" cy="44501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dirty="0"/>
              <a:t>Lookup</a:t>
            </a:r>
            <a:r>
              <a:rPr spc="-116" dirty="0"/>
              <a:t> </a:t>
            </a:r>
            <a:r>
              <a:rPr dirty="0"/>
              <a:t>Table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6116" y="3946241"/>
            <a:ext cx="3267487" cy="33321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3715" y="780558"/>
            <a:ext cx="9454021" cy="567657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349853" marR="5598" indent="-251894">
              <a:spcBef>
                <a:spcPts val="110"/>
              </a:spcBef>
              <a:buFont typeface="Wingdings"/>
              <a:buChar char=""/>
              <a:tabLst>
                <a:tab pos="349853" algn="l"/>
              </a:tabLst>
            </a:pPr>
            <a:r>
              <a:rPr sz="2645" spc="-6" dirty="0">
                <a:latin typeface="Times New Roman"/>
                <a:cs typeface="Times New Roman"/>
              </a:rPr>
              <a:t>Image </a:t>
            </a:r>
            <a:r>
              <a:rPr sz="2645" dirty="0">
                <a:latin typeface="Times New Roman"/>
                <a:cs typeface="Times New Roman"/>
              </a:rPr>
              <a:t>representation using a lookup table can be </a:t>
            </a:r>
            <a:r>
              <a:rPr sz="2645" spc="-6" dirty="0">
                <a:latin typeface="Times New Roman"/>
                <a:cs typeface="Times New Roman"/>
              </a:rPr>
              <a:t>viewed as </a:t>
            </a:r>
            <a:r>
              <a:rPr sz="2645" dirty="0">
                <a:latin typeface="Times New Roman"/>
                <a:cs typeface="Times New Roman"/>
              </a:rPr>
              <a:t>a 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compromise</a:t>
            </a:r>
            <a:r>
              <a:rPr sz="2645" spc="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between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our</a:t>
            </a:r>
            <a:r>
              <a:rPr sz="2645" spc="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desire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to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have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lower storage 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requirement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and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our need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to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support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 reasonably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spc="-11" dirty="0">
                <a:latin typeface="Times New Roman"/>
                <a:cs typeface="Times New Roman"/>
              </a:rPr>
              <a:t>sufficient </a:t>
            </a:r>
            <a:r>
              <a:rPr sz="2645" spc="-6" dirty="0">
                <a:latin typeface="Times New Roman"/>
                <a:cs typeface="Times New Roman"/>
              </a:rPr>
              <a:t>number </a:t>
            </a:r>
            <a:r>
              <a:rPr sz="2645" spc="-64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simultaneous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colors.</a:t>
            </a:r>
          </a:p>
          <a:p>
            <a:pPr marL="349853" indent="-251894">
              <a:buFont typeface="Wingdings"/>
              <a:buChar char=""/>
              <a:tabLst>
                <a:tab pos="349853" algn="l"/>
              </a:tabLst>
            </a:pPr>
            <a:r>
              <a:rPr sz="2645" dirty="0">
                <a:latin typeface="Times New Roman"/>
                <a:cs typeface="Times New Roman"/>
              </a:rPr>
              <a:t>In</a:t>
            </a:r>
            <a:r>
              <a:rPr sz="2645" spc="-6" dirty="0">
                <a:latin typeface="Times New Roman"/>
                <a:cs typeface="Times New Roman"/>
              </a:rPr>
              <a:t> this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approach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pixel</a:t>
            </a:r>
            <a:r>
              <a:rPr sz="2645" b="1" spc="-22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values</a:t>
            </a:r>
            <a:r>
              <a:rPr sz="2645" b="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do not code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colors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spc="-22" dirty="0">
                <a:latin typeface="Times New Roman"/>
                <a:cs typeface="Times New Roman"/>
              </a:rPr>
              <a:t>directly.</a:t>
            </a:r>
            <a:endParaRPr sz="2645" dirty="0">
              <a:latin typeface="Times New Roman"/>
              <a:cs typeface="Times New Roman"/>
            </a:endParaRPr>
          </a:p>
          <a:p>
            <a:pPr marL="349853" indent="-251894">
              <a:buFont typeface="Wingdings"/>
              <a:buChar char=""/>
              <a:tabLst>
                <a:tab pos="349853" algn="l"/>
              </a:tabLst>
            </a:pPr>
            <a:r>
              <a:rPr sz="2645" dirty="0">
                <a:latin typeface="Times New Roman"/>
                <a:cs typeface="Times New Roman"/>
              </a:rPr>
              <a:t>Instead,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they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are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addresses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or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indices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into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33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table</a:t>
            </a:r>
            <a:r>
              <a:rPr sz="2645" b="1" spc="-33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of color</a:t>
            </a:r>
            <a:r>
              <a:rPr sz="2645" b="1" spc="-61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values.</a:t>
            </a:r>
            <a:endParaRPr sz="2645" dirty="0">
              <a:latin typeface="Times New Roman"/>
              <a:cs typeface="Times New Roman"/>
            </a:endParaRPr>
          </a:p>
          <a:p>
            <a:pPr marL="349853" indent="-251894">
              <a:spcBef>
                <a:spcPts val="6"/>
              </a:spcBef>
              <a:buFont typeface="Wingdings"/>
              <a:buChar char=""/>
              <a:tabLst>
                <a:tab pos="349853" algn="l"/>
              </a:tabLst>
            </a:pP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color of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particular</a:t>
            </a:r>
            <a:r>
              <a:rPr sz="2645" spc="-5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pixel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is</a:t>
            </a:r>
            <a:r>
              <a:rPr sz="2645" spc="-6" dirty="0">
                <a:latin typeface="Times New Roman"/>
                <a:cs typeface="Times New Roman"/>
              </a:rPr>
              <a:t> determined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by the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color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value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in</a:t>
            </a:r>
          </a:p>
          <a:p>
            <a:pPr marL="349853"/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table</a:t>
            </a:r>
            <a:r>
              <a:rPr sz="2645" spc="-5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entry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that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value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pixel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references.</a:t>
            </a:r>
          </a:p>
          <a:p>
            <a:pPr>
              <a:lnSpc>
                <a:spcPct val="100000"/>
              </a:lnSpc>
            </a:pPr>
            <a:endParaRPr sz="2865" dirty="0">
              <a:latin typeface="Times New Roman"/>
              <a:cs typeface="Times New Roman"/>
            </a:endParaRPr>
          </a:p>
          <a:p>
            <a:pPr marL="265888" indent="-251894">
              <a:spcBef>
                <a:spcPts val="2138"/>
              </a:spcBef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Figure</a:t>
            </a:r>
            <a:r>
              <a:rPr sz="2204" spc="-61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shows</a:t>
            </a:r>
            <a:r>
              <a:rPr sz="2204" spc="-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 lookup</a:t>
            </a:r>
            <a:r>
              <a:rPr sz="2204" spc="-44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table</a:t>
            </a:r>
            <a:r>
              <a:rPr sz="2204" spc="-22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with</a:t>
            </a:r>
            <a:r>
              <a:rPr sz="2204" spc="-6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256</a:t>
            </a:r>
            <a:r>
              <a:rPr sz="2204" b="1" spc="-17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entries.</a:t>
            </a:r>
            <a:endParaRPr sz="2204" dirty="0">
              <a:latin typeface="Times New Roman"/>
              <a:cs typeface="Times New Roman"/>
            </a:endParaRPr>
          </a:p>
          <a:p>
            <a:pPr marL="265888" indent="-251894"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The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entries</a:t>
            </a:r>
            <a:r>
              <a:rPr sz="2204" spc="-44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have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addresses</a:t>
            </a:r>
            <a:r>
              <a:rPr sz="2204" spc="-39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0</a:t>
            </a:r>
            <a:r>
              <a:rPr sz="2204" b="1" spc="-6" dirty="0">
                <a:latin typeface="Times New Roman"/>
                <a:cs typeface="Times New Roman"/>
              </a:rPr>
              <a:t> through</a:t>
            </a:r>
            <a:r>
              <a:rPr sz="2204" b="1" spc="501" dirty="0">
                <a:latin typeface="Times New Roman"/>
                <a:cs typeface="Times New Roman"/>
              </a:rPr>
              <a:t> </a:t>
            </a:r>
            <a:r>
              <a:rPr sz="2204" b="1" spc="6" dirty="0">
                <a:latin typeface="Times New Roman"/>
                <a:cs typeface="Times New Roman"/>
              </a:rPr>
              <a:t>255.</a:t>
            </a:r>
            <a:endParaRPr sz="2204" dirty="0">
              <a:latin typeface="Times New Roman"/>
              <a:cs typeface="Times New Roman"/>
            </a:endParaRPr>
          </a:p>
          <a:p>
            <a:pPr marL="265888" indent="-251894"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Each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entry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contains</a:t>
            </a:r>
            <a:r>
              <a:rPr sz="2204" spc="512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</a:t>
            </a:r>
            <a:r>
              <a:rPr sz="2204" spc="-6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24-bit</a:t>
            </a:r>
            <a:r>
              <a:rPr sz="2204" b="1" spc="-44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RGB</a:t>
            </a:r>
            <a:r>
              <a:rPr sz="2204" b="1" spc="-11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color</a:t>
            </a:r>
            <a:r>
              <a:rPr sz="2204" b="1" spc="-61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value.</a:t>
            </a:r>
            <a:endParaRPr sz="2204" dirty="0">
              <a:latin typeface="Times New Roman"/>
              <a:cs typeface="Times New Roman"/>
            </a:endParaRPr>
          </a:p>
          <a:p>
            <a:pPr marL="265888" marR="4969316" indent="-251894">
              <a:buFont typeface="Wingdings"/>
              <a:buChar char=""/>
              <a:tabLst>
                <a:tab pos="265888" algn="l"/>
              </a:tabLst>
            </a:pPr>
            <a:r>
              <a:rPr sz="2204" dirty="0">
                <a:latin typeface="Times New Roman"/>
                <a:cs typeface="Times New Roman"/>
              </a:rPr>
              <a:t>Pixel</a:t>
            </a:r>
            <a:r>
              <a:rPr sz="2204" spc="-55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values</a:t>
            </a:r>
            <a:r>
              <a:rPr sz="2204" spc="-28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are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spc="6" dirty="0">
                <a:latin typeface="Times New Roman"/>
                <a:cs typeface="Times New Roman"/>
              </a:rPr>
              <a:t>now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1-byte</a:t>
            </a:r>
            <a:r>
              <a:rPr sz="2204" dirty="0">
                <a:latin typeface="Times New Roman"/>
                <a:cs typeface="Times New Roman"/>
              </a:rPr>
              <a:t>,</a:t>
            </a:r>
            <a:r>
              <a:rPr sz="2204" spc="-55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or</a:t>
            </a:r>
            <a:r>
              <a:rPr sz="2204" spc="-17" dirty="0">
                <a:latin typeface="Times New Roman"/>
                <a:cs typeface="Times New Roman"/>
              </a:rPr>
              <a:t> </a:t>
            </a:r>
            <a:r>
              <a:rPr sz="2204" b="1" dirty="0">
                <a:latin typeface="Times New Roman"/>
                <a:cs typeface="Times New Roman"/>
              </a:rPr>
              <a:t>8-bit</a:t>
            </a:r>
            <a:r>
              <a:rPr sz="2204" dirty="0">
                <a:latin typeface="Times New Roman"/>
                <a:cs typeface="Times New Roman"/>
              </a:rPr>
              <a:t>, </a:t>
            </a:r>
            <a:r>
              <a:rPr sz="2204" spc="-533" dirty="0">
                <a:latin typeface="Times New Roman"/>
                <a:cs typeface="Times New Roman"/>
              </a:rPr>
              <a:t> </a:t>
            </a:r>
            <a:r>
              <a:rPr sz="2204" dirty="0">
                <a:latin typeface="Times New Roman"/>
                <a:cs typeface="Times New Roman"/>
              </a:rPr>
              <a:t>quantities.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127" y="86760"/>
            <a:ext cx="3064581" cy="44501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dirty="0"/>
              <a:t>Lookup</a:t>
            </a:r>
            <a:r>
              <a:rPr spc="-116" dirty="0"/>
              <a:t> </a:t>
            </a:r>
            <a:r>
              <a:rPr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561" y="974763"/>
            <a:ext cx="9058003" cy="6119648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65888" marR="910318" indent="-251894">
              <a:spcBef>
                <a:spcPts val="110"/>
              </a:spcBef>
              <a:buFont typeface="Wingdings"/>
              <a:buChar char=""/>
              <a:tabLst>
                <a:tab pos="265888" algn="l"/>
                <a:tab pos="1938887" algn="l"/>
              </a:tabLst>
            </a:pP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color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pixel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whose </a:t>
            </a:r>
            <a:r>
              <a:rPr sz="2645" dirty="0">
                <a:latin typeface="Times New Roman"/>
                <a:cs typeface="Times New Roman"/>
              </a:rPr>
              <a:t>value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is </a:t>
            </a:r>
            <a:r>
              <a:rPr sz="2645" dirty="0">
                <a:latin typeface="Times New Roman"/>
                <a:cs typeface="Times New Roman"/>
              </a:rPr>
              <a:t>i,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where</a:t>
            </a:r>
            <a:r>
              <a:rPr sz="2645" spc="17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0&lt;=i&lt;=255</a:t>
            </a:r>
            <a:r>
              <a:rPr sz="2645" dirty="0">
                <a:latin typeface="Times New Roman"/>
                <a:cs typeface="Times New Roman"/>
              </a:rPr>
              <a:t>,</a:t>
            </a:r>
            <a:r>
              <a:rPr sz="2645" spc="-50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is </a:t>
            </a:r>
            <a:r>
              <a:rPr sz="2645" spc="-645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determined	</a:t>
            </a:r>
            <a:r>
              <a:rPr sz="2645" dirty="0">
                <a:latin typeface="Times New Roman"/>
                <a:cs typeface="Times New Roman"/>
              </a:rPr>
              <a:t>by</a:t>
            </a:r>
          </a:p>
          <a:p>
            <a:pPr marL="852243" lvl="1" indent="-334460">
              <a:buFont typeface="Wingdings"/>
              <a:buChar char=""/>
              <a:tabLst>
                <a:tab pos="851543" algn="l"/>
                <a:tab pos="852243" algn="l"/>
              </a:tabLst>
            </a:pP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color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value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in the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table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entry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whose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address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is </a:t>
            </a:r>
            <a:r>
              <a:rPr sz="2645" dirty="0">
                <a:latin typeface="Times New Roman"/>
                <a:cs typeface="Times New Roman"/>
              </a:rPr>
              <a:t>i.</a:t>
            </a:r>
          </a:p>
          <a:p>
            <a:pPr marL="265888" indent="-251894">
              <a:buFont typeface="Wingdings"/>
              <a:buChar char=""/>
              <a:tabLst>
                <a:tab pos="265888" algn="l"/>
              </a:tabLst>
            </a:pPr>
            <a:r>
              <a:rPr sz="2645" dirty="0">
                <a:latin typeface="Times New Roman"/>
                <a:cs typeface="Times New Roman"/>
              </a:rPr>
              <a:t>This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24-bit</a:t>
            </a:r>
            <a:r>
              <a:rPr sz="2645" b="1" spc="-17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256-entry</a:t>
            </a:r>
            <a:r>
              <a:rPr sz="2645" b="1" spc="-17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look</a:t>
            </a:r>
            <a:r>
              <a:rPr sz="2645" b="1" spc="-11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up table</a:t>
            </a:r>
            <a:r>
              <a:rPr sz="2645" b="1" spc="-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representation</a:t>
            </a:r>
            <a:r>
              <a:rPr sz="2645" spc="-6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is</a:t>
            </a:r>
            <a:r>
              <a:rPr sz="2645" spc="-6" dirty="0">
                <a:latin typeface="Times New Roman"/>
                <a:cs typeface="Times New Roman"/>
              </a:rPr>
              <a:t> often</a:t>
            </a:r>
            <a:endParaRPr sz="2645" dirty="0">
              <a:latin typeface="Times New Roman"/>
              <a:cs typeface="Times New Roman"/>
            </a:endParaRPr>
          </a:p>
          <a:p>
            <a:pPr marL="265888"/>
            <a:r>
              <a:rPr sz="2645" dirty="0">
                <a:latin typeface="Times New Roman"/>
                <a:cs typeface="Times New Roman"/>
              </a:rPr>
              <a:t>referred</a:t>
            </a:r>
            <a:r>
              <a:rPr sz="2645" spc="-55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to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as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8-bit</a:t>
            </a:r>
            <a:r>
              <a:rPr sz="2645" b="1" spc="-11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format</a:t>
            </a:r>
            <a:r>
              <a:rPr sz="2645" dirty="0">
                <a:latin typeface="Times New Roman"/>
                <a:cs typeface="Times New Roman"/>
              </a:rPr>
              <a:t>.</a:t>
            </a:r>
          </a:p>
          <a:p>
            <a:pPr marL="265888" marR="5598" indent="-251894">
              <a:buFont typeface="Wingdings"/>
              <a:buChar char=""/>
              <a:tabLst>
                <a:tab pos="265888" algn="l"/>
              </a:tabLst>
            </a:pPr>
            <a:r>
              <a:rPr sz="2645" dirty="0">
                <a:latin typeface="Times New Roman"/>
                <a:cs typeface="Times New Roman"/>
              </a:rPr>
              <a:t>It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reduces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storage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requirement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of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</a:t>
            </a:r>
            <a:r>
              <a:rPr sz="2645" spc="28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1000</a:t>
            </a:r>
            <a:r>
              <a:rPr sz="2645" b="1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x</a:t>
            </a:r>
            <a:r>
              <a:rPr sz="2645" b="1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1000</a:t>
            </a:r>
            <a:r>
              <a:rPr sz="2645" b="1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image</a:t>
            </a:r>
            <a:r>
              <a:rPr sz="2645" b="1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to one </a:t>
            </a:r>
            <a:r>
              <a:rPr sz="2645" spc="-645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million </a:t>
            </a:r>
            <a:r>
              <a:rPr sz="2645" dirty="0">
                <a:latin typeface="Times New Roman"/>
                <a:cs typeface="Times New Roman"/>
              </a:rPr>
              <a:t>bytes plus 768 bytes </a:t>
            </a:r>
            <a:r>
              <a:rPr sz="2645" spc="-6" dirty="0">
                <a:latin typeface="Times New Roman"/>
                <a:cs typeface="Times New Roman"/>
              </a:rPr>
              <a:t>for </a:t>
            </a:r>
            <a:r>
              <a:rPr sz="2645" dirty="0">
                <a:latin typeface="Times New Roman"/>
                <a:cs typeface="Times New Roman"/>
              </a:rPr>
              <a:t>the color values in the lookup </a:t>
            </a:r>
            <a:r>
              <a:rPr sz="2645" spc="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table.</a:t>
            </a:r>
          </a:p>
          <a:p>
            <a:pPr marL="265888" marR="617141" indent="-251894">
              <a:spcBef>
                <a:spcPts val="6"/>
              </a:spcBef>
              <a:buFont typeface="Wingdings"/>
              <a:buChar char=""/>
              <a:tabLst>
                <a:tab pos="265888" algn="l"/>
              </a:tabLst>
            </a:pPr>
            <a:r>
              <a:rPr sz="2645" dirty="0">
                <a:latin typeface="Times New Roman"/>
                <a:cs typeface="Times New Roman"/>
              </a:rPr>
              <a:t>It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allows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256</a:t>
            </a:r>
            <a:r>
              <a:rPr sz="2645" b="1" spc="-6" dirty="0">
                <a:latin typeface="Times New Roman"/>
                <a:cs typeface="Times New Roman"/>
              </a:rPr>
              <a:t> simultaneous</a:t>
            </a:r>
            <a:r>
              <a:rPr sz="2645" b="1" dirty="0">
                <a:latin typeface="Times New Roman"/>
                <a:cs typeface="Times New Roman"/>
              </a:rPr>
              <a:t> colors</a:t>
            </a:r>
            <a:r>
              <a:rPr sz="2645" b="1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that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are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chosen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from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16.7 </a:t>
            </a:r>
            <a:r>
              <a:rPr sz="2645" spc="-645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million</a:t>
            </a:r>
            <a:r>
              <a:rPr sz="2645" spc="-5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possible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colors.</a:t>
            </a:r>
          </a:p>
          <a:p>
            <a:pPr marL="265888" indent="-251894">
              <a:buFont typeface="Wingdings"/>
              <a:buChar char=""/>
              <a:tabLst>
                <a:tab pos="265888" algn="l"/>
              </a:tabLst>
            </a:pPr>
            <a:r>
              <a:rPr sz="2645" dirty="0">
                <a:latin typeface="Times New Roman"/>
                <a:cs typeface="Times New Roman"/>
              </a:rPr>
              <a:t>It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is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important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to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remember</a:t>
            </a:r>
            <a:r>
              <a:rPr sz="2645" dirty="0">
                <a:latin typeface="Times New Roman"/>
                <a:cs typeface="Times New Roman"/>
              </a:rPr>
              <a:t> that,</a:t>
            </a:r>
          </a:p>
          <a:p>
            <a:pPr marL="769677" lvl="1" indent="-252594">
              <a:buFont typeface="Wingdings"/>
              <a:buChar char=""/>
              <a:tabLst>
                <a:tab pos="770377" algn="l"/>
              </a:tabLst>
            </a:pPr>
            <a:r>
              <a:rPr sz="2645" dirty="0">
                <a:latin typeface="Times New Roman"/>
                <a:cs typeface="Times New Roman"/>
              </a:rPr>
              <a:t>using</a:t>
            </a:r>
            <a:r>
              <a:rPr sz="2645" spc="-44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lookup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table</a:t>
            </a:r>
            <a:r>
              <a:rPr sz="2645" spc="-39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representation,</a:t>
            </a:r>
          </a:p>
          <a:p>
            <a:pPr marL="769677" lvl="1" indent="-252594">
              <a:buFont typeface="Wingdings"/>
              <a:buChar char=""/>
              <a:tabLst>
                <a:tab pos="770377" algn="l"/>
              </a:tabLst>
            </a:pPr>
            <a:r>
              <a:rPr sz="2645" dirty="0">
                <a:latin typeface="Times New Roman"/>
                <a:cs typeface="Times New Roman"/>
              </a:rPr>
              <a:t>an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image is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defined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not only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by its</a:t>
            </a:r>
            <a:r>
              <a:rPr sz="2645" spc="-33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pixel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spc="-6" dirty="0">
                <a:latin typeface="Times New Roman"/>
                <a:cs typeface="Times New Roman"/>
              </a:rPr>
              <a:t>values but</a:t>
            </a:r>
            <a:r>
              <a:rPr sz="2645" spc="-11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also</a:t>
            </a:r>
          </a:p>
          <a:p>
            <a:pPr marL="769677" lvl="1" indent="-252594">
              <a:spcBef>
                <a:spcPts val="6"/>
              </a:spcBef>
              <a:buFont typeface="Wingdings"/>
              <a:buChar char=""/>
              <a:tabLst>
                <a:tab pos="770377" algn="l"/>
              </a:tabLst>
            </a:pPr>
            <a:r>
              <a:rPr sz="2645" dirty="0">
                <a:latin typeface="Times New Roman"/>
                <a:cs typeface="Times New Roman"/>
              </a:rPr>
              <a:t>by</a:t>
            </a:r>
            <a:r>
              <a:rPr sz="2645" spc="-22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color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values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in</a:t>
            </a:r>
            <a:r>
              <a:rPr sz="2645" spc="-28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the</a:t>
            </a:r>
            <a:r>
              <a:rPr sz="2645" spc="-17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corresponding</a:t>
            </a:r>
            <a:r>
              <a:rPr sz="2645" spc="-50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lookup</a:t>
            </a:r>
            <a:r>
              <a:rPr sz="2645" spc="-6" dirty="0">
                <a:latin typeface="Times New Roman"/>
                <a:cs typeface="Times New Roman"/>
              </a:rPr>
              <a:t> </a:t>
            </a:r>
            <a:r>
              <a:rPr sz="2645" dirty="0">
                <a:latin typeface="Times New Roman"/>
                <a:cs typeface="Times New Roman"/>
              </a:rPr>
              <a:t>table.</a:t>
            </a:r>
          </a:p>
          <a:p>
            <a:pPr marL="265888" indent="-251894">
              <a:buFont typeface="Wingdings"/>
              <a:buChar char=""/>
              <a:tabLst>
                <a:tab pos="265888" algn="l"/>
              </a:tabLst>
            </a:pPr>
            <a:r>
              <a:rPr sz="2645" b="1" spc="-6" dirty="0">
                <a:latin typeface="Times New Roman"/>
                <a:cs typeface="Times New Roman"/>
              </a:rPr>
              <a:t>Those </a:t>
            </a:r>
            <a:r>
              <a:rPr sz="2645" b="1" dirty="0">
                <a:latin typeface="Times New Roman"/>
                <a:cs typeface="Times New Roman"/>
              </a:rPr>
              <a:t>color</a:t>
            </a:r>
            <a:r>
              <a:rPr sz="2645" b="1" spc="-66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values</a:t>
            </a:r>
            <a:r>
              <a:rPr sz="2645" b="1" spc="-11" dirty="0">
                <a:latin typeface="Times New Roman"/>
                <a:cs typeface="Times New Roman"/>
              </a:rPr>
              <a:t> </a:t>
            </a:r>
            <a:r>
              <a:rPr lang="en-US" sz="2645" b="1" i="1" spc="-11" dirty="0">
                <a:latin typeface="Times New Roman"/>
                <a:cs typeface="Times New Roman"/>
              </a:rPr>
              <a:t>form</a:t>
            </a:r>
            <a:r>
              <a:rPr lang="en-US" sz="2645" b="1" spc="-11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a color</a:t>
            </a:r>
            <a:r>
              <a:rPr sz="2645" b="1" spc="-72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map</a:t>
            </a:r>
            <a:r>
              <a:rPr sz="2645" b="1" spc="6" dirty="0">
                <a:latin typeface="Times New Roman"/>
                <a:cs typeface="Times New Roman"/>
              </a:rPr>
              <a:t> </a:t>
            </a:r>
            <a:r>
              <a:rPr sz="2645" b="1" dirty="0">
                <a:latin typeface="Times New Roman"/>
                <a:cs typeface="Times New Roman"/>
              </a:rPr>
              <a:t>for</a:t>
            </a:r>
            <a:r>
              <a:rPr sz="2645" b="1" spc="-61" dirty="0">
                <a:latin typeface="Times New Roman"/>
                <a:cs typeface="Times New Roman"/>
              </a:rPr>
              <a:t> </a:t>
            </a:r>
            <a:r>
              <a:rPr sz="2645" b="1" spc="-6" dirty="0">
                <a:latin typeface="Times New Roman"/>
                <a:cs typeface="Times New Roman"/>
              </a:rPr>
              <a:t>the</a:t>
            </a:r>
            <a:r>
              <a:rPr sz="2645" b="1" dirty="0">
                <a:latin typeface="Times New Roman"/>
                <a:cs typeface="Times New Roman"/>
              </a:rPr>
              <a:t> image.</a:t>
            </a:r>
            <a:endParaRPr sz="264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368807"/>
            <a:ext cx="16522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</a:t>
            </a:r>
            <a:r>
              <a:rPr spc="-15" dirty="0"/>
              <a:t>u</a:t>
            </a:r>
            <a:r>
              <a:rPr spc="5" dirty="0"/>
              <a:t>mma</a:t>
            </a:r>
            <a:r>
              <a:rPr spc="10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9172" y="1747722"/>
            <a:ext cx="7604125" cy="46980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4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Monochrome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human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vision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  <a:tab pos="3385820" algn="l"/>
              </a:tabLst>
            </a:pPr>
            <a:r>
              <a:rPr sz="2800" spc="5" dirty="0">
                <a:latin typeface="Times New Roman"/>
                <a:cs typeface="Times New Roman"/>
              </a:rPr>
              <a:t>visual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properties:	</a:t>
            </a:r>
            <a:r>
              <a:rPr sz="2800" dirty="0">
                <a:latin typeface="Times New Roman"/>
                <a:cs typeface="Times New Roman"/>
              </a:rPr>
              <a:t>luminance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vs.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brightness,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etc.</a:t>
            </a:r>
            <a:endParaRPr sz="28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10" dirty="0">
                <a:latin typeface="Times New Roman"/>
                <a:cs typeface="Times New Roman"/>
              </a:rPr>
              <a:t>Color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spc="5" dirty="0">
                <a:latin typeface="Times New Roman"/>
                <a:cs typeface="Times New Roman"/>
              </a:rPr>
              <a:t>Color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representations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three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primary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colors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spc="5" dirty="0">
                <a:latin typeface="Times New Roman"/>
                <a:cs typeface="Times New Roman"/>
              </a:rPr>
              <a:t>Color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coordinates</a:t>
            </a:r>
            <a:endParaRPr lang="en-US" sz="2800" dirty="0">
              <a:latin typeface="Times New Roman"/>
              <a:cs typeface="Times New Roman"/>
            </a:endParaRPr>
          </a:p>
          <a:p>
            <a:pPr marL="469265" indent="-457200"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800" spc="10" dirty="0">
                <a:latin typeface="Times New Roman"/>
                <a:cs typeface="Times New Roman"/>
              </a:rPr>
              <a:t>Color Model</a:t>
            </a:r>
          </a:p>
          <a:p>
            <a:pPr marL="926465" lvl="1" indent="-457200">
              <a:spcBef>
                <a:spcPts val="335"/>
              </a:spcBef>
              <a:buFont typeface="Wingdings" panose="05000000000000000000" pitchFamily="2" charset="2"/>
              <a:buChar char="q"/>
              <a:tabLst>
                <a:tab pos="756920" algn="l"/>
              </a:tabLst>
            </a:pPr>
            <a:r>
              <a:rPr lang="en-US" sz="2800" spc="10" dirty="0">
                <a:latin typeface="Times New Roman"/>
                <a:cs typeface="Times New Roman"/>
              </a:rPr>
              <a:t>Direct Coding</a:t>
            </a:r>
          </a:p>
          <a:p>
            <a:pPr marL="926465" lvl="1" indent="-457200">
              <a:spcBef>
                <a:spcPts val="335"/>
              </a:spcBef>
              <a:buFont typeface="Wingdings" panose="05000000000000000000" pitchFamily="2" charset="2"/>
              <a:buChar char="q"/>
              <a:tabLst>
                <a:tab pos="756920" algn="l"/>
              </a:tabLst>
            </a:pPr>
            <a:r>
              <a:rPr lang="en-US" sz="2800" spc="10" dirty="0">
                <a:latin typeface="Times New Roman"/>
                <a:cs typeface="Times New Roman"/>
              </a:rPr>
              <a:t>Lookup Table</a:t>
            </a:r>
            <a:endParaRPr lang="en-US" sz="2800" dirty="0">
              <a:latin typeface="Times New Roman"/>
              <a:cs typeface="Times New Roman"/>
            </a:endParaRPr>
          </a:p>
          <a:p>
            <a:pPr marL="926465" lvl="1" indent="-45720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926465" lvl="1" indent="-45720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320" y="1890064"/>
            <a:ext cx="196215" cy="3466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B1B1B1"/>
                </a:solidFill>
                <a:latin typeface="Arial MT"/>
                <a:cs typeface="Arial MT"/>
              </a:rPr>
              <a:t>UMCP</a:t>
            </a:r>
            <a:r>
              <a:rPr sz="1200" spc="-30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B1B1B1"/>
                </a:solidFill>
                <a:latin typeface="Arial MT"/>
                <a:cs typeface="Arial MT"/>
              </a:rPr>
              <a:t>ENEE631</a:t>
            </a:r>
            <a:r>
              <a:rPr sz="1200" spc="5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B1B1B1"/>
                </a:solidFill>
                <a:latin typeface="Arial MT"/>
                <a:cs typeface="Arial MT"/>
              </a:rPr>
              <a:t>Slides</a:t>
            </a:r>
            <a:r>
              <a:rPr sz="1200" spc="-65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B1B1B1"/>
                </a:solidFill>
                <a:latin typeface="Arial MT"/>
                <a:cs typeface="Arial MT"/>
              </a:rPr>
              <a:t>(created</a:t>
            </a:r>
            <a:r>
              <a:rPr sz="1200" spc="-45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B1B1B1"/>
                </a:solidFill>
                <a:latin typeface="Arial MT"/>
                <a:cs typeface="Arial MT"/>
              </a:rPr>
              <a:t>by</a:t>
            </a:r>
            <a:r>
              <a:rPr sz="1200" spc="5" dirty="0">
                <a:solidFill>
                  <a:srgbClr val="B1B1B1"/>
                </a:solidFill>
                <a:latin typeface="Arial MT"/>
                <a:cs typeface="Arial MT"/>
              </a:rPr>
              <a:t> M.Wu</a:t>
            </a:r>
            <a:r>
              <a:rPr sz="1200" spc="-45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B1B1B1"/>
                </a:solidFill>
                <a:latin typeface="Arial MT"/>
                <a:cs typeface="Arial MT"/>
              </a:rPr>
              <a:t>©</a:t>
            </a:r>
            <a:r>
              <a:rPr sz="1200" spc="10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B1B1B1"/>
                </a:solidFill>
                <a:latin typeface="Arial MT"/>
                <a:cs typeface="Arial MT"/>
              </a:rPr>
              <a:t>2004)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8C7E-16BE-A9A0-A3FD-592EAE3F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932" y="368807"/>
            <a:ext cx="8987535" cy="430887"/>
          </a:xfrm>
        </p:spPr>
        <p:txBody>
          <a:bodyPr/>
          <a:lstStyle/>
          <a:p>
            <a:r>
              <a:rPr lang="en-US" dirty="0"/>
              <a:t>Questions of the 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DF57-ED8B-5E1A-E99B-CB32AC50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700" y="1492250"/>
            <a:ext cx="8534400" cy="1107996"/>
          </a:xfrm>
        </p:spPr>
        <p:txBody>
          <a:bodyPr/>
          <a:lstStyle/>
          <a:p>
            <a:r>
              <a:rPr lang="en-US" dirty="0"/>
              <a:t>- How will a printer print white color if  it uses CMYK model?</a:t>
            </a:r>
          </a:p>
          <a:p>
            <a:r>
              <a:rPr lang="en-US" dirty="0"/>
              <a:t>- How will the lookup table be generated means how will it select which colors to be chosen to be indexed?</a:t>
            </a:r>
          </a:p>
        </p:txBody>
      </p:sp>
    </p:spTree>
    <p:extLst>
      <p:ext uri="{BB962C8B-B14F-4D97-AF65-F5344CB8AC3E}">
        <p14:creationId xmlns:p14="http://schemas.microsoft.com/office/powerpoint/2010/main" val="35985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567" y="1109980"/>
            <a:ext cx="7699248" cy="31363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932" y="368807"/>
            <a:ext cx="41344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Spectrum</a:t>
            </a:r>
            <a:r>
              <a:rPr spc="-6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White</a:t>
            </a:r>
            <a:r>
              <a:rPr spc="-35" dirty="0"/>
              <a:t> </a:t>
            </a:r>
            <a:r>
              <a:rPr spc="-5" dirty="0"/>
              <a:t>Light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72019" y="6850603"/>
            <a:ext cx="2535555" cy="3200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Times New Roman"/>
                <a:cs typeface="Times New Roman"/>
              </a:rPr>
              <a:t>(Images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spc="-10" dirty="0">
                <a:latin typeface="Times New Roman"/>
                <a:cs typeface="Times New Roman"/>
              </a:rPr>
              <a:t>Rafael </a:t>
            </a:r>
            <a:r>
              <a:rPr sz="1000" dirty="0">
                <a:latin typeface="Times New Roman"/>
                <a:cs typeface="Times New Roman"/>
              </a:rPr>
              <a:t>C. Gonzalez </a:t>
            </a:r>
            <a:r>
              <a:rPr sz="1000" spc="10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Richard </a:t>
            </a:r>
            <a:r>
              <a:rPr sz="1000" spc="5" dirty="0">
                <a:latin typeface="Times New Roman"/>
                <a:cs typeface="Times New Roman"/>
              </a:rPr>
              <a:t>E.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Wood,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Digital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Image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Processing,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2</a:t>
            </a:r>
            <a:r>
              <a:rPr sz="975" spc="7" baseline="25641" dirty="0">
                <a:latin typeface="Times New Roman"/>
                <a:cs typeface="Times New Roman"/>
              </a:rPr>
              <a:t>nd</a:t>
            </a:r>
            <a:r>
              <a:rPr sz="975" spc="112" baseline="25641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Edition.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060" y="4334255"/>
            <a:ext cx="8456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1666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Isaac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Newton,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24 </a:t>
            </a:r>
            <a:r>
              <a:rPr sz="2400" spc="-25" dirty="0">
                <a:latin typeface="Times New Roman"/>
                <a:cs typeface="Times New Roman"/>
              </a:rPr>
              <a:t>year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old, </a:t>
            </a:r>
            <a:r>
              <a:rPr sz="2400" spc="-5" dirty="0">
                <a:latin typeface="Times New Roman"/>
                <a:cs typeface="Times New Roman"/>
              </a:rPr>
              <a:t>discovered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white</a:t>
            </a:r>
            <a:r>
              <a:rPr sz="2400" spc="-5" dirty="0">
                <a:latin typeface="Times New Roman"/>
                <a:cs typeface="Times New Roman"/>
              </a:rPr>
              <a:t> light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spectrum.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A86E-18F2-9903-ECED-0CCDB81B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932" y="368807"/>
            <a:ext cx="8987535" cy="430887"/>
          </a:xfrm>
        </p:spPr>
        <p:txBody>
          <a:bodyPr/>
          <a:lstStyle/>
          <a:p>
            <a:r>
              <a:rPr lang="en-US" dirty="0"/>
              <a:t>Is Other Color Pure?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E49E6-155D-7BF1-EDB1-F6F676681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Two Prisms: Four Demos | Educational Innovations">
            <a:extLst>
              <a:ext uri="{FF2B5EF4-FFF2-40B4-BE49-F238E27FC236}">
                <a16:creationId xmlns:a16="http://schemas.microsoft.com/office/drawing/2014/main" id="{1A45F962-DDE4-0B55-7E05-AB37F6613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31" y="1083745"/>
            <a:ext cx="8941663" cy="53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0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039" y="1015491"/>
            <a:ext cx="7649882" cy="21040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932" y="368807"/>
            <a:ext cx="45345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Electromagnetic</a:t>
            </a:r>
            <a:r>
              <a:rPr spc="-95" dirty="0"/>
              <a:t> </a:t>
            </a:r>
            <a:r>
              <a:rPr dirty="0"/>
              <a:t>Spectrum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72019" y="6850603"/>
            <a:ext cx="2535555" cy="3200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Times New Roman"/>
                <a:cs typeface="Times New Roman"/>
              </a:rPr>
              <a:t>(Images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spc="-10" dirty="0">
                <a:latin typeface="Times New Roman"/>
                <a:cs typeface="Times New Roman"/>
              </a:rPr>
              <a:t>Rafael </a:t>
            </a:r>
            <a:r>
              <a:rPr sz="1000" dirty="0">
                <a:latin typeface="Times New Roman"/>
                <a:cs typeface="Times New Roman"/>
              </a:rPr>
              <a:t>C. Gonzalez </a:t>
            </a:r>
            <a:r>
              <a:rPr sz="1000" spc="10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Richard </a:t>
            </a:r>
            <a:r>
              <a:rPr sz="1000" spc="5" dirty="0">
                <a:latin typeface="Times New Roman"/>
                <a:cs typeface="Times New Roman"/>
              </a:rPr>
              <a:t>E.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Wood,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Digital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Image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Processing,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2</a:t>
            </a:r>
            <a:r>
              <a:rPr sz="975" spc="7" baseline="25641" dirty="0">
                <a:latin typeface="Times New Roman"/>
                <a:cs typeface="Times New Roman"/>
              </a:rPr>
              <a:t>nd</a:t>
            </a:r>
            <a:r>
              <a:rPr sz="975" spc="112" baseline="25641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Edition.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" y="3191255"/>
            <a:ext cx="8450580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Visible</a:t>
            </a:r>
            <a:r>
              <a:rPr sz="2400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light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wavelength:</a:t>
            </a:r>
            <a:r>
              <a:rPr sz="2400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from</a:t>
            </a:r>
            <a:r>
              <a:rPr sz="24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around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400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700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nm</a:t>
            </a:r>
            <a:endParaRPr sz="2400">
              <a:latin typeface="Times New Roman"/>
              <a:cs typeface="Times New Roman"/>
            </a:endParaRPr>
          </a:p>
          <a:p>
            <a:pPr marL="314325" indent="-30226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314960" algn="l"/>
              </a:tabLst>
            </a:pP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achromatic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(monochrome)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light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source,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 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describe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quality: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intensity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50875">
              <a:lnSpc>
                <a:spcPct val="100000"/>
              </a:lnSpc>
              <a:buAutoNum type="arabicPeriod" startAt="2"/>
              <a:tabLst>
                <a:tab pos="314960" algn="l"/>
              </a:tabLst>
            </a:pP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chromatic light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source,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attributes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describe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quality:</a:t>
            </a:r>
            <a:endParaRPr sz="2400">
              <a:latin typeface="Times New Roman"/>
              <a:cs typeface="Times New Roman"/>
            </a:endParaRPr>
          </a:p>
          <a:p>
            <a:pPr marL="238125" marR="508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Radiance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energy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source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(Watts)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Luminance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amount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energy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received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observer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(lumens)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Brightness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intensity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932" y="368807"/>
            <a:ext cx="23526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Color</a:t>
            </a:r>
            <a:r>
              <a:rPr spc="-6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0" dirty="0"/>
              <a:t>Light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207007"/>
            <a:ext cx="8197215" cy="206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499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Times New Roman"/>
                <a:cs typeface="Times New Roman"/>
              </a:rPr>
              <a:t>Perceived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color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depends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spectral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content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(wavelength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composition)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10" dirty="0">
                <a:latin typeface="Times New Roman"/>
                <a:cs typeface="Times New Roman"/>
              </a:rPr>
              <a:t>e.g.,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700nm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~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red.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“spectral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color”</a:t>
            </a:r>
            <a:endParaRPr sz="2400">
              <a:latin typeface="Times New Roman"/>
              <a:cs typeface="Times New Roman"/>
            </a:endParaRPr>
          </a:p>
          <a:p>
            <a:pPr marL="1097280" lvl="2" indent="-229235">
              <a:lnSpc>
                <a:spcPct val="100000"/>
              </a:lnSpc>
              <a:spcBef>
                <a:spcPts val="475"/>
              </a:spcBef>
              <a:buChar char="•"/>
              <a:tabLst>
                <a:tab pos="1097280" algn="l"/>
                <a:tab pos="1097915" algn="l"/>
              </a:tabLst>
            </a:pP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light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very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narrow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bandwidth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5157216"/>
            <a:ext cx="79375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light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equal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energy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all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visible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bands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appears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white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83992" y="3789171"/>
            <a:ext cx="4572000" cy="835660"/>
            <a:chOff x="2983992" y="3789171"/>
            <a:chExt cx="4572000" cy="835660"/>
          </a:xfrm>
        </p:grpSpPr>
        <p:sp>
          <p:nvSpPr>
            <p:cNvPr id="6" name="object 6"/>
            <p:cNvSpPr/>
            <p:nvPr/>
          </p:nvSpPr>
          <p:spPr>
            <a:xfrm>
              <a:off x="2983992" y="3789171"/>
              <a:ext cx="4572000" cy="835660"/>
            </a:xfrm>
            <a:custGeom>
              <a:avLst/>
              <a:gdLst/>
              <a:ahLst/>
              <a:cxnLst/>
              <a:rect l="l" t="t" r="r" b="b"/>
              <a:pathLst>
                <a:path w="4572000" h="835660">
                  <a:moveTo>
                    <a:pt x="4572000" y="0"/>
                  </a:moveTo>
                  <a:lnTo>
                    <a:pt x="0" y="0"/>
                  </a:lnTo>
                  <a:lnTo>
                    <a:pt x="0" y="835151"/>
                  </a:lnTo>
                  <a:lnTo>
                    <a:pt x="4572000" y="835151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3992" y="3798315"/>
              <a:ext cx="4572000" cy="5608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03448" y="4359147"/>
              <a:ext cx="3438525" cy="85725"/>
            </a:xfrm>
            <a:custGeom>
              <a:avLst/>
              <a:gdLst/>
              <a:ahLst/>
              <a:cxnLst/>
              <a:rect l="l" t="t" r="r" b="b"/>
              <a:pathLst>
                <a:path w="3438525" h="85725">
                  <a:moveTo>
                    <a:pt x="121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24384"/>
                  </a:lnTo>
                  <a:lnTo>
                    <a:pt x="0" y="85356"/>
                  </a:lnTo>
                  <a:lnTo>
                    <a:pt x="12192" y="85356"/>
                  </a:lnTo>
                  <a:lnTo>
                    <a:pt x="12192" y="12192"/>
                  </a:lnTo>
                  <a:lnTo>
                    <a:pt x="12192" y="0"/>
                  </a:lnTo>
                  <a:close/>
                </a:path>
                <a:path w="3438525" h="85725">
                  <a:moveTo>
                    <a:pt x="1158240" y="0"/>
                  </a:moveTo>
                  <a:lnTo>
                    <a:pt x="1146048" y="0"/>
                  </a:lnTo>
                  <a:lnTo>
                    <a:pt x="1146048" y="12192"/>
                  </a:lnTo>
                  <a:lnTo>
                    <a:pt x="1146048" y="24384"/>
                  </a:lnTo>
                  <a:lnTo>
                    <a:pt x="1146048" y="85356"/>
                  </a:lnTo>
                  <a:lnTo>
                    <a:pt x="1158240" y="85356"/>
                  </a:lnTo>
                  <a:lnTo>
                    <a:pt x="1158240" y="12192"/>
                  </a:lnTo>
                  <a:lnTo>
                    <a:pt x="1158240" y="0"/>
                  </a:lnTo>
                  <a:close/>
                </a:path>
                <a:path w="3438525" h="85725">
                  <a:moveTo>
                    <a:pt x="2292096" y="0"/>
                  </a:moveTo>
                  <a:lnTo>
                    <a:pt x="2279904" y="0"/>
                  </a:lnTo>
                  <a:lnTo>
                    <a:pt x="2279904" y="12192"/>
                  </a:lnTo>
                  <a:lnTo>
                    <a:pt x="2279904" y="24384"/>
                  </a:lnTo>
                  <a:lnTo>
                    <a:pt x="2279904" y="85356"/>
                  </a:lnTo>
                  <a:lnTo>
                    <a:pt x="2292096" y="85356"/>
                  </a:lnTo>
                  <a:lnTo>
                    <a:pt x="2292096" y="12192"/>
                  </a:lnTo>
                  <a:lnTo>
                    <a:pt x="2292096" y="0"/>
                  </a:lnTo>
                  <a:close/>
                </a:path>
                <a:path w="3438525" h="85725">
                  <a:moveTo>
                    <a:pt x="3438144" y="0"/>
                  </a:moveTo>
                  <a:lnTo>
                    <a:pt x="3425952" y="0"/>
                  </a:lnTo>
                  <a:lnTo>
                    <a:pt x="3425952" y="12192"/>
                  </a:lnTo>
                  <a:lnTo>
                    <a:pt x="3425952" y="24384"/>
                  </a:lnTo>
                  <a:lnTo>
                    <a:pt x="3425952" y="85356"/>
                  </a:lnTo>
                  <a:lnTo>
                    <a:pt x="3438144" y="85356"/>
                  </a:lnTo>
                  <a:lnTo>
                    <a:pt x="3438144" y="12192"/>
                  </a:lnTo>
                  <a:lnTo>
                    <a:pt x="3438144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4952" y="4462779"/>
              <a:ext cx="2475230" cy="12700"/>
            </a:xfrm>
            <a:custGeom>
              <a:avLst/>
              <a:gdLst/>
              <a:ahLst/>
              <a:cxnLst/>
              <a:rect l="l" t="t" r="r" b="b"/>
              <a:pathLst>
                <a:path w="2475229" h="12700">
                  <a:moveTo>
                    <a:pt x="2279904" y="0"/>
                  </a:moveTo>
                  <a:lnTo>
                    <a:pt x="2316479" y="0"/>
                  </a:lnTo>
                </a:path>
                <a:path w="2475229" h="12700">
                  <a:moveTo>
                    <a:pt x="2353056" y="0"/>
                  </a:moveTo>
                  <a:lnTo>
                    <a:pt x="2401824" y="0"/>
                  </a:lnTo>
                </a:path>
                <a:path w="2475229" h="12700">
                  <a:moveTo>
                    <a:pt x="2426208" y="0"/>
                  </a:moveTo>
                  <a:lnTo>
                    <a:pt x="2474976" y="0"/>
                  </a:lnTo>
                </a:path>
                <a:path w="2475229" h="12700">
                  <a:moveTo>
                    <a:pt x="0" y="12192"/>
                  </a:moveTo>
                  <a:lnTo>
                    <a:pt x="60960" y="12192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0296" y="4468875"/>
              <a:ext cx="1243965" cy="12700"/>
            </a:xfrm>
            <a:custGeom>
              <a:avLst/>
              <a:gdLst/>
              <a:ahLst/>
              <a:cxnLst/>
              <a:rect l="l" t="t" r="r" b="b"/>
              <a:pathLst>
                <a:path w="1243964" h="12700">
                  <a:moveTo>
                    <a:pt x="24371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24371" y="12204"/>
                  </a:lnTo>
                  <a:lnTo>
                    <a:pt x="24371" y="0"/>
                  </a:lnTo>
                  <a:close/>
                </a:path>
                <a:path w="1243964" h="12700">
                  <a:moveTo>
                    <a:pt x="60960" y="0"/>
                  </a:moveTo>
                  <a:lnTo>
                    <a:pt x="36576" y="0"/>
                  </a:lnTo>
                  <a:lnTo>
                    <a:pt x="36576" y="12204"/>
                  </a:lnTo>
                  <a:lnTo>
                    <a:pt x="60960" y="12204"/>
                  </a:lnTo>
                  <a:lnTo>
                    <a:pt x="60960" y="0"/>
                  </a:lnTo>
                  <a:close/>
                </a:path>
                <a:path w="1243964" h="12700">
                  <a:moveTo>
                    <a:pt x="109715" y="0"/>
                  </a:moveTo>
                  <a:lnTo>
                    <a:pt x="85344" y="0"/>
                  </a:lnTo>
                  <a:lnTo>
                    <a:pt x="85344" y="12204"/>
                  </a:lnTo>
                  <a:lnTo>
                    <a:pt x="109715" y="12204"/>
                  </a:lnTo>
                  <a:lnTo>
                    <a:pt x="109715" y="0"/>
                  </a:lnTo>
                  <a:close/>
                </a:path>
                <a:path w="1243964" h="12700">
                  <a:moveTo>
                    <a:pt x="1048512" y="0"/>
                  </a:moveTo>
                  <a:lnTo>
                    <a:pt x="1024128" y="0"/>
                  </a:lnTo>
                  <a:lnTo>
                    <a:pt x="1024128" y="12204"/>
                  </a:lnTo>
                  <a:lnTo>
                    <a:pt x="1048512" y="12204"/>
                  </a:lnTo>
                  <a:lnTo>
                    <a:pt x="1048512" y="0"/>
                  </a:lnTo>
                  <a:close/>
                </a:path>
                <a:path w="1243964" h="12700">
                  <a:moveTo>
                    <a:pt x="1121664" y="0"/>
                  </a:moveTo>
                  <a:lnTo>
                    <a:pt x="1097280" y="0"/>
                  </a:lnTo>
                  <a:lnTo>
                    <a:pt x="1097280" y="12204"/>
                  </a:lnTo>
                  <a:lnTo>
                    <a:pt x="1121664" y="12204"/>
                  </a:lnTo>
                  <a:lnTo>
                    <a:pt x="1121664" y="0"/>
                  </a:lnTo>
                  <a:close/>
                </a:path>
                <a:path w="1243964" h="12700">
                  <a:moveTo>
                    <a:pt x="1170432" y="0"/>
                  </a:moveTo>
                  <a:lnTo>
                    <a:pt x="1146048" y="0"/>
                  </a:lnTo>
                  <a:lnTo>
                    <a:pt x="1146048" y="12204"/>
                  </a:lnTo>
                  <a:lnTo>
                    <a:pt x="1170432" y="12204"/>
                  </a:lnTo>
                  <a:lnTo>
                    <a:pt x="1170432" y="0"/>
                  </a:lnTo>
                  <a:close/>
                </a:path>
                <a:path w="1243964" h="12700">
                  <a:moveTo>
                    <a:pt x="1207008" y="0"/>
                  </a:moveTo>
                  <a:lnTo>
                    <a:pt x="1182624" y="0"/>
                  </a:lnTo>
                  <a:lnTo>
                    <a:pt x="1182624" y="12204"/>
                  </a:lnTo>
                  <a:lnTo>
                    <a:pt x="1207008" y="12204"/>
                  </a:lnTo>
                  <a:lnTo>
                    <a:pt x="1207008" y="0"/>
                  </a:lnTo>
                  <a:close/>
                </a:path>
                <a:path w="1243964" h="12700">
                  <a:moveTo>
                    <a:pt x="1243584" y="0"/>
                  </a:moveTo>
                  <a:lnTo>
                    <a:pt x="1231379" y="0"/>
                  </a:lnTo>
                  <a:lnTo>
                    <a:pt x="1231379" y="12204"/>
                  </a:lnTo>
                  <a:lnTo>
                    <a:pt x="1243584" y="12204"/>
                  </a:lnTo>
                  <a:lnTo>
                    <a:pt x="1243584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00472" y="4474971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84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5816" y="4468875"/>
              <a:ext cx="146685" cy="12700"/>
            </a:xfrm>
            <a:custGeom>
              <a:avLst/>
              <a:gdLst/>
              <a:ahLst/>
              <a:cxnLst/>
              <a:rect l="l" t="t" r="r" b="b"/>
              <a:pathLst>
                <a:path w="146685" h="12700">
                  <a:moveTo>
                    <a:pt x="24384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24384" y="12204"/>
                  </a:lnTo>
                  <a:lnTo>
                    <a:pt x="24384" y="0"/>
                  </a:lnTo>
                  <a:close/>
                </a:path>
                <a:path w="146685" h="12700">
                  <a:moveTo>
                    <a:pt x="97536" y="0"/>
                  </a:moveTo>
                  <a:lnTo>
                    <a:pt x="48768" y="0"/>
                  </a:lnTo>
                  <a:lnTo>
                    <a:pt x="48768" y="12204"/>
                  </a:lnTo>
                  <a:lnTo>
                    <a:pt x="97536" y="12204"/>
                  </a:lnTo>
                  <a:lnTo>
                    <a:pt x="97536" y="0"/>
                  </a:lnTo>
                  <a:close/>
                </a:path>
                <a:path w="146685" h="12700">
                  <a:moveTo>
                    <a:pt x="146304" y="0"/>
                  </a:moveTo>
                  <a:lnTo>
                    <a:pt x="121920" y="0"/>
                  </a:lnTo>
                  <a:lnTo>
                    <a:pt x="121920" y="12204"/>
                  </a:lnTo>
                  <a:lnTo>
                    <a:pt x="146304" y="12204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44312" y="4474971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0" y="0"/>
                  </a:moveTo>
                  <a:lnTo>
                    <a:pt x="60960" y="0"/>
                  </a:lnTo>
                </a:path>
                <a:path w="927100">
                  <a:moveTo>
                    <a:pt x="85343" y="0"/>
                  </a:moveTo>
                  <a:lnTo>
                    <a:pt x="170687" y="0"/>
                  </a:lnTo>
                </a:path>
                <a:path w="927100">
                  <a:moveTo>
                    <a:pt x="902208" y="0"/>
                  </a:moveTo>
                  <a:lnTo>
                    <a:pt x="926592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5288" y="4468875"/>
              <a:ext cx="182880" cy="12700"/>
            </a:xfrm>
            <a:custGeom>
              <a:avLst/>
              <a:gdLst/>
              <a:ahLst/>
              <a:cxnLst/>
              <a:rect l="l" t="t" r="r" b="b"/>
              <a:pathLst>
                <a:path w="182879" h="12700">
                  <a:moveTo>
                    <a:pt x="24384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24384" y="12204"/>
                  </a:lnTo>
                  <a:lnTo>
                    <a:pt x="24384" y="0"/>
                  </a:lnTo>
                  <a:close/>
                </a:path>
                <a:path w="182879" h="12700">
                  <a:moveTo>
                    <a:pt x="60960" y="0"/>
                  </a:moveTo>
                  <a:lnTo>
                    <a:pt x="36576" y="0"/>
                  </a:lnTo>
                  <a:lnTo>
                    <a:pt x="36576" y="12204"/>
                  </a:lnTo>
                  <a:lnTo>
                    <a:pt x="60960" y="12204"/>
                  </a:lnTo>
                  <a:lnTo>
                    <a:pt x="60960" y="0"/>
                  </a:lnTo>
                  <a:close/>
                </a:path>
                <a:path w="182879" h="12700">
                  <a:moveTo>
                    <a:pt x="97536" y="0"/>
                  </a:moveTo>
                  <a:lnTo>
                    <a:pt x="73152" y="0"/>
                  </a:lnTo>
                  <a:lnTo>
                    <a:pt x="73152" y="12204"/>
                  </a:lnTo>
                  <a:lnTo>
                    <a:pt x="97536" y="12204"/>
                  </a:lnTo>
                  <a:lnTo>
                    <a:pt x="97536" y="0"/>
                  </a:lnTo>
                  <a:close/>
                </a:path>
                <a:path w="182879" h="12700">
                  <a:moveTo>
                    <a:pt x="134112" y="0"/>
                  </a:moveTo>
                  <a:lnTo>
                    <a:pt x="109728" y="0"/>
                  </a:lnTo>
                  <a:lnTo>
                    <a:pt x="109728" y="12204"/>
                  </a:lnTo>
                  <a:lnTo>
                    <a:pt x="134112" y="12204"/>
                  </a:lnTo>
                  <a:lnTo>
                    <a:pt x="134112" y="0"/>
                  </a:lnTo>
                  <a:close/>
                </a:path>
                <a:path w="182879" h="12700">
                  <a:moveTo>
                    <a:pt x="182867" y="0"/>
                  </a:moveTo>
                  <a:lnTo>
                    <a:pt x="158483" y="0"/>
                  </a:lnTo>
                  <a:lnTo>
                    <a:pt x="158483" y="12204"/>
                  </a:lnTo>
                  <a:lnTo>
                    <a:pt x="182867" y="12204"/>
                  </a:lnTo>
                  <a:lnTo>
                    <a:pt x="182867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2760" y="4487163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60">
                  <a:moveTo>
                    <a:pt x="0" y="0"/>
                  </a:moveTo>
                  <a:lnTo>
                    <a:pt x="73151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0296" y="4481067"/>
              <a:ext cx="109855" cy="12700"/>
            </a:xfrm>
            <a:custGeom>
              <a:avLst/>
              <a:gdLst/>
              <a:ahLst/>
              <a:cxnLst/>
              <a:rect l="l" t="t" r="r" b="b"/>
              <a:pathLst>
                <a:path w="109855" h="12700">
                  <a:moveTo>
                    <a:pt x="24371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4371" y="12192"/>
                  </a:lnTo>
                  <a:lnTo>
                    <a:pt x="24371" y="0"/>
                  </a:lnTo>
                  <a:close/>
                </a:path>
                <a:path w="109855" h="12700">
                  <a:moveTo>
                    <a:pt x="60960" y="0"/>
                  </a:moveTo>
                  <a:lnTo>
                    <a:pt x="36576" y="0"/>
                  </a:lnTo>
                  <a:lnTo>
                    <a:pt x="36576" y="12192"/>
                  </a:lnTo>
                  <a:lnTo>
                    <a:pt x="60960" y="12192"/>
                  </a:lnTo>
                  <a:lnTo>
                    <a:pt x="60960" y="0"/>
                  </a:lnTo>
                  <a:close/>
                </a:path>
                <a:path w="109855" h="12700">
                  <a:moveTo>
                    <a:pt x="109715" y="0"/>
                  </a:moveTo>
                  <a:lnTo>
                    <a:pt x="85344" y="0"/>
                  </a:lnTo>
                  <a:lnTo>
                    <a:pt x="85344" y="12192"/>
                  </a:lnTo>
                  <a:lnTo>
                    <a:pt x="109715" y="12192"/>
                  </a:lnTo>
                  <a:lnTo>
                    <a:pt x="10971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52216" y="4487163"/>
              <a:ext cx="170815" cy="0"/>
            </a:xfrm>
            <a:custGeom>
              <a:avLst/>
              <a:gdLst/>
              <a:ahLst/>
              <a:cxnLst/>
              <a:rect l="l" t="t" r="r" b="b"/>
              <a:pathLst>
                <a:path w="170814">
                  <a:moveTo>
                    <a:pt x="0" y="0"/>
                  </a:moveTo>
                  <a:lnTo>
                    <a:pt x="48767" y="0"/>
                  </a:lnTo>
                </a:path>
                <a:path w="170814">
                  <a:moveTo>
                    <a:pt x="73151" y="0"/>
                  </a:moveTo>
                  <a:lnTo>
                    <a:pt x="170687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4424" y="4481067"/>
              <a:ext cx="219710" cy="12700"/>
            </a:xfrm>
            <a:custGeom>
              <a:avLst/>
              <a:gdLst/>
              <a:ahLst/>
              <a:cxnLst/>
              <a:rect l="l" t="t" r="r" b="b"/>
              <a:pathLst>
                <a:path w="219710" h="12700">
                  <a:moveTo>
                    <a:pt x="243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4384" y="12192"/>
                  </a:lnTo>
                  <a:lnTo>
                    <a:pt x="24384" y="0"/>
                  </a:lnTo>
                  <a:close/>
                </a:path>
                <a:path w="219710" h="12700">
                  <a:moveTo>
                    <a:pt x="97536" y="0"/>
                  </a:moveTo>
                  <a:lnTo>
                    <a:pt x="73152" y="0"/>
                  </a:lnTo>
                  <a:lnTo>
                    <a:pt x="73152" y="12192"/>
                  </a:lnTo>
                  <a:lnTo>
                    <a:pt x="97536" y="12192"/>
                  </a:lnTo>
                  <a:lnTo>
                    <a:pt x="97536" y="0"/>
                  </a:lnTo>
                  <a:close/>
                </a:path>
                <a:path w="219710" h="12700">
                  <a:moveTo>
                    <a:pt x="146304" y="0"/>
                  </a:moveTo>
                  <a:lnTo>
                    <a:pt x="121920" y="0"/>
                  </a:lnTo>
                  <a:lnTo>
                    <a:pt x="121920" y="12192"/>
                  </a:lnTo>
                  <a:lnTo>
                    <a:pt x="146304" y="12192"/>
                  </a:lnTo>
                  <a:lnTo>
                    <a:pt x="146304" y="0"/>
                  </a:lnTo>
                  <a:close/>
                </a:path>
                <a:path w="219710" h="12700">
                  <a:moveTo>
                    <a:pt x="182880" y="0"/>
                  </a:moveTo>
                  <a:lnTo>
                    <a:pt x="158496" y="0"/>
                  </a:lnTo>
                  <a:lnTo>
                    <a:pt x="158496" y="12192"/>
                  </a:lnTo>
                  <a:lnTo>
                    <a:pt x="182880" y="12192"/>
                  </a:lnTo>
                  <a:lnTo>
                    <a:pt x="182880" y="0"/>
                  </a:lnTo>
                  <a:close/>
                </a:path>
                <a:path w="219710" h="12700">
                  <a:moveTo>
                    <a:pt x="219456" y="0"/>
                  </a:moveTo>
                  <a:lnTo>
                    <a:pt x="207251" y="0"/>
                  </a:lnTo>
                  <a:lnTo>
                    <a:pt x="207251" y="12192"/>
                  </a:lnTo>
                  <a:lnTo>
                    <a:pt x="219456" y="12192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86072" y="4487163"/>
              <a:ext cx="975360" cy="0"/>
            </a:xfrm>
            <a:custGeom>
              <a:avLst/>
              <a:gdLst/>
              <a:ahLst/>
              <a:cxnLst/>
              <a:rect l="l" t="t" r="r" b="b"/>
              <a:pathLst>
                <a:path w="975360">
                  <a:moveTo>
                    <a:pt x="0" y="0"/>
                  </a:moveTo>
                  <a:lnTo>
                    <a:pt x="60960" y="0"/>
                  </a:lnTo>
                </a:path>
                <a:path w="975360">
                  <a:moveTo>
                    <a:pt x="85343" y="0"/>
                  </a:moveTo>
                  <a:lnTo>
                    <a:pt x="170687" y="0"/>
                  </a:lnTo>
                </a:path>
                <a:path w="975360">
                  <a:moveTo>
                    <a:pt x="914400" y="0"/>
                  </a:moveTo>
                  <a:lnTo>
                    <a:pt x="975360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85816" y="4481067"/>
              <a:ext cx="1292860" cy="12700"/>
            </a:xfrm>
            <a:custGeom>
              <a:avLst/>
              <a:gdLst/>
              <a:ahLst/>
              <a:cxnLst/>
              <a:rect l="l" t="t" r="r" b="b"/>
              <a:pathLst>
                <a:path w="1292859" h="12700">
                  <a:moveTo>
                    <a:pt x="243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4384" y="12192"/>
                  </a:lnTo>
                  <a:lnTo>
                    <a:pt x="24384" y="0"/>
                  </a:lnTo>
                  <a:close/>
                </a:path>
                <a:path w="1292859" h="12700">
                  <a:moveTo>
                    <a:pt x="97536" y="0"/>
                  </a:moveTo>
                  <a:lnTo>
                    <a:pt x="48768" y="0"/>
                  </a:lnTo>
                  <a:lnTo>
                    <a:pt x="48768" y="12192"/>
                  </a:lnTo>
                  <a:lnTo>
                    <a:pt x="97536" y="12192"/>
                  </a:lnTo>
                  <a:lnTo>
                    <a:pt x="97536" y="0"/>
                  </a:lnTo>
                  <a:close/>
                </a:path>
                <a:path w="1292859" h="12700">
                  <a:moveTo>
                    <a:pt x="146304" y="0"/>
                  </a:moveTo>
                  <a:lnTo>
                    <a:pt x="121920" y="0"/>
                  </a:lnTo>
                  <a:lnTo>
                    <a:pt x="121920" y="12192"/>
                  </a:lnTo>
                  <a:lnTo>
                    <a:pt x="146304" y="12192"/>
                  </a:lnTo>
                  <a:lnTo>
                    <a:pt x="146304" y="0"/>
                  </a:lnTo>
                  <a:close/>
                </a:path>
                <a:path w="1292859" h="12700">
                  <a:moveTo>
                    <a:pt x="195072" y="0"/>
                  </a:moveTo>
                  <a:lnTo>
                    <a:pt x="170688" y="0"/>
                  </a:lnTo>
                  <a:lnTo>
                    <a:pt x="170688" y="12192"/>
                  </a:lnTo>
                  <a:lnTo>
                    <a:pt x="195072" y="12192"/>
                  </a:lnTo>
                  <a:lnTo>
                    <a:pt x="195072" y="0"/>
                  </a:lnTo>
                  <a:close/>
                </a:path>
                <a:path w="1292859" h="12700">
                  <a:moveTo>
                    <a:pt x="231648" y="0"/>
                  </a:moveTo>
                  <a:lnTo>
                    <a:pt x="207264" y="0"/>
                  </a:lnTo>
                  <a:lnTo>
                    <a:pt x="207264" y="12192"/>
                  </a:lnTo>
                  <a:lnTo>
                    <a:pt x="231648" y="12192"/>
                  </a:lnTo>
                  <a:lnTo>
                    <a:pt x="231648" y="0"/>
                  </a:lnTo>
                  <a:close/>
                </a:path>
                <a:path w="1292859" h="12700">
                  <a:moveTo>
                    <a:pt x="268224" y="0"/>
                  </a:moveTo>
                  <a:lnTo>
                    <a:pt x="256032" y="0"/>
                  </a:lnTo>
                  <a:lnTo>
                    <a:pt x="256032" y="12192"/>
                  </a:lnTo>
                  <a:lnTo>
                    <a:pt x="268224" y="12192"/>
                  </a:lnTo>
                  <a:lnTo>
                    <a:pt x="268224" y="0"/>
                  </a:lnTo>
                  <a:close/>
                </a:path>
                <a:path w="1292859" h="12700">
                  <a:moveTo>
                    <a:pt x="304800" y="0"/>
                  </a:moveTo>
                  <a:lnTo>
                    <a:pt x="280416" y="0"/>
                  </a:lnTo>
                  <a:lnTo>
                    <a:pt x="280416" y="12192"/>
                  </a:lnTo>
                  <a:lnTo>
                    <a:pt x="304800" y="12192"/>
                  </a:lnTo>
                  <a:lnTo>
                    <a:pt x="304800" y="0"/>
                  </a:lnTo>
                  <a:close/>
                </a:path>
                <a:path w="1292859" h="12700">
                  <a:moveTo>
                    <a:pt x="341376" y="0"/>
                  </a:moveTo>
                  <a:lnTo>
                    <a:pt x="316992" y="0"/>
                  </a:lnTo>
                  <a:lnTo>
                    <a:pt x="316992" y="12192"/>
                  </a:lnTo>
                  <a:lnTo>
                    <a:pt x="341376" y="12192"/>
                  </a:lnTo>
                  <a:lnTo>
                    <a:pt x="341376" y="0"/>
                  </a:lnTo>
                  <a:close/>
                </a:path>
                <a:path w="1292859" h="12700">
                  <a:moveTo>
                    <a:pt x="1133856" y="0"/>
                  </a:moveTo>
                  <a:lnTo>
                    <a:pt x="1109472" y="0"/>
                  </a:lnTo>
                  <a:lnTo>
                    <a:pt x="1109472" y="12192"/>
                  </a:lnTo>
                  <a:lnTo>
                    <a:pt x="1133856" y="12192"/>
                  </a:lnTo>
                  <a:lnTo>
                    <a:pt x="1133856" y="0"/>
                  </a:lnTo>
                  <a:close/>
                </a:path>
                <a:path w="1292859" h="12700">
                  <a:moveTo>
                    <a:pt x="1170432" y="0"/>
                  </a:moveTo>
                  <a:lnTo>
                    <a:pt x="1146048" y="0"/>
                  </a:lnTo>
                  <a:lnTo>
                    <a:pt x="1146048" y="12192"/>
                  </a:lnTo>
                  <a:lnTo>
                    <a:pt x="1170432" y="12192"/>
                  </a:lnTo>
                  <a:lnTo>
                    <a:pt x="1170432" y="0"/>
                  </a:lnTo>
                  <a:close/>
                </a:path>
                <a:path w="1292859" h="12700">
                  <a:moveTo>
                    <a:pt x="1207008" y="0"/>
                  </a:moveTo>
                  <a:lnTo>
                    <a:pt x="1182624" y="0"/>
                  </a:lnTo>
                  <a:lnTo>
                    <a:pt x="1182624" y="12192"/>
                  </a:lnTo>
                  <a:lnTo>
                    <a:pt x="1207008" y="12192"/>
                  </a:lnTo>
                  <a:lnTo>
                    <a:pt x="1207008" y="0"/>
                  </a:lnTo>
                  <a:close/>
                </a:path>
                <a:path w="1292859" h="12700">
                  <a:moveTo>
                    <a:pt x="1243584" y="0"/>
                  </a:moveTo>
                  <a:lnTo>
                    <a:pt x="1219200" y="0"/>
                  </a:lnTo>
                  <a:lnTo>
                    <a:pt x="1219200" y="12192"/>
                  </a:lnTo>
                  <a:lnTo>
                    <a:pt x="1243584" y="12192"/>
                  </a:lnTo>
                  <a:lnTo>
                    <a:pt x="1243584" y="0"/>
                  </a:lnTo>
                  <a:close/>
                </a:path>
                <a:path w="1292859" h="12700">
                  <a:moveTo>
                    <a:pt x="1292339" y="0"/>
                  </a:moveTo>
                  <a:lnTo>
                    <a:pt x="1267955" y="0"/>
                  </a:lnTo>
                  <a:lnTo>
                    <a:pt x="1267955" y="12192"/>
                  </a:lnTo>
                  <a:lnTo>
                    <a:pt x="1292339" y="12192"/>
                  </a:lnTo>
                  <a:lnTo>
                    <a:pt x="1292339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0568" y="4487163"/>
              <a:ext cx="3840479" cy="12700"/>
            </a:xfrm>
            <a:custGeom>
              <a:avLst/>
              <a:gdLst/>
              <a:ahLst/>
              <a:cxnLst/>
              <a:rect l="l" t="t" r="r" b="b"/>
              <a:pathLst>
                <a:path w="3840479" h="12700">
                  <a:moveTo>
                    <a:pt x="3669791" y="0"/>
                  </a:moveTo>
                  <a:lnTo>
                    <a:pt x="3718559" y="0"/>
                  </a:lnTo>
                </a:path>
                <a:path w="3840479" h="12700">
                  <a:moveTo>
                    <a:pt x="3742943" y="0"/>
                  </a:moveTo>
                  <a:lnTo>
                    <a:pt x="3840479" y="0"/>
                  </a:lnTo>
                </a:path>
                <a:path w="3840479" h="12700">
                  <a:moveTo>
                    <a:pt x="0" y="12191"/>
                  </a:moveTo>
                  <a:lnTo>
                    <a:pt x="24383" y="12191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7144" y="4493259"/>
              <a:ext cx="378460" cy="12700"/>
            </a:xfrm>
            <a:custGeom>
              <a:avLst/>
              <a:gdLst/>
              <a:ahLst/>
              <a:cxnLst/>
              <a:rect l="l" t="t" r="r" b="b"/>
              <a:pathLst>
                <a:path w="378460" h="12700">
                  <a:moveTo>
                    <a:pt x="487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48768" y="12192"/>
                  </a:lnTo>
                  <a:lnTo>
                    <a:pt x="48768" y="0"/>
                  </a:lnTo>
                  <a:close/>
                </a:path>
                <a:path w="378460" h="12700">
                  <a:moveTo>
                    <a:pt x="97523" y="0"/>
                  </a:moveTo>
                  <a:lnTo>
                    <a:pt x="73152" y="0"/>
                  </a:lnTo>
                  <a:lnTo>
                    <a:pt x="73152" y="12192"/>
                  </a:lnTo>
                  <a:lnTo>
                    <a:pt x="97523" y="12192"/>
                  </a:lnTo>
                  <a:lnTo>
                    <a:pt x="97523" y="0"/>
                  </a:lnTo>
                  <a:close/>
                </a:path>
                <a:path w="378460" h="12700">
                  <a:moveTo>
                    <a:pt x="134112" y="0"/>
                  </a:moveTo>
                  <a:lnTo>
                    <a:pt x="109728" y="0"/>
                  </a:lnTo>
                  <a:lnTo>
                    <a:pt x="109728" y="12192"/>
                  </a:lnTo>
                  <a:lnTo>
                    <a:pt x="134112" y="12192"/>
                  </a:lnTo>
                  <a:lnTo>
                    <a:pt x="134112" y="0"/>
                  </a:lnTo>
                  <a:close/>
                </a:path>
                <a:path w="378460" h="12700">
                  <a:moveTo>
                    <a:pt x="182867" y="0"/>
                  </a:moveTo>
                  <a:lnTo>
                    <a:pt x="158496" y="0"/>
                  </a:lnTo>
                  <a:lnTo>
                    <a:pt x="158496" y="12192"/>
                  </a:lnTo>
                  <a:lnTo>
                    <a:pt x="182867" y="12192"/>
                  </a:lnTo>
                  <a:lnTo>
                    <a:pt x="182867" y="0"/>
                  </a:lnTo>
                  <a:close/>
                </a:path>
                <a:path w="378460" h="12700">
                  <a:moveTo>
                    <a:pt x="219456" y="0"/>
                  </a:moveTo>
                  <a:lnTo>
                    <a:pt x="207251" y="0"/>
                  </a:lnTo>
                  <a:lnTo>
                    <a:pt x="207251" y="12192"/>
                  </a:lnTo>
                  <a:lnTo>
                    <a:pt x="219456" y="12192"/>
                  </a:lnTo>
                  <a:lnTo>
                    <a:pt x="219456" y="0"/>
                  </a:lnTo>
                  <a:close/>
                </a:path>
                <a:path w="378460" h="12700">
                  <a:moveTo>
                    <a:pt x="256032" y="0"/>
                  </a:moveTo>
                  <a:lnTo>
                    <a:pt x="231635" y="0"/>
                  </a:lnTo>
                  <a:lnTo>
                    <a:pt x="231635" y="12192"/>
                  </a:lnTo>
                  <a:lnTo>
                    <a:pt x="256032" y="12192"/>
                  </a:lnTo>
                  <a:lnTo>
                    <a:pt x="256032" y="0"/>
                  </a:lnTo>
                  <a:close/>
                </a:path>
                <a:path w="378460" h="12700">
                  <a:moveTo>
                    <a:pt x="304800" y="0"/>
                  </a:moveTo>
                  <a:lnTo>
                    <a:pt x="280416" y="0"/>
                  </a:lnTo>
                  <a:lnTo>
                    <a:pt x="280416" y="12192"/>
                  </a:lnTo>
                  <a:lnTo>
                    <a:pt x="304800" y="12192"/>
                  </a:lnTo>
                  <a:lnTo>
                    <a:pt x="304800" y="0"/>
                  </a:lnTo>
                  <a:close/>
                </a:path>
                <a:path w="378460" h="12700">
                  <a:moveTo>
                    <a:pt x="341376" y="0"/>
                  </a:moveTo>
                  <a:lnTo>
                    <a:pt x="316992" y="0"/>
                  </a:lnTo>
                  <a:lnTo>
                    <a:pt x="316992" y="12192"/>
                  </a:lnTo>
                  <a:lnTo>
                    <a:pt x="341376" y="12192"/>
                  </a:lnTo>
                  <a:lnTo>
                    <a:pt x="341376" y="0"/>
                  </a:lnTo>
                  <a:close/>
                </a:path>
                <a:path w="378460" h="12700">
                  <a:moveTo>
                    <a:pt x="377952" y="0"/>
                  </a:moveTo>
                  <a:lnTo>
                    <a:pt x="353568" y="0"/>
                  </a:lnTo>
                  <a:lnTo>
                    <a:pt x="353568" y="12192"/>
                  </a:lnTo>
                  <a:lnTo>
                    <a:pt x="377952" y="121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54424" y="4499355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5">
                  <a:moveTo>
                    <a:pt x="0" y="0"/>
                  </a:moveTo>
                  <a:lnTo>
                    <a:pt x="48767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27576" y="4493259"/>
              <a:ext cx="2646045" cy="12700"/>
            </a:xfrm>
            <a:custGeom>
              <a:avLst/>
              <a:gdLst/>
              <a:ahLst/>
              <a:cxnLst/>
              <a:rect l="l" t="t" r="r" b="b"/>
              <a:pathLst>
                <a:path w="2646045" h="12700">
                  <a:moveTo>
                    <a:pt x="243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4384" y="12192"/>
                  </a:lnTo>
                  <a:lnTo>
                    <a:pt x="24384" y="0"/>
                  </a:lnTo>
                  <a:close/>
                </a:path>
                <a:path w="2646045" h="12700">
                  <a:moveTo>
                    <a:pt x="73152" y="0"/>
                  </a:moveTo>
                  <a:lnTo>
                    <a:pt x="48768" y="0"/>
                  </a:lnTo>
                  <a:lnTo>
                    <a:pt x="48768" y="12192"/>
                  </a:lnTo>
                  <a:lnTo>
                    <a:pt x="73152" y="12192"/>
                  </a:lnTo>
                  <a:lnTo>
                    <a:pt x="73152" y="0"/>
                  </a:lnTo>
                  <a:close/>
                </a:path>
                <a:path w="2646045" h="12700">
                  <a:moveTo>
                    <a:pt x="109728" y="0"/>
                  </a:moveTo>
                  <a:lnTo>
                    <a:pt x="85344" y="0"/>
                  </a:lnTo>
                  <a:lnTo>
                    <a:pt x="85344" y="12192"/>
                  </a:lnTo>
                  <a:lnTo>
                    <a:pt x="109728" y="12192"/>
                  </a:lnTo>
                  <a:lnTo>
                    <a:pt x="109728" y="0"/>
                  </a:lnTo>
                  <a:close/>
                </a:path>
                <a:path w="2646045" h="12700">
                  <a:moveTo>
                    <a:pt x="146304" y="0"/>
                  </a:moveTo>
                  <a:lnTo>
                    <a:pt x="134099" y="0"/>
                  </a:lnTo>
                  <a:lnTo>
                    <a:pt x="134099" y="12192"/>
                  </a:lnTo>
                  <a:lnTo>
                    <a:pt x="146304" y="12192"/>
                  </a:lnTo>
                  <a:lnTo>
                    <a:pt x="146304" y="0"/>
                  </a:lnTo>
                  <a:close/>
                </a:path>
                <a:path w="2646045" h="12700">
                  <a:moveTo>
                    <a:pt x="195072" y="0"/>
                  </a:moveTo>
                  <a:lnTo>
                    <a:pt x="170688" y="0"/>
                  </a:lnTo>
                  <a:lnTo>
                    <a:pt x="170688" y="12192"/>
                  </a:lnTo>
                  <a:lnTo>
                    <a:pt x="195072" y="12192"/>
                  </a:lnTo>
                  <a:lnTo>
                    <a:pt x="195072" y="0"/>
                  </a:lnTo>
                  <a:close/>
                </a:path>
                <a:path w="2646045" h="12700">
                  <a:moveTo>
                    <a:pt x="231648" y="0"/>
                  </a:moveTo>
                  <a:lnTo>
                    <a:pt x="207264" y="0"/>
                  </a:lnTo>
                  <a:lnTo>
                    <a:pt x="207264" y="12192"/>
                  </a:lnTo>
                  <a:lnTo>
                    <a:pt x="231648" y="12192"/>
                  </a:lnTo>
                  <a:lnTo>
                    <a:pt x="231648" y="0"/>
                  </a:lnTo>
                  <a:close/>
                </a:path>
                <a:path w="2646045" h="12700">
                  <a:moveTo>
                    <a:pt x="280416" y="0"/>
                  </a:moveTo>
                  <a:lnTo>
                    <a:pt x="256032" y="0"/>
                  </a:lnTo>
                  <a:lnTo>
                    <a:pt x="256032" y="12192"/>
                  </a:lnTo>
                  <a:lnTo>
                    <a:pt x="280416" y="12192"/>
                  </a:lnTo>
                  <a:lnTo>
                    <a:pt x="280416" y="0"/>
                  </a:lnTo>
                  <a:close/>
                </a:path>
                <a:path w="2646045" h="12700">
                  <a:moveTo>
                    <a:pt x="341376" y="0"/>
                  </a:moveTo>
                  <a:lnTo>
                    <a:pt x="292608" y="0"/>
                  </a:lnTo>
                  <a:lnTo>
                    <a:pt x="292608" y="12192"/>
                  </a:lnTo>
                  <a:lnTo>
                    <a:pt x="341376" y="12192"/>
                  </a:lnTo>
                  <a:lnTo>
                    <a:pt x="341376" y="0"/>
                  </a:lnTo>
                  <a:close/>
                </a:path>
                <a:path w="2646045" h="12700">
                  <a:moveTo>
                    <a:pt x="1097280" y="0"/>
                  </a:moveTo>
                  <a:lnTo>
                    <a:pt x="1072896" y="0"/>
                  </a:lnTo>
                  <a:lnTo>
                    <a:pt x="1072896" y="12192"/>
                  </a:lnTo>
                  <a:lnTo>
                    <a:pt x="1097280" y="12192"/>
                  </a:lnTo>
                  <a:lnTo>
                    <a:pt x="1097280" y="0"/>
                  </a:lnTo>
                  <a:close/>
                </a:path>
                <a:path w="2646045" h="12700">
                  <a:moveTo>
                    <a:pt x="1146048" y="0"/>
                  </a:moveTo>
                  <a:lnTo>
                    <a:pt x="1121664" y="0"/>
                  </a:lnTo>
                  <a:lnTo>
                    <a:pt x="1121664" y="12192"/>
                  </a:lnTo>
                  <a:lnTo>
                    <a:pt x="1146048" y="12192"/>
                  </a:lnTo>
                  <a:lnTo>
                    <a:pt x="1146048" y="0"/>
                  </a:lnTo>
                  <a:close/>
                </a:path>
                <a:path w="2646045" h="12700">
                  <a:moveTo>
                    <a:pt x="1182624" y="0"/>
                  </a:moveTo>
                  <a:lnTo>
                    <a:pt x="1158240" y="0"/>
                  </a:lnTo>
                  <a:lnTo>
                    <a:pt x="1158240" y="12192"/>
                  </a:lnTo>
                  <a:lnTo>
                    <a:pt x="1182624" y="12192"/>
                  </a:lnTo>
                  <a:lnTo>
                    <a:pt x="1182624" y="0"/>
                  </a:lnTo>
                  <a:close/>
                </a:path>
                <a:path w="2646045" h="12700">
                  <a:moveTo>
                    <a:pt x="1255776" y="0"/>
                  </a:moveTo>
                  <a:lnTo>
                    <a:pt x="1207008" y="0"/>
                  </a:lnTo>
                  <a:lnTo>
                    <a:pt x="1207008" y="12192"/>
                  </a:lnTo>
                  <a:lnTo>
                    <a:pt x="1255776" y="12192"/>
                  </a:lnTo>
                  <a:lnTo>
                    <a:pt x="1255776" y="0"/>
                  </a:lnTo>
                  <a:close/>
                </a:path>
                <a:path w="2646045" h="12700">
                  <a:moveTo>
                    <a:pt x="1304544" y="0"/>
                  </a:moveTo>
                  <a:lnTo>
                    <a:pt x="1280160" y="0"/>
                  </a:lnTo>
                  <a:lnTo>
                    <a:pt x="1280160" y="12192"/>
                  </a:lnTo>
                  <a:lnTo>
                    <a:pt x="1304544" y="12192"/>
                  </a:lnTo>
                  <a:lnTo>
                    <a:pt x="1304544" y="0"/>
                  </a:lnTo>
                  <a:close/>
                </a:path>
                <a:path w="2646045" h="12700">
                  <a:moveTo>
                    <a:pt x="1353312" y="0"/>
                  </a:moveTo>
                  <a:lnTo>
                    <a:pt x="1328928" y="0"/>
                  </a:lnTo>
                  <a:lnTo>
                    <a:pt x="1328928" y="12192"/>
                  </a:lnTo>
                  <a:lnTo>
                    <a:pt x="1353312" y="12192"/>
                  </a:lnTo>
                  <a:lnTo>
                    <a:pt x="1353312" y="0"/>
                  </a:lnTo>
                  <a:close/>
                </a:path>
                <a:path w="2646045" h="12700">
                  <a:moveTo>
                    <a:pt x="1389888" y="0"/>
                  </a:moveTo>
                  <a:lnTo>
                    <a:pt x="1365504" y="0"/>
                  </a:lnTo>
                  <a:lnTo>
                    <a:pt x="1365504" y="12192"/>
                  </a:lnTo>
                  <a:lnTo>
                    <a:pt x="1389888" y="12192"/>
                  </a:lnTo>
                  <a:lnTo>
                    <a:pt x="1389888" y="0"/>
                  </a:lnTo>
                  <a:close/>
                </a:path>
                <a:path w="2646045" h="12700">
                  <a:moveTo>
                    <a:pt x="1426464" y="0"/>
                  </a:moveTo>
                  <a:lnTo>
                    <a:pt x="1414272" y="0"/>
                  </a:lnTo>
                  <a:lnTo>
                    <a:pt x="1414272" y="12192"/>
                  </a:lnTo>
                  <a:lnTo>
                    <a:pt x="1426464" y="12192"/>
                  </a:lnTo>
                  <a:lnTo>
                    <a:pt x="1426464" y="0"/>
                  </a:lnTo>
                  <a:close/>
                </a:path>
                <a:path w="2646045" h="12700">
                  <a:moveTo>
                    <a:pt x="1463040" y="0"/>
                  </a:moveTo>
                  <a:lnTo>
                    <a:pt x="1438656" y="0"/>
                  </a:lnTo>
                  <a:lnTo>
                    <a:pt x="1438656" y="12192"/>
                  </a:lnTo>
                  <a:lnTo>
                    <a:pt x="1463040" y="12192"/>
                  </a:lnTo>
                  <a:lnTo>
                    <a:pt x="1463040" y="0"/>
                  </a:lnTo>
                  <a:close/>
                </a:path>
                <a:path w="2646045" h="12700">
                  <a:moveTo>
                    <a:pt x="1499616" y="0"/>
                  </a:moveTo>
                  <a:lnTo>
                    <a:pt x="1475232" y="0"/>
                  </a:lnTo>
                  <a:lnTo>
                    <a:pt x="1475232" y="12192"/>
                  </a:lnTo>
                  <a:lnTo>
                    <a:pt x="1499616" y="12192"/>
                  </a:lnTo>
                  <a:lnTo>
                    <a:pt x="1499616" y="0"/>
                  </a:lnTo>
                  <a:close/>
                </a:path>
                <a:path w="2646045" h="12700">
                  <a:moveTo>
                    <a:pt x="2279904" y="0"/>
                  </a:moveTo>
                  <a:lnTo>
                    <a:pt x="2255520" y="0"/>
                  </a:lnTo>
                  <a:lnTo>
                    <a:pt x="2255520" y="12192"/>
                  </a:lnTo>
                  <a:lnTo>
                    <a:pt x="2279904" y="12192"/>
                  </a:lnTo>
                  <a:lnTo>
                    <a:pt x="2279904" y="0"/>
                  </a:lnTo>
                  <a:close/>
                </a:path>
                <a:path w="2646045" h="12700">
                  <a:moveTo>
                    <a:pt x="2328672" y="0"/>
                  </a:moveTo>
                  <a:lnTo>
                    <a:pt x="2304288" y="0"/>
                  </a:lnTo>
                  <a:lnTo>
                    <a:pt x="2304288" y="12192"/>
                  </a:lnTo>
                  <a:lnTo>
                    <a:pt x="2328672" y="12192"/>
                  </a:lnTo>
                  <a:lnTo>
                    <a:pt x="2328672" y="0"/>
                  </a:lnTo>
                  <a:close/>
                </a:path>
                <a:path w="2646045" h="12700">
                  <a:moveTo>
                    <a:pt x="2365248" y="0"/>
                  </a:moveTo>
                  <a:lnTo>
                    <a:pt x="2340864" y="0"/>
                  </a:lnTo>
                  <a:lnTo>
                    <a:pt x="2340864" y="12192"/>
                  </a:lnTo>
                  <a:lnTo>
                    <a:pt x="2365248" y="12192"/>
                  </a:lnTo>
                  <a:lnTo>
                    <a:pt x="2365248" y="0"/>
                  </a:lnTo>
                  <a:close/>
                </a:path>
                <a:path w="2646045" h="12700">
                  <a:moveTo>
                    <a:pt x="2401824" y="0"/>
                  </a:moveTo>
                  <a:lnTo>
                    <a:pt x="2377440" y="0"/>
                  </a:lnTo>
                  <a:lnTo>
                    <a:pt x="2377440" y="12192"/>
                  </a:lnTo>
                  <a:lnTo>
                    <a:pt x="2401824" y="12192"/>
                  </a:lnTo>
                  <a:lnTo>
                    <a:pt x="2401824" y="0"/>
                  </a:lnTo>
                  <a:close/>
                </a:path>
                <a:path w="2646045" h="12700">
                  <a:moveTo>
                    <a:pt x="2450579" y="0"/>
                  </a:moveTo>
                  <a:lnTo>
                    <a:pt x="2426195" y="0"/>
                  </a:lnTo>
                  <a:lnTo>
                    <a:pt x="2426195" y="12192"/>
                  </a:lnTo>
                  <a:lnTo>
                    <a:pt x="2450579" y="12192"/>
                  </a:lnTo>
                  <a:lnTo>
                    <a:pt x="2450579" y="0"/>
                  </a:lnTo>
                  <a:close/>
                </a:path>
                <a:path w="2646045" h="12700">
                  <a:moveTo>
                    <a:pt x="2499360" y="0"/>
                  </a:moveTo>
                  <a:lnTo>
                    <a:pt x="2474976" y="0"/>
                  </a:lnTo>
                  <a:lnTo>
                    <a:pt x="2474976" y="12192"/>
                  </a:lnTo>
                  <a:lnTo>
                    <a:pt x="2499360" y="12192"/>
                  </a:lnTo>
                  <a:lnTo>
                    <a:pt x="2499360" y="0"/>
                  </a:lnTo>
                  <a:close/>
                </a:path>
                <a:path w="2646045" h="12700">
                  <a:moveTo>
                    <a:pt x="2523744" y="0"/>
                  </a:moveTo>
                  <a:lnTo>
                    <a:pt x="2511552" y="0"/>
                  </a:lnTo>
                  <a:lnTo>
                    <a:pt x="2511552" y="12192"/>
                  </a:lnTo>
                  <a:lnTo>
                    <a:pt x="2523744" y="12192"/>
                  </a:lnTo>
                  <a:lnTo>
                    <a:pt x="2523744" y="0"/>
                  </a:lnTo>
                  <a:close/>
                </a:path>
                <a:path w="2646045" h="12700">
                  <a:moveTo>
                    <a:pt x="2572499" y="0"/>
                  </a:moveTo>
                  <a:lnTo>
                    <a:pt x="2548128" y="0"/>
                  </a:lnTo>
                  <a:lnTo>
                    <a:pt x="2548128" y="12192"/>
                  </a:lnTo>
                  <a:lnTo>
                    <a:pt x="2572499" y="12192"/>
                  </a:lnTo>
                  <a:lnTo>
                    <a:pt x="2572499" y="0"/>
                  </a:lnTo>
                  <a:close/>
                </a:path>
                <a:path w="2646045" h="12700">
                  <a:moveTo>
                    <a:pt x="2609075" y="0"/>
                  </a:moveTo>
                  <a:lnTo>
                    <a:pt x="2584704" y="0"/>
                  </a:lnTo>
                  <a:lnTo>
                    <a:pt x="2584704" y="12192"/>
                  </a:lnTo>
                  <a:lnTo>
                    <a:pt x="2609075" y="12192"/>
                  </a:lnTo>
                  <a:lnTo>
                    <a:pt x="2609075" y="0"/>
                  </a:lnTo>
                  <a:close/>
                </a:path>
                <a:path w="2646045" h="12700">
                  <a:moveTo>
                    <a:pt x="2645651" y="0"/>
                  </a:moveTo>
                  <a:lnTo>
                    <a:pt x="2621280" y="0"/>
                  </a:lnTo>
                  <a:lnTo>
                    <a:pt x="2621280" y="12192"/>
                  </a:lnTo>
                  <a:lnTo>
                    <a:pt x="2645651" y="12192"/>
                  </a:lnTo>
                  <a:lnTo>
                    <a:pt x="264565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8376" y="4511547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83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57144" y="4505451"/>
              <a:ext cx="3816350" cy="12700"/>
            </a:xfrm>
            <a:custGeom>
              <a:avLst/>
              <a:gdLst/>
              <a:ahLst/>
              <a:cxnLst/>
              <a:rect l="l" t="t" r="r" b="b"/>
              <a:pathLst>
                <a:path w="3816350" h="12700">
                  <a:moveTo>
                    <a:pt x="48768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48768" y="12204"/>
                  </a:lnTo>
                  <a:lnTo>
                    <a:pt x="48768" y="0"/>
                  </a:lnTo>
                  <a:close/>
                </a:path>
                <a:path w="3816350" h="12700">
                  <a:moveTo>
                    <a:pt x="97523" y="0"/>
                  </a:moveTo>
                  <a:lnTo>
                    <a:pt x="73152" y="0"/>
                  </a:lnTo>
                  <a:lnTo>
                    <a:pt x="73152" y="12204"/>
                  </a:lnTo>
                  <a:lnTo>
                    <a:pt x="97523" y="12204"/>
                  </a:lnTo>
                  <a:lnTo>
                    <a:pt x="97523" y="0"/>
                  </a:lnTo>
                  <a:close/>
                </a:path>
                <a:path w="3816350" h="12700">
                  <a:moveTo>
                    <a:pt x="134112" y="0"/>
                  </a:moveTo>
                  <a:lnTo>
                    <a:pt x="109728" y="0"/>
                  </a:lnTo>
                  <a:lnTo>
                    <a:pt x="109728" y="12204"/>
                  </a:lnTo>
                  <a:lnTo>
                    <a:pt x="134112" y="12204"/>
                  </a:lnTo>
                  <a:lnTo>
                    <a:pt x="134112" y="0"/>
                  </a:lnTo>
                  <a:close/>
                </a:path>
                <a:path w="3816350" h="12700">
                  <a:moveTo>
                    <a:pt x="182867" y="0"/>
                  </a:moveTo>
                  <a:lnTo>
                    <a:pt x="158496" y="0"/>
                  </a:lnTo>
                  <a:lnTo>
                    <a:pt x="158496" y="12204"/>
                  </a:lnTo>
                  <a:lnTo>
                    <a:pt x="182867" y="12204"/>
                  </a:lnTo>
                  <a:lnTo>
                    <a:pt x="182867" y="0"/>
                  </a:lnTo>
                  <a:close/>
                </a:path>
                <a:path w="3816350" h="12700">
                  <a:moveTo>
                    <a:pt x="219456" y="0"/>
                  </a:moveTo>
                  <a:lnTo>
                    <a:pt x="207251" y="0"/>
                  </a:lnTo>
                  <a:lnTo>
                    <a:pt x="207251" y="12204"/>
                  </a:lnTo>
                  <a:lnTo>
                    <a:pt x="219456" y="12204"/>
                  </a:lnTo>
                  <a:lnTo>
                    <a:pt x="219456" y="0"/>
                  </a:lnTo>
                  <a:close/>
                </a:path>
                <a:path w="3816350" h="12700">
                  <a:moveTo>
                    <a:pt x="256032" y="0"/>
                  </a:moveTo>
                  <a:lnTo>
                    <a:pt x="231635" y="0"/>
                  </a:lnTo>
                  <a:lnTo>
                    <a:pt x="231635" y="12204"/>
                  </a:lnTo>
                  <a:lnTo>
                    <a:pt x="256032" y="12204"/>
                  </a:lnTo>
                  <a:lnTo>
                    <a:pt x="256032" y="0"/>
                  </a:lnTo>
                  <a:close/>
                </a:path>
                <a:path w="3816350" h="12700">
                  <a:moveTo>
                    <a:pt x="304800" y="0"/>
                  </a:moveTo>
                  <a:lnTo>
                    <a:pt x="280416" y="0"/>
                  </a:lnTo>
                  <a:lnTo>
                    <a:pt x="280416" y="12204"/>
                  </a:lnTo>
                  <a:lnTo>
                    <a:pt x="304800" y="12204"/>
                  </a:lnTo>
                  <a:lnTo>
                    <a:pt x="304800" y="0"/>
                  </a:lnTo>
                  <a:close/>
                </a:path>
                <a:path w="3816350" h="12700">
                  <a:moveTo>
                    <a:pt x="341376" y="0"/>
                  </a:moveTo>
                  <a:lnTo>
                    <a:pt x="316992" y="0"/>
                  </a:lnTo>
                  <a:lnTo>
                    <a:pt x="316992" y="12204"/>
                  </a:lnTo>
                  <a:lnTo>
                    <a:pt x="341376" y="12204"/>
                  </a:lnTo>
                  <a:lnTo>
                    <a:pt x="341376" y="0"/>
                  </a:lnTo>
                  <a:close/>
                </a:path>
                <a:path w="3816350" h="12700">
                  <a:moveTo>
                    <a:pt x="377952" y="0"/>
                  </a:moveTo>
                  <a:lnTo>
                    <a:pt x="353568" y="0"/>
                  </a:lnTo>
                  <a:lnTo>
                    <a:pt x="353568" y="12204"/>
                  </a:lnTo>
                  <a:lnTo>
                    <a:pt x="377952" y="12204"/>
                  </a:lnTo>
                  <a:lnTo>
                    <a:pt x="377952" y="0"/>
                  </a:lnTo>
                  <a:close/>
                </a:path>
                <a:path w="3816350" h="12700">
                  <a:moveTo>
                    <a:pt x="1158240" y="0"/>
                  </a:moveTo>
                  <a:lnTo>
                    <a:pt x="1133856" y="0"/>
                  </a:lnTo>
                  <a:lnTo>
                    <a:pt x="1133856" y="12204"/>
                  </a:lnTo>
                  <a:lnTo>
                    <a:pt x="1158240" y="12204"/>
                  </a:lnTo>
                  <a:lnTo>
                    <a:pt x="1158240" y="0"/>
                  </a:lnTo>
                  <a:close/>
                </a:path>
                <a:path w="3816350" h="12700">
                  <a:moveTo>
                    <a:pt x="1194816" y="0"/>
                  </a:moveTo>
                  <a:lnTo>
                    <a:pt x="1170432" y="0"/>
                  </a:lnTo>
                  <a:lnTo>
                    <a:pt x="1170432" y="12204"/>
                  </a:lnTo>
                  <a:lnTo>
                    <a:pt x="1194816" y="12204"/>
                  </a:lnTo>
                  <a:lnTo>
                    <a:pt x="1194816" y="0"/>
                  </a:lnTo>
                  <a:close/>
                </a:path>
                <a:path w="3816350" h="12700">
                  <a:moveTo>
                    <a:pt x="1243584" y="0"/>
                  </a:moveTo>
                  <a:lnTo>
                    <a:pt x="1219200" y="0"/>
                  </a:lnTo>
                  <a:lnTo>
                    <a:pt x="1219200" y="12204"/>
                  </a:lnTo>
                  <a:lnTo>
                    <a:pt x="1243584" y="12204"/>
                  </a:lnTo>
                  <a:lnTo>
                    <a:pt x="1243584" y="0"/>
                  </a:lnTo>
                  <a:close/>
                </a:path>
                <a:path w="3816350" h="12700">
                  <a:moveTo>
                    <a:pt x="1280160" y="0"/>
                  </a:moveTo>
                  <a:lnTo>
                    <a:pt x="1255776" y="0"/>
                  </a:lnTo>
                  <a:lnTo>
                    <a:pt x="1255776" y="12204"/>
                  </a:lnTo>
                  <a:lnTo>
                    <a:pt x="1280160" y="12204"/>
                  </a:lnTo>
                  <a:lnTo>
                    <a:pt x="1280160" y="0"/>
                  </a:lnTo>
                  <a:close/>
                </a:path>
                <a:path w="3816350" h="12700">
                  <a:moveTo>
                    <a:pt x="1316736" y="0"/>
                  </a:moveTo>
                  <a:lnTo>
                    <a:pt x="1304531" y="0"/>
                  </a:lnTo>
                  <a:lnTo>
                    <a:pt x="1304531" y="12204"/>
                  </a:lnTo>
                  <a:lnTo>
                    <a:pt x="1316736" y="12204"/>
                  </a:lnTo>
                  <a:lnTo>
                    <a:pt x="1316736" y="0"/>
                  </a:lnTo>
                  <a:close/>
                </a:path>
                <a:path w="3816350" h="12700">
                  <a:moveTo>
                    <a:pt x="1365504" y="0"/>
                  </a:moveTo>
                  <a:lnTo>
                    <a:pt x="1341120" y="0"/>
                  </a:lnTo>
                  <a:lnTo>
                    <a:pt x="1341120" y="12204"/>
                  </a:lnTo>
                  <a:lnTo>
                    <a:pt x="1365504" y="12204"/>
                  </a:lnTo>
                  <a:lnTo>
                    <a:pt x="1365504" y="0"/>
                  </a:lnTo>
                  <a:close/>
                </a:path>
                <a:path w="3816350" h="12700">
                  <a:moveTo>
                    <a:pt x="1402080" y="0"/>
                  </a:moveTo>
                  <a:lnTo>
                    <a:pt x="1377696" y="0"/>
                  </a:lnTo>
                  <a:lnTo>
                    <a:pt x="1377696" y="12204"/>
                  </a:lnTo>
                  <a:lnTo>
                    <a:pt x="1402080" y="12204"/>
                  </a:lnTo>
                  <a:lnTo>
                    <a:pt x="1402080" y="0"/>
                  </a:lnTo>
                  <a:close/>
                </a:path>
                <a:path w="3816350" h="12700">
                  <a:moveTo>
                    <a:pt x="1450848" y="0"/>
                  </a:moveTo>
                  <a:lnTo>
                    <a:pt x="1426464" y="0"/>
                  </a:lnTo>
                  <a:lnTo>
                    <a:pt x="1426464" y="12204"/>
                  </a:lnTo>
                  <a:lnTo>
                    <a:pt x="1450848" y="12204"/>
                  </a:lnTo>
                  <a:lnTo>
                    <a:pt x="1450848" y="0"/>
                  </a:lnTo>
                  <a:close/>
                </a:path>
                <a:path w="3816350" h="12700">
                  <a:moveTo>
                    <a:pt x="1511808" y="0"/>
                  </a:moveTo>
                  <a:lnTo>
                    <a:pt x="1463040" y="0"/>
                  </a:lnTo>
                  <a:lnTo>
                    <a:pt x="1463040" y="12204"/>
                  </a:lnTo>
                  <a:lnTo>
                    <a:pt x="1511808" y="12204"/>
                  </a:lnTo>
                  <a:lnTo>
                    <a:pt x="1511808" y="0"/>
                  </a:lnTo>
                  <a:close/>
                </a:path>
                <a:path w="3816350" h="12700">
                  <a:moveTo>
                    <a:pt x="2267712" y="0"/>
                  </a:moveTo>
                  <a:lnTo>
                    <a:pt x="2243328" y="0"/>
                  </a:lnTo>
                  <a:lnTo>
                    <a:pt x="2243328" y="12204"/>
                  </a:lnTo>
                  <a:lnTo>
                    <a:pt x="2267712" y="12204"/>
                  </a:lnTo>
                  <a:lnTo>
                    <a:pt x="2267712" y="0"/>
                  </a:lnTo>
                  <a:close/>
                </a:path>
                <a:path w="3816350" h="12700">
                  <a:moveTo>
                    <a:pt x="2316480" y="0"/>
                  </a:moveTo>
                  <a:lnTo>
                    <a:pt x="2292096" y="0"/>
                  </a:lnTo>
                  <a:lnTo>
                    <a:pt x="2292096" y="12204"/>
                  </a:lnTo>
                  <a:lnTo>
                    <a:pt x="2316480" y="12204"/>
                  </a:lnTo>
                  <a:lnTo>
                    <a:pt x="2316480" y="0"/>
                  </a:lnTo>
                  <a:close/>
                </a:path>
                <a:path w="3816350" h="12700">
                  <a:moveTo>
                    <a:pt x="2353056" y="0"/>
                  </a:moveTo>
                  <a:lnTo>
                    <a:pt x="2328672" y="0"/>
                  </a:lnTo>
                  <a:lnTo>
                    <a:pt x="2328672" y="12204"/>
                  </a:lnTo>
                  <a:lnTo>
                    <a:pt x="2353056" y="12204"/>
                  </a:lnTo>
                  <a:lnTo>
                    <a:pt x="2353056" y="0"/>
                  </a:lnTo>
                  <a:close/>
                </a:path>
                <a:path w="3816350" h="12700">
                  <a:moveTo>
                    <a:pt x="2426208" y="0"/>
                  </a:moveTo>
                  <a:lnTo>
                    <a:pt x="2377440" y="0"/>
                  </a:lnTo>
                  <a:lnTo>
                    <a:pt x="2377440" y="12204"/>
                  </a:lnTo>
                  <a:lnTo>
                    <a:pt x="2426208" y="12204"/>
                  </a:lnTo>
                  <a:lnTo>
                    <a:pt x="2426208" y="0"/>
                  </a:lnTo>
                  <a:close/>
                </a:path>
                <a:path w="3816350" h="12700">
                  <a:moveTo>
                    <a:pt x="2474976" y="0"/>
                  </a:moveTo>
                  <a:lnTo>
                    <a:pt x="2450592" y="0"/>
                  </a:lnTo>
                  <a:lnTo>
                    <a:pt x="2450592" y="12204"/>
                  </a:lnTo>
                  <a:lnTo>
                    <a:pt x="2474976" y="12204"/>
                  </a:lnTo>
                  <a:lnTo>
                    <a:pt x="2474976" y="0"/>
                  </a:lnTo>
                  <a:close/>
                </a:path>
                <a:path w="3816350" h="12700">
                  <a:moveTo>
                    <a:pt x="2523744" y="0"/>
                  </a:moveTo>
                  <a:lnTo>
                    <a:pt x="2499360" y="0"/>
                  </a:lnTo>
                  <a:lnTo>
                    <a:pt x="2499360" y="12204"/>
                  </a:lnTo>
                  <a:lnTo>
                    <a:pt x="2523744" y="12204"/>
                  </a:lnTo>
                  <a:lnTo>
                    <a:pt x="2523744" y="0"/>
                  </a:lnTo>
                  <a:close/>
                </a:path>
                <a:path w="3816350" h="12700">
                  <a:moveTo>
                    <a:pt x="2560320" y="0"/>
                  </a:moveTo>
                  <a:lnTo>
                    <a:pt x="2535936" y="0"/>
                  </a:lnTo>
                  <a:lnTo>
                    <a:pt x="2535936" y="12204"/>
                  </a:lnTo>
                  <a:lnTo>
                    <a:pt x="2560320" y="12204"/>
                  </a:lnTo>
                  <a:lnTo>
                    <a:pt x="2560320" y="0"/>
                  </a:lnTo>
                  <a:close/>
                </a:path>
                <a:path w="3816350" h="12700">
                  <a:moveTo>
                    <a:pt x="2596896" y="0"/>
                  </a:moveTo>
                  <a:lnTo>
                    <a:pt x="2584704" y="0"/>
                  </a:lnTo>
                  <a:lnTo>
                    <a:pt x="2584704" y="12204"/>
                  </a:lnTo>
                  <a:lnTo>
                    <a:pt x="2596896" y="12204"/>
                  </a:lnTo>
                  <a:lnTo>
                    <a:pt x="2596896" y="0"/>
                  </a:lnTo>
                  <a:close/>
                </a:path>
                <a:path w="3816350" h="12700">
                  <a:moveTo>
                    <a:pt x="2633472" y="0"/>
                  </a:moveTo>
                  <a:lnTo>
                    <a:pt x="2609088" y="0"/>
                  </a:lnTo>
                  <a:lnTo>
                    <a:pt x="2609088" y="12204"/>
                  </a:lnTo>
                  <a:lnTo>
                    <a:pt x="2633472" y="12204"/>
                  </a:lnTo>
                  <a:lnTo>
                    <a:pt x="2633472" y="0"/>
                  </a:lnTo>
                  <a:close/>
                </a:path>
                <a:path w="3816350" h="12700">
                  <a:moveTo>
                    <a:pt x="2670048" y="0"/>
                  </a:moveTo>
                  <a:lnTo>
                    <a:pt x="2645664" y="0"/>
                  </a:lnTo>
                  <a:lnTo>
                    <a:pt x="2645664" y="12204"/>
                  </a:lnTo>
                  <a:lnTo>
                    <a:pt x="2670048" y="12204"/>
                  </a:lnTo>
                  <a:lnTo>
                    <a:pt x="2670048" y="0"/>
                  </a:lnTo>
                  <a:close/>
                </a:path>
                <a:path w="3816350" h="12700">
                  <a:moveTo>
                    <a:pt x="3450336" y="0"/>
                  </a:moveTo>
                  <a:lnTo>
                    <a:pt x="3425952" y="0"/>
                  </a:lnTo>
                  <a:lnTo>
                    <a:pt x="3425952" y="12204"/>
                  </a:lnTo>
                  <a:lnTo>
                    <a:pt x="3450336" y="12204"/>
                  </a:lnTo>
                  <a:lnTo>
                    <a:pt x="3450336" y="0"/>
                  </a:lnTo>
                  <a:close/>
                </a:path>
                <a:path w="3816350" h="12700">
                  <a:moveTo>
                    <a:pt x="3499104" y="0"/>
                  </a:moveTo>
                  <a:lnTo>
                    <a:pt x="3474720" y="0"/>
                  </a:lnTo>
                  <a:lnTo>
                    <a:pt x="3474720" y="12204"/>
                  </a:lnTo>
                  <a:lnTo>
                    <a:pt x="3499104" y="12204"/>
                  </a:lnTo>
                  <a:lnTo>
                    <a:pt x="3499104" y="0"/>
                  </a:lnTo>
                  <a:close/>
                </a:path>
                <a:path w="3816350" h="12700">
                  <a:moveTo>
                    <a:pt x="3535680" y="0"/>
                  </a:moveTo>
                  <a:lnTo>
                    <a:pt x="3511296" y="0"/>
                  </a:lnTo>
                  <a:lnTo>
                    <a:pt x="3511296" y="12204"/>
                  </a:lnTo>
                  <a:lnTo>
                    <a:pt x="3535680" y="12204"/>
                  </a:lnTo>
                  <a:lnTo>
                    <a:pt x="3535680" y="0"/>
                  </a:lnTo>
                  <a:close/>
                </a:path>
                <a:path w="3816350" h="12700">
                  <a:moveTo>
                    <a:pt x="3572256" y="0"/>
                  </a:moveTo>
                  <a:lnTo>
                    <a:pt x="3547872" y="0"/>
                  </a:lnTo>
                  <a:lnTo>
                    <a:pt x="3547872" y="12204"/>
                  </a:lnTo>
                  <a:lnTo>
                    <a:pt x="3572256" y="12204"/>
                  </a:lnTo>
                  <a:lnTo>
                    <a:pt x="3572256" y="0"/>
                  </a:lnTo>
                  <a:close/>
                </a:path>
                <a:path w="3816350" h="12700">
                  <a:moveTo>
                    <a:pt x="3621011" y="0"/>
                  </a:moveTo>
                  <a:lnTo>
                    <a:pt x="3596627" y="0"/>
                  </a:lnTo>
                  <a:lnTo>
                    <a:pt x="3596627" y="12204"/>
                  </a:lnTo>
                  <a:lnTo>
                    <a:pt x="3621011" y="12204"/>
                  </a:lnTo>
                  <a:lnTo>
                    <a:pt x="3621011" y="0"/>
                  </a:lnTo>
                  <a:close/>
                </a:path>
                <a:path w="3816350" h="12700">
                  <a:moveTo>
                    <a:pt x="3669792" y="0"/>
                  </a:moveTo>
                  <a:lnTo>
                    <a:pt x="3645408" y="0"/>
                  </a:lnTo>
                  <a:lnTo>
                    <a:pt x="3645408" y="12204"/>
                  </a:lnTo>
                  <a:lnTo>
                    <a:pt x="3669792" y="12204"/>
                  </a:lnTo>
                  <a:lnTo>
                    <a:pt x="3669792" y="0"/>
                  </a:lnTo>
                  <a:close/>
                </a:path>
                <a:path w="3816350" h="12700">
                  <a:moveTo>
                    <a:pt x="3694176" y="0"/>
                  </a:moveTo>
                  <a:lnTo>
                    <a:pt x="3681984" y="0"/>
                  </a:lnTo>
                  <a:lnTo>
                    <a:pt x="3681984" y="12204"/>
                  </a:lnTo>
                  <a:lnTo>
                    <a:pt x="3694176" y="12204"/>
                  </a:lnTo>
                  <a:lnTo>
                    <a:pt x="3694176" y="0"/>
                  </a:lnTo>
                  <a:close/>
                </a:path>
                <a:path w="3816350" h="12700">
                  <a:moveTo>
                    <a:pt x="3742931" y="0"/>
                  </a:moveTo>
                  <a:lnTo>
                    <a:pt x="3718560" y="0"/>
                  </a:lnTo>
                  <a:lnTo>
                    <a:pt x="3718560" y="12204"/>
                  </a:lnTo>
                  <a:lnTo>
                    <a:pt x="3742931" y="12204"/>
                  </a:lnTo>
                  <a:lnTo>
                    <a:pt x="3742931" y="0"/>
                  </a:lnTo>
                  <a:close/>
                </a:path>
                <a:path w="3816350" h="12700">
                  <a:moveTo>
                    <a:pt x="3779507" y="0"/>
                  </a:moveTo>
                  <a:lnTo>
                    <a:pt x="3755136" y="0"/>
                  </a:lnTo>
                  <a:lnTo>
                    <a:pt x="3755136" y="12204"/>
                  </a:lnTo>
                  <a:lnTo>
                    <a:pt x="3779507" y="12204"/>
                  </a:lnTo>
                  <a:lnTo>
                    <a:pt x="3779507" y="0"/>
                  </a:lnTo>
                  <a:close/>
                </a:path>
                <a:path w="3816350" h="12700">
                  <a:moveTo>
                    <a:pt x="3816083" y="0"/>
                  </a:moveTo>
                  <a:lnTo>
                    <a:pt x="3791712" y="0"/>
                  </a:lnTo>
                  <a:lnTo>
                    <a:pt x="3791712" y="12204"/>
                  </a:lnTo>
                  <a:lnTo>
                    <a:pt x="3816083" y="12204"/>
                  </a:lnTo>
                  <a:lnTo>
                    <a:pt x="38160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08376" y="4523739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89">
                  <a:moveTo>
                    <a:pt x="0" y="0"/>
                  </a:moveTo>
                  <a:lnTo>
                    <a:pt x="97536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30296" y="4517643"/>
              <a:ext cx="3743325" cy="12700"/>
            </a:xfrm>
            <a:custGeom>
              <a:avLst/>
              <a:gdLst/>
              <a:ahLst/>
              <a:cxnLst/>
              <a:rect l="l" t="t" r="r" b="b"/>
              <a:pathLst>
                <a:path w="3743325" h="12700">
                  <a:moveTo>
                    <a:pt x="24371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4371" y="12192"/>
                  </a:lnTo>
                  <a:lnTo>
                    <a:pt x="24371" y="0"/>
                  </a:lnTo>
                  <a:close/>
                </a:path>
                <a:path w="3743325" h="12700">
                  <a:moveTo>
                    <a:pt x="60960" y="0"/>
                  </a:moveTo>
                  <a:lnTo>
                    <a:pt x="36576" y="0"/>
                  </a:lnTo>
                  <a:lnTo>
                    <a:pt x="36576" y="12192"/>
                  </a:lnTo>
                  <a:lnTo>
                    <a:pt x="60960" y="12192"/>
                  </a:lnTo>
                  <a:lnTo>
                    <a:pt x="60960" y="0"/>
                  </a:lnTo>
                  <a:close/>
                </a:path>
                <a:path w="3743325" h="12700">
                  <a:moveTo>
                    <a:pt x="109715" y="0"/>
                  </a:moveTo>
                  <a:lnTo>
                    <a:pt x="85344" y="0"/>
                  </a:lnTo>
                  <a:lnTo>
                    <a:pt x="85344" y="12192"/>
                  </a:lnTo>
                  <a:lnTo>
                    <a:pt x="109715" y="12192"/>
                  </a:lnTo>
                  <a:lnTo>
                    <a:pt x="109715" y="0"/>
                  </a:lnTo>
                  <a:close/>
                </a:path>
                <a:path w="3743325" h="12700">
                  <a:moveTo>
                    <a:pt x="146304" y="0"/>
                  </a:moveTo>
                  <a:lnTo>
                    <a:pt x="134099" y="0"/>
                  </a:lnTo>
                  <a:lnTo>
                    <a:pt x="134099" y="12192"/>
                  </a:lnTo>
                  <a:lnTo>
                    <a:pt x="146304" y="12192"/>
                  </a:lnTo>
                  <a:lnTo>
                    <a:pt x="146304" y="0"/>
                  </a:lnTo>
                  <a:close/>
                </a:path>
                <a:path w="3743325" h="12700">
                  <a:moveTo>
                    <a:pt x="182880" y="0"/>
                  </a:moveTo>
                  <a:lnTo>
                    <a:pt x="158483" y="0"/>
                  </a:lnTo>
                  <a:lnTo>
                    <a:pt x="158483" y="12192"/>
                  </a:lnTo>
                  <a:lnTo>
                    <a:pt x="182880" y="12192"/>
                  </a:lnTo>
                  <a:lnTo>
                    <a:pt x="182880" y="0"/>
                  </a:lnTo>
                  <a:close/>
                </a:path>
                <a:path w="3743325" h="12700">
                  <a:moveTo>
                    <a:pt x="231648" y="0"/>
                  </a:moveTo>
                  <a:lnTo>
                    <a:pt x="207264" y="0"/>
                  </a:lnTo>
                  <a:lnTo>
                    <a:pt x="207264" y="12192"/>
                  </a:lnTo>
                  <a:lnTo>
                    <a:pt x="231648" y="12192"/>
                  </a:lnTo>
                  <a:lnTo>
                    <a:pt x="231648" y="0"/>
                  </a:lnTo>
                  <a:close/>
                </a:path>
                <a:path w="3743325" h="12700">
                  <a:moveTo>
                    <a:pt x="268224" y="0"/>
                  </a:moveTo>
                  <a:lnTo>
                    <a:pt x="243840" y="0"/>
                  </a:lnTo>
                  <a:lnTo>
                    <a:pt x="243840" y="12192"/>
                  </a:lnTo>
                  <a:lnTo>
                    <a:pt x="268224" y="12192"/>
                  </a:lnTo>
                  <a:lnTo>
                    <a:pt x="268224" y="0"/>
                  </a:lnTo>
                  <a:close/>
                </a:path>
                <a:path w="3743325" h="12700">
                  <a:moveTo>
                    <a:pt x="304800" y="0"/>
                  </a:moveTo>
                  <a:lnTo>
                    <a:pt x="280416" y="0"/>
                  </a:lnTo>
                  <a:lnTo>
                    <a:pt x="280416" y="12192"/>
                  </a:lnTo>
                  <a:lnTo>
                    <a:pt x="304800" y="12192"/>
                  </a:lnTo>
                  <a:lnTo>
                    <a:pt x="304800" y="0"/>
                  </a:lnTo>
                  <a:close/>
                </a:path>
                <a:path w="3743325" h="12700">
                  <a:moveTo>
                    <a:pt x="1085088" y="0"/>
                  </a:moveTo>
                  <a:lnTo>
                    <a:pt x="1060704" y="0"/>
                  </a:lnTo>
                  <a:lnTo>
                    <a:pt x="1060704" y="12192"/>
                  </a:lnTo>
                  <a:lnTo>
                    <a:pt x="1085088" y="12192"/>
                  </a:lnTo>
                  <a:lnTo>
                    <a:pt x="1085088" y="0"/>
                  </a:lnTo>
                  <a:close/>
                </a:path>
                <a:path w="3743325" h="12700">
                  <a:moveTo>
                    <a:pt x="1121664" y="0"/>
                  </a:moveTo>
                  <a:lnTo>
                    <a:pt x="1097280" y="0"/>
                  </a:lnTo>
                  <a:lnTo>
                    <a:pt x="1097280" y="12192"/>
                  </a:lnTo>
                  <a:lnTo>
                    <a:pt x="1121664" y="12192"/>
                  </a:lnTo>
                  <a:lnTo>
                    <a:pt x="1121664" y="0"/>
                  </a:lnTo>
                  <a:close/>
                </a:path>
                <a:path w="3743325" h="12700">
                  <a:moveTo>
                    <a:pt x="1170432" y="0"/>
                  </a:moveTo>
                  <a:lnTo>
                    <a:pt x="1146048" y="0"/>
                  </a:lnTo>
                  <a:lnTo>
                    <a:pt x="1146048" y="12192"/>
                  </a:lnTo>
                  <a:lnTo>
                    <a:pt x="1170432" y="12192"/>
                  </a:lnTo>
                  <a:lnTo>
                    <a:pt x="1170432" y="0"/>
                  </a:lnTo>
                  <a:close/>
                </a:path>
                <a:path w="3743325" h="12700">
                  <a:moveTo>
                    <a:pt x="1207008" y="0"/>
                  </a:moveTo>
                  <a:lnTo>
                    <a:pt x="1182624" y="0"/>
                  </a:lnTo>
                  <a:lnTo>
                    <a:pt x="1182624" y="12192"/>
                  </a:lnTo>
                  <a:lnTo>
                    <a:pt x="1207008" y="12192"/>
                  </a:lnTo>
                  <a:lnTo>
                    <a:pt x="1207008" y="0"/>
                  </a:lnTo>
                  <a:close/>
                </a:path>
                <a:path w="3743325" h="12700">
                  <a:moveTo>
                    <a:pt x="1243584" y="0"/>
                  </a:moveTo>
                  <a:lnTo>
                    <a:pt x="1231379" y="0"/>
                  </a:lnTo>
                  <a:lnTo>
                    <a:pt x="1231379" y="12192"/>
                  </a:lnTo>
                  <a:lnTo>
                    <a:pt x="1243584" y="12192"/>
                  </a:lnTo>
                  <a:lnTo>
                    <a:pt x="1243584" y="0"/>
                  </a:lnTo>
                  <a:close/>
                </a:path>
                <a:path w="3743325" h="12700">
                  <a:moveTo>
                    <a:pt x="1292352" y="0"/>
                  </a:moveTo>
                  <a:lnTo>
                    <a:pt x="1267968" y="0"/>
                  </a:lnTo>
                  <a:lnTo>
                    <a:pt x="1267968" y="12192"/>
                  </a:lnTo>
                  <a:lnTo>
                    <a:pt x="1292352" y="12192"/>
                  </a:lnTo>
                  <a:lnTo>
                    <a:pt x="1292352" y="0"/>
                  </a:lnTo>
                  <a:close/>
                </a:path>
                <a:path w="3743325" h="12700">
                  <a:moveTo>
                    <a:pt x="1328928" y="0"/>
                  </a:moveTo>
                  <a:lnTo>
                    <a:pt x="1304544" y="0"/>
                  </a:lnTo>
                  <a:lnTo>
                    <a:pt x="1304544" y="12192"/>
                  </a:lnTo>
                  <a:lnTo>
                    <a:pt x="1328928" y="12192"/>
                  </a:lnTo>
                  <a:lnTo>
                    <a:pt x="1328928" y="0"/>
                  </a:lnTo>
                  <a:close/>
                </a:path>
                <a:path w="3743325" h="12700">
                  <a:moveTo>
                    <a:pt x="1377696" y="0"/>
                  </a:moveTo>
                  <a:lnTo>
                    <a:pt x="1353312" y="0"/>
                  </a:lnTo>
                  <a:lnTo>
                    <a:pt x="1353312" y="12192"/>
                  </a:lnTo>
                  <a:lnTo>
                    <a:pt x="1377696" y="12192"/>
                  </a:lnTo>
                  <a:lnTo>
                    <a:pt x="1377696" y="0"/>
                  </a:lnTo>
                  <a:close/>
                </a:path>
                <a:path w="3743325" h="12700">
                  <a:moveTo>
                    <a:pt x="1438656" y="0"/>
                  </a:moveTo>
                  <a:lnTo>
                    <a:pt x="1389888" y="0"/>
                  </a:lnTo>
                  <a:lnTo>
                    <a:pt x="1389888" y="12192"/>
                  </a:lnTo>
                  <a:lnTo>
                    <a:pt x="1438656" y="12192"/>
                  </a:lnTo>
                  <a:lnTo>
                    <a:pt x="1438656" y="0"/>
                  </a:lnTo>
                  <a:close/>
                </a:path>
                <a:path w="3743325" h="12700">
                  <a:moveTo>
                    <a:pt x="2194560" y="0"/>
                  </a:moveTo>
                  <a:lnTo>
                    <a:pt x="2170176" y="0"/>
                  </a:lnTo>
                  <a:lnTo>
                    <a:pt x="2170176" y="12192"/>
                  </a:lnTo>
                  <a:lnTo>
                    <a:pt x="2194560" y="12192"/>
                  </a:lnTo>
                  <a:lnTo>
                    <a:pt x="2194560" y="0"/>
                  </a:lnTo>
                  <a:close/>
                </a:path>
                <a:path w="3743325" h="12700">
                  <a:moveTo>
                    <a:pt x="2243328" y="0"/>
                  </a:moveTo>
                  <a:lnTo>
                    <a:pt x="2218944" y="0"/>
                  </a:lnTo>
                  <a:lnTo>
                    <a:pt x="2218944" y="12192"/>
                  </a:lnTo>
                  <a:lnTo>
                    <a:pt x="2243328" y="12192"/>
                  </a:lnTo>
                  <a:lnTo>
                    <a:pt x="2243328" y="0"/>
                  </a:lnTo>
                  <a:close/>
                </a:path>
                <a:path w="3743325" h="12700">
                  <a:moveTo>
                    <a:pt x="2279904" y="0"/>
                  </a:moveTo>
                  <a:lnTo>
                    <a:pt x="2255520" y="0"/>
                  </a:lnTo>
                  <a:lnTo>
                    <a:pt x="2255520" y="12192"/>
                  </a:lnTo>
                  <a:lnTo>
                    <a:pt x="2279904" y="12192"/>
                  </a:lnTo>
                  <a:lnTo>
                    <a:pt x="2279904" y="0"/>
                  </a:lnTo>
                  <a:close/>
                </a:path>
                <a:path w="3743325" h="12700">
                  <a:moveTo>
                    <a:pt x="2353056" y="0"/>
                  </a:moveTo>
                  <a:lnTo>
                    <a:pt x="2304288" y="0"/>
                  </a:lnTo>
                  <a:lnTo>
                    <a:pt x="2304288" y="12192"/>
                  </a:lnTo>
                  <a:lnTo>
                    <a:pt x="2353056" y="12192"/>
                  </a:lnTo>
                  <a:lnTo>
                    <a:pt x="2353056" y="0"/>
                  </a:lnTo>
                  <a:close/>
                </a:path>
                <a:path w="3743325" h="12700">
                  <a:moveTo>
                    <a:pt x="2401824" y="0"/>
                  </a:moveTo>
                  <a:lnTo>
                    <a:pt x="2377440" y="0"/>
                  </a:lnTo>
                  <a:lnTo>
                    <a:pt x="2377440" y="12192"/>
                  </a:lnTo>
                  <a:lnTo>
                    <a:pt x="2401824" y="12192"/>
                  </a:lnTo>
                  <a:lnTo>
                    <a:pt x="2401824" y="0"/>
                  </a:lnTo>
                  <a:close/>
                </a:path>
                <a:path w="3743325" h="12700">
                  <a:moveTo>
                    <a:pt x="2450592" y="0"/>
                  </a:moveTo>
                  <a:lnTo>
                    <a:pt x="2426208" y="0"/>
                  </a:lnTo>
                  <a:lnTo>
                    <a:pt x="2426208" y="12192"/>
                  </a:lnTo>
                  <a:lnTo>
                    <a:pt x="2450592" y="12192"/>
                  </a:lnTo>
                  <a:lnTo>
                    <a:pt x="2450592" y="0"/>
                  </a:lnTo>
                  <a:close/>
                </a:path>
                <a:path w="3743325" h="12700">
                  <a:moveTo>
                    <a:pt x="2487168" y="0"/>
                  </a:moveTo>
                  <a:lnTo>
                    <a:pt x="2462784" y="0"/>
                  </a:lnTo>
                  <a:lnTo>
                    <a:pt x="2462784" y="12192"/>
                  </a:lnTo>
                  <a:lnTo>
                    <a:pt x="2487168" y="12192"/>
                  </a:lnTo>
                  <a:lnTo>
                    <a:pt x="2487168" y="0"/>
                  </a:lnTo>
                  <a:close/>
                </a:path>
                <a:path w="3743325" h="12700">
                  <a:moveTo>
                    <a:pt x="2523744" y="0"/>
                  </a:moveTo>
                  <a:lnTo>
                    <a:pt x="2511552" y="0"/>
                  </a:lnTo>
                  <a:lnTo>
                    <a:pt x="2511552" y="12192"/>
                  </a:lnTo>
                  <a:lnTo>
                    <a:pt x="2523744" y="12192"/>
                  </a:lnTo>
                  <a:lnTo>
                    <a:pt x="2523744" y="0"/>
                  </a:lnTo>
                  <a:close/>
                </a:path>
                <a:path w="3743325" h="12700">
                  <a:moveTo>
                    <a:pt x="2560320" y="0"/>
                  </a:moveTo>
                  <a:lnTo>
                    <a:pt x="2535936" y="0"/>
                  </a:lnTo>
                  <a:lnTo>
                    <a:pt x="2535936" y="12192"/>
                  </a:lnTo>
                  <a:lnTo>
                    <a:pt x="2560320" y="12192"/>
                  </a:lnTo>
                  <a:lnTo>
                    <a:pt x="2560320" y="0"/>
                  </a:lnTo>
                  <a:close/>
                </a:path>
                <a:path w="3743325" h="12700">
                  <a:moveTo>
                    <a:pt x="2596896" y="0"/>
                  </a:moveTo>
                  <a:lnTo>
                    <a:pt x="2572512" y="0"/>
                  </a:lnTo>
                  <a:lnTo>
                    <a:pt x="2572512" y="12192"/>
                  </a:lnTo>
                  <a:lnTo>
                    <a:pt x="2596896" y="12192"/>
                  </a:lnTo>
                  <a:lnTo>
                    <a:pt x="2596896" y="0"/>
                  </a:lnTo>
                  <a:close/>
                </a:path>
                <a:path w="3743325" h="12700">
                  <a:moveTo>
                    <a:pt x="3364992" y="0"/>
                  </a:moveTo>
                  <a:lnTo>
                    <a:pt x="3340608" y="0"/>
                  </a:lnTo>
                  <a:lnTo>
                    <a:pt x="3340608" y="12192"/>
                  </a:lnTo>
                  <a:lnTo>
                    <a:pt x="3364992" y="12192"/>
                  </a:lnTo>
                  <a:lnTo>
                    <a:pt x="3364992" y="0"/>
                  </a:lnTo>
                  <a:close/>
                </a:path>
                <a:path w="3743325" h="12700">
                  <a:moveTo>
                    <a:pt x="3425952" y="0"/>
                  </a:moveTo>
                  <a:lnTo>
                    <a:pt x="3401568" y="0"/>
                  </a:lnTo>
                  <a:lnTo>
                    <a:pt x="3401568" y="12192"/>
                  </a:lnTo>
                  <a:lnTo>
                    <a:pt x="3425952" y="12192"/>
                  </a:lnTo>
                  <a:lnTo>
                    <a:pt x="3425952" y="0"/>
                  </a:lnTo>
                  <a:close/>
                </a:path>
                <a:path w="3743325" h="12700">
                  <a:moveTo>
                    <a:pt x="3462528" y="0"/>
                  </a:moveTo>
                  <a:lnTo>
                    <a:pt x="3438144" y="0"/>
                  </a:lnTo>
                  <a:lnTo>
                    <a:pt x="3438144" y="12192"/>
                  </a:lnTo>
                  <a:lnTo>
                    <a:pt x="3462528" y="12192"/>
                  </a:lnTo>
                  <a:lnTo>
                    <a:pt x="3462528" y="0"/>
                  </a:lnTo>
                  <a:close/>
                </a:path>
                <a:path w="3743325" h="12700">
                  <a:moveTo>
                    <a:pt x="3499104" y="0"/>
                  </a:moveTo>
                  <a:lnTo>
                    <a:pt x="3474720" y="0"/>
                  </a:lnTo>
                  <a:lnTo>
                    <a:pt x="3474720" y="12192"/>
                  </a:lnTo>
                  <a:lnTo>
                    <a:pt x="3499104" y="12192"/>
                  </a:lnTo>
                  <a:lnTo>
                    <a:pt x="3499104" y="0"/>
                  </a:lnTo>
                  <a:close/>
                </a:path>
                <a:path w="3743325" h="12700">
                  <a:moveTo>
                    <a:pt x="3547859" y="0"/>
                  </a:moveTo>
                  <a:lnTo>
                    <a:pt x="3523475" y="0"/>
                  </a:lnTo>
                  <a:lnTo>
                    <a:pt x="3523475" y="12192"/>
                  </a:lnTo>
                  <a:lnTo>
                    <a:pt x="3547859" y="12192"/>
                  </a:lnTo>
                  <a:lnTo>
                    <a:pt x="3547859" y="0"/>
                  </a:lnTo>
                  <a:close/>
                </a:path>
                <a:path w="3743325" h="12700">
                  <a:moveTo>
                    <a:pt x="3596640" y="0"/>
                  </a:moveTo>
                  <a:lnTo>
                    <a:pt x="3572256" y="0"/>
                  </a:lnTo>
                  <a:lnTo>
                    <a:pt x="3572256" y="12192"/>
                  </a:lnTo>
                  <a:lnTo>
                    <a:pt x="3596640" y="12192"/>
                  </a:lnTo>
                  <a:lnTo>
                    <a:pt x="3596640" y="0"/>
                  </a:lnTo>
                  <a:close/>
                </a:path>
                <a:path w="3743325" h="12700">
                  <a:moveTo>
                    <a:pt x="3621024" y="0"/>
                  </a:moveTo>
                  <a:lnTo>
                    <a:pt x="3608832" y="0"/>
                  </a:lnTo>
                  <a:lnTo>
                    <a:pt x="3608832" y="12192"/>
                  </a:lnTo>
                  <a:lnTo>
                    <a:pt x="3621024" y="12192"/>
                  </a:lnTo>
                  <a:lnTo>
                    <a:pt x="3621024" y="0"/>
                  </a:lnTo>
                  <a:close/>
                </a:path>
                <a:path w="3743325" h="12700">
                  <a:moveTo>
                    <a:pt x="3669779" y="0"/>
                  </a:moveTo>
                  <a:lnTo>
                    <a:pt x="3645408" y="0"/>
                  </a:lnTo>
                  <a:lnTo>
                    <a:pt x="3645408" y="12192"/>
                  </a:lnTo>
                  <a:lnTo>
                    <a:pt x="3669779" y="12192"/>
                  </a:lnTo>
                  <a:lnTo>
                    <a:pt x="3669779" y="0"/>
                  </a:lnTo>
                  <a:close/>
                </a:path>
                <a:path w="3743325" h="12700">
                  <a:moveTo>
                    <a:pt x="3706355" y="0"/>
                  </a:moveTo>
                  <a:lnTo>
                    <a:pt x="3681984" y="0"/>
                  </a:lnTo>
                  <a:lnTo>
                    <a:pt x="3681984" y="12192"/>
                  </a:lnTo>
                  <a:lnTo>
                    <a:pt x="3706355" y="12192"/>
                  </a:lnTo>
                  <a:lnTo>
                    <a:pt x="3706355" y="0"/>
                  </a:lnTo>
                  <a:close/>
                </a:path>
                <a:path w="3743325" h="12700">
                  <a:moveTo>
                    <a:pt x="3742931" y="0"/>
                  </a:moveTo>
                  <a:lnTo>
                    <a:pt x="3718560" y="0"/>
                  </a:lnTo>
                  <a:lnTo>
                    <a:pt x="3718560" y="12192"/>
                  </a:lnTo>
                  <a:lnTo>
                    <a:pt x="3742931" y="12192"/>
                  </a:lnTo>
                  <a:lnTo>
                    <a:pt x="3742931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57144" y="4535931"/>
              <a:ext cx="48895" cy="0"/>
            </a:xfrm>
            <a:custGeom>
              <a:avLst/>
              <a:gdLst/>
              <a:ahLst/>
              <a:cxnLst/>
              <a:rect l="l" t="t" r="r" b="b"/>
              <a:pathLst>
                <a:path w="48894">
                  <a:moveTo>
                    <a:pt x="0" y="0"/>
                  </a:moveTo>
                  <a:lnTo>
                    <a:pt x="48768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30296" y="4529835"/>
              <a:ext cx="304800" cy="12700"/>
            </a:xfrm>
            <a:custGeom>
              <a:avLst/>
              <a:gdLst/>
              <a:ahLst/>
              <a:cxnLst/>
              <a:rect l="l" t="t" r="r" b="b"/>
              <a:pathLst>
                <a:path w="304800" h="12700">
                  <a:moveTo>
                    <a:pt x="24371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4371" y="12192"/>
                  </a:lnTo>
                  <a:lnTo>
                    <a:pt x="24371" y="0"/>
                  </a:lnTo>
                  <a:close/>
                </a:path>
                <a:path w="304800" h="12700">
                  <a:moveTo>
                    <a:pt x="60960" y="0"/>
                  </a:moveTo>
                  <a:lnTo>
                    <a:pt x="36576" y="0"/>
                  </a:lnTo>
                  <a:lnTo>
                    <a:pt x="36576" y="12192"/>
                  </a:lnTo>
                  <a:lnTo>
                    <a:pt x="60960" y="12192"/>
                  </a:lnTo>
                  <a:lnTo>
                    <a:pt x="60960" y="0"/>
                  </a:lnTo>
                  <a:close/>
                </a:path>
                <a:path w="304800" h="12700">
                  <a:moveTo>
                    <a:pt x="109715" y="0"/>
                  </a:moveTo>
                  <a:lnTo>
                    <a:pt x="85344" y="0"/>
                  </a:lnTo>
                  <a:lnTo>
                    <a:pt x="85344" y="12192"/>
                  </a:lnTo>
                  <a:lnTo>
                    <a:pt x="109715" y="12192"/>
                  </a:lnTo>
                  <a:lnTo>
                    <a:pt x="109715" y="0"/>
                  </a:lnTo>
                  <a:close/>
                </a:path>
                <a:path w="304800" h="12700">
                  <a:moveTo>
                    <a:pt x="146304" y="0"/>
                  </a:moveTo>
                  <a:lnTo>
                    <a:pt x="134099" y="0"/>
                  </a:lnTo>
                  <a:lnTo>
                    <a:pt x="134099" y="12192"/>
                  </a:lnTo>
                  <a:lnTo>
                    <a:pt x="146304" y="12192"/>
                  </a:lnTo>
                  <a:lnTo>
                    <a:pt x="146304" y="0"/>
                  </a:lnTo>
                  <a:close/>
                </a:path>
                <a:path w="304800" h="12700">
                  <a:moveTo>
                    <a:pt x="182880" y="0"/>
                  </a:moveTo>
                  <a:lnTo>
                    <a:pt x="158483" y="0"/>
                  </a:lnTo>
                  <a:lnTo>
                    <a:pt x="158483" y="12192"/>
                  </a:lnTo>
                  <a:lnTo>
                    <a:pt x="182880" y="12192"/>
                  </a:lnTo>
                  <a:lnTo>
                    <a:pt x="182880" y="0"/>
                  </a:lnTo>
                  <a:close/>
                </a:path>
                <a:path w="304800" h="12700">
                  <a:moveTo>
                    <a:pt x="231648" y="0"/>
                  </a:moveTo>
                  <a:lnTo>
                    <a:pt x="207264" y="0"/>
                  </a:lnTo>
                  <a:lnTo>
                    <a:pt x="207264" y="12192"/>
                  </a:lnTo>
                  <a:lnTo>
                    <a:pt x="231648" y="12192"/>
                  </a:lnTo>
                  <a:lnTo>
                    <a:pt x="231648" y="0"/>
                  </a:lnTo>
                  <a:close/>
                </a:path>
                <a:path w="304800" h="12700">
                  <a:moveTo>
                    <a:pt x="268224" y="0"/>
                  </a:moveTo>
                  <a:lnTo>
                    <a:pt x="243840" y="0"/>
                  </a:lnTo>
                  <a:lnTo>
                    <a:pt x="243840" y="12192"/>
                  </a:lnTo>
                  <a:lnTo>
                    <a:pt x="268224" y="12192"/>
                  </a:lnTo>
                  <a:lnTo>
                    <a:pt x="268224" y="0"/>
                  </a:lnTo>
                  <a:close/>
                </a:path>
                <a:path w="304800" h="12700">
                  <a:moveTo>
                    <a:pt x="304800" y="0"/>
                  </a:moveTo>
                  <a:lnTo>
                    <a:pt x="280416" y="0"/>
                  </a:lnTo>
                  <a:lnTo>
                    <a:pt x="280416" y="12192"/>
                  </a:lnTo>
                  <a:lnTo>
                    <a:pt x="304800" y="1219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54424" y="4535931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84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91000" y="4529835"/>
              <a:ext cx="378460" cy="12700"/>
            </a:xfrm>
            <a:custGeom>
              <a:avLst/>
              <a:gdLst/>
              <a:ahLst/>
              <a:cxnLst/>
              <a:rect l="l" t="t" r="r" b="b"/>
              <a:pathLst>
                <a:path w="378460" h="12700">
                  <a:moveTo>
                    <a:pt x="243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4384" y="12192"/>
                  </a:lnTo>
                  <a:lnTo>
                    <a:pt x="24384" y="0"/>
                  </a:lnTo>
                  <a:close/>
                </a:path>
                <a:path w="378460" h="12700">
                  <a:moveTo>
                    <a:pt x="60960" y="0"/>
                  </a:moveTo>
                  <a:lnTo>
                    <a:pt x="36576" y="0"/>
                  </a:lnTo>
                  <a:lnTo>
                    <a:pt x="36576" y="12192"/>
                  </a:lnTo>
                  <a:lnTo>
                    <a:pt x="60960" y="12192"/>
                  </a:lnTo>
                  <a:lnTo>
                    <a:pt x="60960" y="0"/>
                  </a:lnTo>
                  <a:close/>
                </a:path>
                <a:path w="378460" h="12700">
                  <a:moveTo>
                    <a:pt x="109728" y="0"/>
                  </a:moveTo>
                  <a:lnTo>
                    <a:pt x="85344" y="0"/>
                  </a:lnTo>
                  <a:lnTo>
                    <a:pt x="85344" y="12192"/>
                  </a:lnTo>
                  <a:lnTo>
                    <a:pt x="109728" y="12192"/>
                  </a:lnTo>
                  <a:lnTo>
                    <a:pt x="109728" y="0"/>
                  </a:lnTo>
                  <a:close/>
                </a:path>
                <a:path w="378460" h="12700">
                  <a:moveTo>
                    <a:pt x="146304" y="0"/>
                  </a:moveTo>
                  <a:lnTo>
                    <a:pt x="121920" y="0"/>
                  </a:lnTo>
                  <a:lnTo>
                    <a:pt x="121920" y="12192"/>
                  </a:lnTo>
                  <a:lnTo>
                    <a:pt x="146304" y="12192"/>
                  </a:lnTo>
                  <a:lnTo>
                    <a:pt x="146304" y="0"/>
                  </a:lnTo>
                  <a:close/>
                </a:path>
                <a:path w="378460" h="12700">
                  <a:moveTo>
                    <a:pt x="182880" y="0"/>
                  </a:moveTo>
                  <a:lnTo>
                    <a:pt x="170675" y="0"/>
                  </a:lnTo>
                  <a:lnTo>
                    <a:pt x="170675" y="12192"/>
                  </a:lnTo>
                  <a:lnTo>
                    <a:pt x="182880" y="12192"/>
                  </a:lnTo>
                  <a:lnTo>
                    <a:pt x="182880" y="0"/>
                  </a:lnTo>
                  <a:close/>
                </a:path>
                <a:path w="378460" h="12700">
                  <a:moveTo>
                    <a:pt x="231648" y="0"/>
                  </a:moveTo>
                  <a:lnTo>
                    <a:pt x="207264" y="0"/>
                  </a:lnTo>
                  <a:lnTo>
                    <a:pt x="207264" y="12192"/>
                  </a:lnTo>
                  <a:lnTo>
                    <a:pt x="231648" y="12192"/>
                  </a:lnTo>
                  <a:lnTo>
                    <a:pt x="231648" y="0"/>
                  </a:lnTo>
                  <a:close/>
                </a:path>
                <a:path w="378460" h="12700">
                  <a:moveTo>
                    <a:pt x="268224" y="0"/>
                  </a:moveTo>
                  <a:lnTo>
                    <a:pt x="243840" y="0"/>
                  </a:lnTo>
                  <a:lnTo>
                    <a:pt x="243840" y="12192"/>
                  </a:lnTo>
                  <a:lnTo>
                    <a:pt x="268224" y="12192"/>
                  </a:lnTo>
                  <a:lnTo>
                    <a:pt x="268224" y="0"/>
                  </a:lnTo>
                  <a:close/>
                </a:path>
                <a:path w="378460" h="12700">
                  <a:moveTo>
                    <a:pt x="316992" y="0"/>
                  </a:moveTo>
                  <a:lnTo>
                    <a:pt x="292608" y="0"/>
                  </a:lnTo>
                  <a:lnTo>
                    <a:pt x="292608" y="12192"/>
                  </a:lnTo>
                  <a:lnTo>
                    <a:pt x="316992" y="12192"/>
                  </a:lnTo>
                  <a:lnTo>
                    <a:pt x="316992" y="0"/>
                  </a:lnTo>
                  <a:close/>
                </a:path>
                <a:path w="378460" h="12700">
                  <a:moveTo>
                    <a:pt x="377952" y="0"/>
                  </a:moveTo>
                  <a:lnTo>
                    <a:pt x="329184" y="0"/>
                  </a:lnTo>
                  <a:lnTo>
                    <a:pt x="329184" y="12192"/>
                  </a:lnTo>
                  <a:lnTo>
                    <a:pt x="377952" y="12192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12664" y="4535931"/>
              <a:ext cx="426720" cy="0"/>
            </a:xfrm>
            <a:custGeom>
              <a:avLst/>
              <a:gdLst/>
              <a:ahLst/>
              <a:cxnLst/>
              <a:rect l="l" t="t" r="r" b="b"/>
              <a:pathLst>
                <a:path w="426720">
                  <a:moveTo>
                    <a:pt x="0" y="0"/>
                  </a:moveTo>
                  <a:lnTo>
                    <a:pt x="48767" y="0"/>
                  </a:lnTo>
                </a:path>
                <a:path w="426720">
                  <a:moveTo>
                    <a:pt x="85344" y="0"/>
                  </a:moveTo>
                  <a:lnTo>
                    <a:pt x="134112" y="0"/>
                  </a:lnTo>
                </a:path>
                <a:path w="426720">
                  <a:moveTo>
                    <a:pt x="158496" y="0"/>
                  </a:moveTo>
                  <a:lnTo>
                    <a:pt x="207263" y="0"/>
                  </a:lnTo>
                </a:path>
                <a:path w="426720">
                  <a:moveTo>
                    <a:pt x="231648" y="0"/>
                  </a:moveTo>
                  <a:lnTo>
                    <a:pt x="426720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0904" y="4529835"/>
              <a:ext cx="402590" cy="12700"/>
            </a:xfrm>
            <a:custGeom>
              <a:avLst/>
              <a:gdLst/>
              <a:ahLst/>
              <a:cxnLst/>
              <a:rect l="l" t="t" r="r" b="b"/>
              <a:pathLst>
                <a:path w="402590" h="12700">
                  <a:moveTo>
                    <a:pt x="243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4384" y="12192"/>
                  </a:lnTo>
                  <a:lnTo>
                    <a:pt x="24384" y="0"/>
                  </a:lnTo>
                  <a:close/>
                </a:path>
                <a:path w="402590" h="12700">
                  <a:moveTo>
                    <a:pt x="85344" y="0"/>
                  </a:moveTo>
                  <a:lnTo>
                    <a:pt x="60960" y="0"/>
                  </a:lnTo>
                  <a:lnTo>
                    <a:pt x="60960" y="12192"/>
                  </a:lnTo>
                  <a:lnTo>
                    <a:pt x="85344" y="12192"/>
                  </a:lnTo>
                  <a:lnTo>
                    <a:pt x="85344" y="0"/>
                  </a:lnTo>
                  <a:close/>
                </a:path>
                <a:path w="402590" h="12700">
                  <a:moveTo>
                    <a:pt x="121920" y="0"/>
                  </a:moveTo>
                  <a:lnTo>
                    <a:pt x="97536" y="0"/>
                  </a:lnTo>
                  <a:lnTo>
                    <a:pt x="97536" y="12192"/>
                  </a:lnTo>
                  <a:lnTo>
                    <a:pt x="121920" y="12192"/>
                  </a:lnTo>
                  <a:lnTo>
                    <a:pt x="121920" y="0"/>
                  </a:lnTo>
                  <a:close/>
                </a:path>
                <a:path w="402590" h="12700">
                  <a:moveTo>
                    <a:pt x="158496" y="0"/>
                  </a:moveTo>
                  <a:lnTo>
                    <a:pt x="134112" y="0"/>
                  </a:lnTo>
                  <a:lnTo>
                    <a:pt x="134112" y="12192"/>
                  </a:lnTo>
                  <a:lnTo>
                    <a:pt x="158496" y="12192"/>
                  </a:lnTo>
                  <a:lnTo>
                    <a:pt x="158496" y="0"/>
                  </a:lnTo>
                  <a:close/>
                </a:path>
                <a:path w="402590" h="12700">
                  <a:moveTo>
                    <a:pt x="207251" y="0"/>
                  </a:moveTo>
                  <a:lnTo>
                    <a:pt x="182867" y="0"/>
                  </a:lnTo>
                  <a:lnTo>
                    <a:pt x="182867" y="12192"/>
                  </a:lnTo>
                  <a:lnTo>
                    <a:pt x="207251" y="12192"/>
                  </a:lnTo>
                  <a:lnTo>
                    <a:pt x="207251" y="0"/>
                  </a:lnTo>
                  <a:close/>
                </a:path>
                <a:path w="402590" h="12700">
                  <a:moveTo>
                    <a:pt x="256032" y="0"/>
                  </a:moveTo>
                  <a:lnTo>
                    <a:pt x="231648" y="0"/>
                  </a:lnTo>
                  <a:lnTo>
                    <a:pt x="231648" y="12192"/>
                  </a:lnTo>
                  <a:lnTo>
                    <a:pt x="256032" y="12192"/>
                  </a:lnTo>
                  <a:lnTo>
                    <a:pt x="256032" y="0"/>
                  </a:lnTo>
                  <a:close/>
                </a:path>
                <a:path w="402590" h="12700">
                  <a:moveTo>
                    <a:pt x="280416" y="0"/>
                  </a:moveTo>
                  <a:lnTo>
                    <a:pt x="268224" y="0"/>
                  </a:lnTo>
                  <a:lnTo>
                    <a:pt x="268224" y="12192"/>
                  </a:lnTo>
                  <a:lnTo>
                    <a:pt x="280416" y="12192"/>
                  </a:lnTo>
                  <a:lnTo>
                    <a:pt x="280416" y="0"/>
                  </a:lnTo>
                  <a:close/>
                </a:path>
                <a:path w="402590" h="12700">
                  <a:moveTo>
                    <a:pt x="329171" y="0"/>
                  </a:moveTo>
                  <a:lnTo>
                    <a:pt x="304800" y="0"/>
                  </a:lnTo>
                  <a:lnTo>
                    <a:pt x="304800" y="12192"/>
                  </a:lnTo>
                  <a:lnTo>
                    <a:pt x="329171" y="12192"/>
                  </a:lnTo>
                  <a:lnTo>
                    <a:pt x="329171" y="0"/>
                  </a:lnTo>
                  <a:close/>
                </a:path>
                <a:path w="402590" h="12700">
                  <a:moveTo>
                    <a:pt x="365747" y="0"/>
                  </a:moveTo>
                  <a:lnTo>
                    <a:pt x="341376" y="0"/>
                  </a:lnTo>
                  <a:lnTo>
                    <a:pt x="341376" y="12192"/>
                  </a:lnTo>
                  <a:lnTo>
                    <a:pt x="365747" y="12192"/>
                  </a:lnTo>
                  <a:lnTo>
                    <a:pt x="365747" y="0"/>
                  </a:lnTo>
                  <a:close/>
                </a:path>
                <a:path w="402590" h="12700">
                  <a:moveTo>
                    <a:pt x="402323" y="0"/>
                  </a:moveTo>
                  <a:lnTo>
                    <a:pt x="377952" y="0"/>
                  </a:lnTo>
                  <a:lnTo>
                    <a:pt x="377952" y="12192"/>
                  </a:lnTo>
                  <a:lnTo>
                    <a:pt x="402323" y="12192"/>
                  </a:lnTo>
                  <a:lnTo>
                    <a:pt x="40232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57144" y="4548123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24383" y="0"/>
                  </a:lnTo>
                </a:path>
                <a:path w="1524000">
                  <a:moveTo>
                    <a:pt x="36575" y="0"/>
                  </a:moveTo>
                  <a:lnTo>
                    <a:pt x="85343" y="0"/>
                  </a:lnTo>
                </a:path>
                <a:path w="1524000">
                  <a:moveTo>
                    <a:pt x="121919" y="0"/>
                  </a:moveTo>
                  <a:lnTo>
                    <a:pt x="170687" y="0"/>
                  </a:lnTo>
                </a:path>
                <a:path w="1524000">
                  <a:moveTo>
                    <a:pt x="195071" y="0"/>
                  </a:moveTo>
                  <a:lnTo>
                    <a:pt x="390144" y="0"/>
                  </a:lnTo>
                </a:path>
                <a:path w="1524000">
                  <a:moveTo>
                    <a:pt x="1109471" y="0"/>
                  </a:moveTo>
                  <a:lnTo>
                    <a:pt x="1146047" y="0"/>
                  </a:lnTo>
                </a:path>
                <a:path w="1524000">
                  <a:moveTo>
                    <a:pt x="1182623" y="0"/>
                  </a:moveTo>
                  <a:lnTo>
                    <a:pt x="1231391" y="0"/>
                  </a:lnTo>
                </a:path>
                <a:path w="1524000">
                  <a:moveTo>
                    <a:pt x="1267968" y="0"/>
                  </a:moveTo>
                  <a:lnTo>
                    <a:pt x="1304544" y="0"/>
                  </a:lnTo>
                </a:path>
                <a:path w="1524000">
                  <a:moveTo>
                    <a:pt x="1328928" y="0"/>
                  </a:moveTo>
                  <a:lnTo>
                    <a:pt x="1524000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70904" y="4542027"/>
              <a:ext cx="24765" cy="12700"/>
            </a:xfrm>
            <a:custGeom>
              <a:avLst/>
              <a:gdLst/>
              <a:ahLst/>
              <a:cxnLst/>
              <a:rect l="l" t="t" r="r" b="b"/>
              <a:pathLst>
                <a:path w="24764" h="12700">
                  <a:moveTo>
                    <a:pt x="0" y="12192"/>
                  </a:moveTo>
                  <a:lnTo>
                    <a:pt x="24384" y="12192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44056" y="4548123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0" y="0"/>
                  </a:moveTo>
                  <a:lnTo>
                    <a:pt x="36575" y="0"/>
                  </a:lnTo>
                </a:path>
                <a:path w="341629">
                  <a:moveTo>
                    <a:pt x="73151" y="0"/>
                  </a:moveTo>
                  <a:lnTo>
                    <a:pt x="121920" y="0"/>
                  </a:lnTo>
                </a:path>
                <a:path w="341629">
                  <a:moveTo>
                    <a:pt x="146303" y="0"/>
                  </a:moveTo>
                  <a:lnTo>
                    <a:pt x="341375" y="0"/>
                  </a:lnTo>
                </a:path>
              </a:pathLst>
            </a:custGeom>
            <a:ln w="12192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135883" y="4599432"/>
            <a:ext cx="4196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“Spectrum”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3"/>
              </a:rPr>
              <a:t>http://www.physics.sfasu.edu/astro/color.html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4320" y="1560880"/>
            <a:ext cx="196215" cy="4124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B1B1B1"/>
                </a:solidFill>
                <a:latin typeface="Arial MT"/>
                <a:cs typeface="Arial MT"/>
              </a:rPr>
              <a:t>UMCP</a:t>
            </a:r>
            <a:r>
              <a:rPr sz="1200" spc="-30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B1B1B1"/>
                </a:solidFill>
                <a:latin typeface="Arial MT"/>
                <a:cs typeface="Arial MT"/>
              </a:rPr>
              <a:t>ENEE408G</a:t>
            </a:r>
            <a:r>
              <a:rPr sz="1200" spc="5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B1B1B1"/>
                </a:solidFill>
                <a:latin typeface="Arial MT"/>
                <a:cs typeface="Arial MT"/>
              </a:rPr>
              <a:t>Slides</a:t>
            </a:r>
            <a:r>
              <a:rPr sz="1200" spc="-70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B1B1B1"/>
                </a:solidFill>
                <a:latin typeface="Arial MT"/>
                <a:cs typeface="Arial MT"/>
              </a:rPr>
              <a:t>(created</a:t>
            </a:r>
            <a:r>
              <a:rPr sz="1200" spc="-45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B1B1B1"/>
                </a:solidFill>
                <a:latin typeface="Arial MT"/>
                <a:cs typeface="Arial MT"/>
              </a:rPr>
              <a:t>by</a:t>
            </a:r>
            <a:r>
              <a:rPr sz="1200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B1B1B1"/>
                </a:solidFill>
                <a:latin typeface="Arial MT"/>
                <a:cs typeface="Arial MT"/>
              </a:rPr>
              <a:t>M.Wu</a:t>
            </a:r>
            <a:r>
              <a:rPr sz="1200" spc="-45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B1B1B1"/>
                </a:solidFill>
                <a:latin typeface="Arial MT"/>
                <a:cs typeface="Arial MT"/>
              </a:rPr>
              <a:t>&amp;</a:t>
            </a:r>
            <a:r>
              <a:rPr sz="1200" spc="-10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B1B1B1"/>
                </a:solidFill>
                <a:latin typeface="Arial MT"/>
                <a:cs typeface="Arial MT"/>
              </a:rPr>
              <a:t>R.Liu</a:t>
            </a:r>
            <a:r>
              <a:rPr sz="1200" spc="-45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B1B1B1"/>
                </a:solidFill>
                <a:latin typeface="Arial MT"/>
                <a:cs typeface="Arial MT"/>
              </a:rPr>
              <a:t>©</a:t>
            </a:r>
            <a:r>
              <a:rPr sz="1200" spc="5" dirty="0">
                <a:solidFill>
                  <a:srgbClr val="B1B1B1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B1B1B1"/>
                </a:solidFill>
                <a:latin typeface="Arial MT"/>
                <a:cs typeface="Arial MT"/>
              </a:rPr>
              <a:t>2002)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932" y="368807"/>
            <a:ext cx="52235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Primary</a:t>
            </a:r>
            <a:r>
              <a:rPr spc="-9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dirty="0"/>
              <a:t>Secondary</a:t>
            </a:r>
            <a:r>
              <a:rPr spc="-20" dirty="0"/>
              <a:t> </a:t>
            </a:r>
            <a:r>
              <a:rPr spc="-5" dirty="0"/>
              <a:t>Colors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402587"/>
            <a:ext cx="4066540" cy="3914140"/>
          </a:xfrm>
          <a:custGeom>
            <a:avLst/>
            <a:gdLst/>
            <a:ahLst/>
            <a:cxnLst/>
            <a:rect l="l" t="t" r="r" b="b"/>
            <a:pathLst>
              <a:path w="4066540" h="3914140">
                <a:moveTo>
                  <a:pt x="4066019" y="2526792"/>
                </a:moveTo>
                <a:lnTo>
                  <a:pt x="4062971" y="2456688"/>
                </a:lnTo>
                <a:lnTo>
                  <a:pt x="4056888" y="2386584"/>
                </a:lnTo>
                <a:lnTo>
                  <a:pt x="4047744" y="2316480"/>
                </a:lnTo>
                <a:lnTo>
                  <a:pt x="4038600" y="2266188"/>
                </a:lnTo>
                <a:lnTo>
                  <a:pt x="4038600" y="2459736"/>
                </a:lnTo>
                <a:lnTo>
                  <a:pt x="4038600" y="2599944"/>
                </a:lnTo>
                <a:lnTo>
                  <a:pt x="4032504" y="2667000"/>
                </a:lnTo>
                <a:lnTo>
                  <a:pt x="4023347" y="2737104"/>
                </a:lnTo>
                <a:lnTo>
                  <a:pt x="4011168" y="2801112"/>
                </a:lnTo>
                <a:lnTo>
                  <a:pt x="3995928" y="2868168"/>
                </a:lnTo>
                <a:lnTo>
                  <a:pt x="3977640" y="2932176"/>
                </a:lnTo>
                <a:lnTo>
                  <a:pt x="3956304" y="2996184"/>
                </a:lnTo>
                <a:lnTo>
                  <a:pt x="3931920" y="3057144"/>
                </a:lnTo>
                <a:lnTo>
                  <a:pt x="3904488" y="3118104"/>
                </a:lnTo>
                <a:lnTo>
                  <a:pt x="3843528" y="3233928"/>
                </a:lnTo>
                <a:lnTo>
                  <a:pt x="3806952" y="3288792"/>
                </a:lnTo>
                <a:lnTo>
                  <a:pt x="3770376" y="3340608"/>
                </a:lnTo>
                <a:lnTo>
                  <a:pt x="3727704" y="3392424"/>
                </a:lnTo>
                <a:lnTo>
                  <a:pt x="3642360" y="3489960"/>
                </a:lnTo>
                <a:lnTo>
                  <a:pt x="3593592" y="3535680"/>
                </a:lnTo>
                <a:lnTo>
                  <a:pt x="3544824" y="3578352"/>
                </a:lnTo>
                <a:lnTo>
                  <a:pt x="3493008" y="3617976"/>
                </a:lnTo>
                <a:lnTo>
                  <a:pt x="3441192" y="3654552"/>
                </a:lnTo>
                <a:lnTo>
                  <a:pt x="3386328" y="3691128"/>
                </a:lnTo>
                <a:lnTo>
                  <a:pt x="3328416" y="3724656"/>
                </a:lnTo>
                <a:lnTo>
                  <a:pt x="3270504" y="3752088"/>
                </a:lnTo>
                <a:lnTo>
                  <a:pt x="3209544" y="3779520"/>
                </a:lnTo>
                <a:lnTo>
                  <a:pt x="3148584" y="3803904"/>
                </a:lnTo>
                <a:lnTo>
                  <a:pt x="3084576" y="3825240"/>
                </a:lnTo>
                <a:lnTo>
                  <a:pt x="3020568" y="3843528"/>
                </a:lnTo>
                <a:lnTo>
                  <a:pt x="2953512" y="3858768"/>
                </a:lnTo>
                <a:lnTo>
                  <a:pt x="2886456" y="3870960"/>
                </a:lnTo>
                <a:lnTo>
                  <a:pt x="2819400" y="3880104"/>
                </a:lnTo>
                <a:lnTo>
                  <a:pt x="2749296" y="3886200"/>
                </a:lnTo>
                <a:lnTo>
                  <a:pt x="2609088" y="3886200"/>
                </a:lnTo>
                <a:lnTo>
                  <a:pt x="2542032" y="3880104"/>
                </a:lnTo>
                <a:lnTo>
                  <a:pt x="2471928" y="3870960"/>
                </a:lnTo>
                <a:lnTo>
                  <a:pt x="2407920" y="3858768"/>
                </a:lnTo>
                <a:lnTo>
                  <a:pt x="2340864" y="3843528"/>
                </a:lnTo>
                <a:lnTo>
                  <a:pt x="2276856" y="3825240"/>
                </a:lnTo>
                <a:lnTo>
                  <a:pt x="2212848" y="3803904"/>
                </a:lnTo>
                <a:lnTo>
                  <a:pt x="2151888" y="3779520"/>
                </a:lnTo>
                <a:lnTo>
                  <a:pt x="2090928" y="3752088"/>
                </a:lnTo>
                <a:lnTo>
                  <a:pt x="2061464" y="3736581"/>
                </a:lnTo>
                <a:lnTo>
                  <a:pt x="2103120" y="3712464"/>
                </a:lnTo>
                <a:lnTo>
                  <a:pt x="2161032" y="3675888"/>
                </a:lnTo>
                <a:lnTo>
                  <a:pt x="2264664" y="3596640"/>
                </a:lnTo>
                <a:lnTo>
                  <a:pt x="2316480" y="3553968"/>
                </a:lnTo>
                <a:lnTo>
                  <a:pt x="2365248" y="3508248"/>
                </a:lnTo>
                <a:lnTo>
                  <a:pt x="2410968" y="3459480"/>
                </a:lnTo>
                <a:lnTo>
                  <a:pt x="2453640" y="3407664"/>
                </a:lnTo>
                <a:lnTo>
                  <a:pt x="2493264" y="3355848"/>
                </a:lnTo>
                <a:lnTo>
                  <a:pt x="2532888" y="3300984"/>
                </a:lnTo>
                <a:lnTo>
                  <a:pt x="2569464" y="3246120"/>
                </a:lnTo>
                <a:lnTo>
                  <a:pt x="2602992" y="3188208"/>
                </a:lnTo>
                <a:lnTo>
                  <a:pt x="2633472" y="3127248"/>
                </a:lnTo>
                <a:lnTo>
                  <a:pt x="2660904" y="3066288"/>
                </a:lnTo>
                <a:lnTo>
                  <a:pt x="2685288" y="3005328"/>
                </a:lnTo>
                <a:lnTo>
                  <a:pt x="2706624" y="2938272"/>
                </a:lnTo>
                <a:lnTo>
                  <a:pt x="2724912" y="2874264"/>
                </a:lnTo>
                <a:lnTo>
                  <a:pt x="2740152" y="2807208"/>
                </a:lnTo>
                <a:lnTo>
                  <a:pt x="2752344" y="2740152"/>
                </a:lnTo>
                <a:lnTo>
                  <a:pt x="2761488" y="2670048"/>
                </a:lnTo>
                <a:lnTo>
                  <a:pt x="2767584" y="2599944"/>
                </a:lnTo>
                <a:lnTo>
                  <a:pt x="2770365" y="2533053"/>
                </a:lnTo>
                <a:lnTo>
                  <a:pt x="2770632" y="2532888"/>
                </a:lnTo>
                <a:lnTo>
                  <a:pt x="2874264" y="2453640"/>
                </a:lnTo>
                <a:lnTo>
                  <a:pt x="2926080" y="2410968"/>
                </a:lnTo>
                <a:lnTo>
                  <a:pt x="2974848" y="2365248"/>
                </a:lnTo>
                <a:lnTo>
                  <a:pt x="3020568" y="2316480"/>
                </a:lnTo>
                <a:lnTo>
                  <a:pt x="3063240" y="2264664"/>
                </a:lnTo>
                <a:lnTo>
                  <a:pt x="3102864" y="2212848"/>
                </a:lnTo>
                <a:lnTo>
                  <a:pt x="3142488" y="2157984"/>
                </a:lnTo>
                <a:lnTo>
                  <a:pt x="3179064" y="2103120"/>
                </a:lnTo>
                <a:lnTo>
                  <a:pt x="3212592" y="2045208"/>
                </a:lnTo>
                <a:lnTo>
                  <a:pt x="3243072" y="1984248"/>
                </a:lnTo>
                <a:lnTo>
                  <a:pt x="3270504" y="1923288"/>
                </a:lnTo>
                <a:lnTo>
                  <a:pt x="3294888" y="1862328"/>
                </a:lnTo>
                <a:lnTo>
                  <a:pt x="3316224" y="1795272"/>
                </a:lnTo>
                <a:lnTo>
                  <a:pt x="3334512" y="1731264"/>
                </a:lnTo>
                <a:lnTo>
                  <a:pt x="3349752" y="1664208"/>
                </a:lnTo>
                <a:lnTo>
                  <a:pt x="3361944" y="1597152"/>
                </a:lnTo>
                <a:lnTo>
                  <a:pt x="3371088" y="1527048"/>
                </a:lnTo>
                <a:lnTo>
                  <a:pt x="3377184" y="1456944"/>
                </a:lnTo>
                <a:lnTo>
                  <a:pt x="3380232" y="1383792"/>
                </a:lnTo>
                <a:lnTo>
                  <a:pt x="3379254" y="1361414"/>
                </a:lnTo>
                <a:lnTo>
                  <a:pt x="3386328" y="1365504"/>
                </a:lnTo>
                <a:lnTo>
                  <a:pt x="3441192" y="1402080"/>
                </a:lnTo>
                <a:lnTo>
                  <a:pt x="3493008" y="1438656"/>
                </a:lnTo>
                <a:lnTo>
                  <a:pt x="3544824" y="1478280"/>
                </a:lnTo>
                <a:lnTo>
                  <a:pt x="3593592" y="1524000"/>
                </a:lnTo>
                <a:lnTo>
                  <a:pt x="3642360" y="1566672"/>
                </a:lnTo>
                <a:lnTo>
                  <a:pt x="3688080" y="1615440"/>
                </a:lnTo>
                <a:lnTo>
                  <a:pt x="3730752" y="1664208"/>
                </a:lnTo>
                <a:lnTo>
                  <a:pt x="3770376" y="1716024"/>
                </a:lnTo>
                <a:lnTo>
                  <a:pt x="3806952" y="1767840"/>
                </a:lnTo>
                <a:lnTo>
                  <a:pt x="3843528" y="1822704"/>
                </a:lnTo>
                <a:lnTo>
                  <a:pt x="3877056" y="1880616"/>
                </a:lnTo>
                <a:lnTo>
                  <a:pt x="3904488" y="1938528"/>
                </a:lnTo>
                <a:lnTo>
                  <a:pt x="3931920" y="1999488"/>
                </a:lnTo>
                <a:lnTo>
                  <a:pt x="3956304" y="2060448"/>
                </a:lnTo>
                <a:lnTo>
                  <a:pt x="3977640" y="2124456"/>
                </a:lnTo>
                <a:lnTo>
                  <a:pt x="3995928" y="2188464"/>
                </a:lnTo>
                <a:lnTo>
                  <a:pt x="4011168" y="2255520"/>
                </a:lnTo>
                <a:lnTo>
                  <a:pt x="4023347" y="2322576"/>
                </a:lnTo>
                <a:lnTo>
                  <a:pt x="4032504" y="2389632"/>
                </a:lnTo>
                <a:lnTo>
                  <a:pt x="4038600" y="2459736"/>
                </a:lnTo>
                <a:lnTo>
                  <a:pt x="4038600" y="2266188"/>
                </a:lnTo>
                <a:lnTo>
                  <a:pt x="4020299" y="2182368"/>
                </a:lnTo>
                <a:lnTo>
                  <a:pt x="4002024" y="2115312"/>
                </a:lnTo>
                <a:lnTo>
                  <a:pt x="3980688" y="2051304"/>
                </a:lnTo>
                <a:lnTo>
                  <a:pt x="3956304" y="1990344"/>
                </a:lnTo>
                <a:lnTo>
                  <a:pt x="3928872" y="1929384"/>
                </a:lnTo>
                <a:lnTo>
                  <a:pt x="3898392" y="1868424"/>
                </a:lnTo>
                <a:lnTo>
                  <a:pt x="3864864" y="1810512"/>
                </a:lnTo>
                <a:lnTo>
                  <a:pt x="3828288" y="1755648"/>
                </a:lnTo>
                <a:lnTo>
                  <a:pt x="3749040" y="1645920"/>
                </a:lnTo>
                <a:lnTo>
                  <a:pt x="3706368" y="1597152"/>
                </a:lnTo>
                <a:lnTo>
                  <a:pt x="3660648" y="1548384"/>
                </a:lnTo>
                <a:lnTo>
                  <a:pt x="3611880" y="1502664"/>
                </a:lnTo>
                <a:lnTo>
                  <a:pt x="3560064" y="1459992"/>
                </a:lnTo>
                <a:lnTo>
                  <a:pt x="3508248" y="1420368"/>
                </a:lnTo>
                <a:lnTo>
                  <a:pt x="3453384" y="1380744"/>
                </a:lnTo>
                <a:lnTo>
                  <a:pt x="3398520" y="1344168"/>
                </a:lnTo>
                <a:lnTo>
                  <a:pt x="3377984" y="1332293"/>
                </a:lnTo>
                <a:lnTo>
                  <a:pt x="3377184" y="1313688"/>
                </a:lnTo>
                <a:lnTo>
                  <a:pt x="3371088" y="1243584"/>
                </a:lnTo>
                <a:lnTo>
                  <a:pt x="3361944" y="1173480"/>
                </a:lnTo>
                <a:lnTo>
                  <a:pt x="3352800" y="1123188"/>
                </a:lnTo>
                <a:lnTo>
                  <a:pt x="3352800" y="1316736"/>
                </a:lnTo>
                <a:lnTo>
                  <a:pt x="3352800" y="1317701"/>
                </a:lnTo>
                <a:lnTo>
                  <a:pt x="3352800" y="1346098"/>
                </a:lnTo>
                <a:lnTo>
                  <a:pt x="3352800" y="1456944"/>
                </a:lnTo>
                <a:lnTo>
                  <a:pt x="3346704" y="1524000"/>
                </a:lnTo>
                <a:lnTo>
                  <a:pt x="3337560" y="1594104"/>
                </a:lnTo>
                <a:lnTo>
                  <a:pt x="3325368" y="1658112"/>
                </a:lnTo>
                <a:lnTo>
                  <a:pt x="3310128" y="1725168"/>
                </a:lnTo>
                <a:lnTo>
                  <a:pt x="3291840" y="1789176"/>
                </a:lnTo>
                <a:lnTo>
                  <a:pt x="3270504" y="1853184"/>
                </a:lnTo>
                <a:lnTo>
                  <a:pt x="3246120" y="1914144"/>
                </a:lnTo>
                <a:lnTo>
                  <a:pt x="3218688" y="1975104"/>
                </a:lnTo>
                <a:lnTo>
                  <a:pt x="3157728" y="2090928"/>
                </a:lnTo>
                <a:lnTo>
                  <a:pt x="3121152" y="2145792"/>
                </a:lnTo>
                <a:lnTo>
                  <a:pt x="3084576" y="2197608"/>
                </a:lnTo>
                <a:lnTo>
                  <a:pt x="3041904" y="2249424"/>
                </a:lnTo>
                <a:lnTo>
                  <a:pt x="2956560" y="2346960"/>
                </a:lnTo>
                <a:lnTo>
                  <a:pt x="2907792" y="2392680"/>
                </a:lnTo>
                <a:lnTo>
                  <a:pt x="2859024" y="2435352"/>
                </a:lnTo>
                <a:lnTo>
                  <a:pt x="2807208" y="2474976"/>
                </a:lnTo>
                <a:lnTo>
                  <a:pt x="2769527" y="2501569"/>
                </a:lnTo>
                <a:lnTo>
                  <a:pt x="2767584" y="2456688"/>
                </a:lnTo>
                <a:lnTo>
                  <a:pt x="2761488" y="2386584"/>
                </a:lnTo>
                <a:lnTo>
                  <a:pt x="2752344" y="2316480"/>
                </a:lnTo>
                <a:lnTo>
                  <a:pt x="2743200" y="2266188"/>
                </a:lnTo>
                <a:lnTo>
                  <a:pt x="2743200" y="2459736"/>
                </a:lnTo>
                <a:lnTo>
                  <a:pt x="2743200" y="2519680"/>
                </a:lnTo>
                <a:lnTo>
                  <a:pt x="2743200" y="2550223"/>
                </a:lnTo>
                <a:lnTo>
                  <a:pt x="2743200" y="2599944"/>
                </a:lnTo>
                <a:lnTo>
                  <a:pt x="2737104" y="2667000"/>
                </a:lnTo>
                <a:lnTo>
                  <a:pt x="2727960" y="2737104"/>
                </a:lnTo>
                <a:lnTo>
                  <a:pt x="2715768" y="2801112"/>
                </a:lnTo>
                <a:lnTo>
                  <a:pt x="2700528" y="2868168"/>
                </a:lnTo>
                <a:lnTo>
                  <a:pt x="2682240" y="2932176"/>
                </a:lnTo>
                <a:lnTo>
                  <a:pt x="2660904" y="2996184"/>
                </a:lnTo>
                <a:lnTo>
                  <a:pt x="2636520" y="3057144"/>
                </a:lnTo>
                <a:lnTo>
                  <a:pt x="2609088" y="3118104"/>
                </a:lnTo>
                <a:lnTo>
                  <a:pt x="2548128" y="3233928"/>
                </a:lnTo>
                <a:lnTo>
                  <a:pt x="2511552" y="3288792"/>
                </a:lnTo>
                <a:lnTo>
                  <a:pt x="2474976" y="3340608"/>
                </a:lnTo>
                <a:lnTo>
                  <a:pt x="2432304" y="3392424"/>
                </a:lnTo>
                <a:lnTo>
                  <a:pt x="2346960" y="3489960"/>
                </a:lnTo>
                <a:lnTo>
                  <a:pt x="2298192" y="3535680"/>
                </a:lnTo>
                <a:lnTo>
                  <a:pt x="2249424" y="3578352"/>
                </a:lnTo>
                <a:lnTo>
                  <a:pt x="2197608" y="3617976"/>
                </a:lnTo>
                <a:lnTo>
                  <a:pt x="2145792" y="3654552"/>
                </a:lnTo>
                <a:lnTo>
                  <a:pt x="2090928" y="3691128"/>
                </a:lnTo>
                <a:lnTo>
                  <a:pt x="2035771" y="3723068"/>
                </a:lnTo>
                <a:lnTo>
                  <a:pt x="2006041" y="3707422"/>
                </a:lnTo>
                <a:lnTo>
                  <a:pt x="2006041" y="3737445"/>
                </a:lnTo>
                <a:lnTo>
                  <a:pt x="1914144" y="3779520"/>
                </a:lnTo>
                <a:lnTo>
                  <a:pt x="1853184" y="3803904"/>
                </a:lnTo>
                <a:lnTo>
                  <a:pt x="1789176" y="3825240"/>
                </a:lnTo>
                <a:lnTo>
                  <a:pt x="1725168" y="3843528"/>
                </a:lnTo>
                <a:lnTo>
                  <a:pt x="1658112" y="3858768"/>
                </a:lnTo>
                <a:lnTo>
                  <a:pt x="1591056" y="3870960"/>
                </a:lnTo>
                <a:lnTo>
                  <a:pt x="1524000" y="3880104"/>
                </a:lnTo>
                <a:lnTo>
                  <a:pt x="1453896" y="3886200"/>
                </a:lnTo>
                <a:lnTo>
                  <a:pt x="1313688" y="3886200"/>
                </a:lnTo>
                <a:lnTo>
                  <a:pt x="1246632" y="3880104"/>
                </a:lnTo>
                <a:lnTo>
                  <a:pt x="1176528" y="3870960"/>
                </a:lnTo>
                <a:lnTo>
                  <a:pt x="1112520" y="3858768"/>
                </a:lnTo>
                <a:lnTo>
                  <a:pt x="1045464" y="3843528"/>
                </a:lnTo>
                <a:lnTo>
                  <a:pt x="981456" y="3825240"/>
                </a:lnTo>
                <a:lnTo>
                  <a:pt x="917448" y="3803904"/>
                </a:lnTo>
                <a:lnTo>
                  <a:pt x="856488" y="3779520"/>
                </a:lnTo>
                <a:lnTo>
                  <a:pt x="795528" y="3752088"/>
                </a:lnTo>
                <a:lnTo>
                  <a:pt x="679691" y="3691128"/>
                </a:lnTo>
                <a:lnTo>
                  <a:pt x="624840" y="3654552"/>
                </a:lnTo>
                <a:lnTo>
                  <a:pt x="573024" y="3617976"/>
                </a:lnTo>
                <a:lnTo>
                  <a:pt x="521208" y="3575304"/>
                </a:lnTo>
                <a:lnTo>
                  <a:pt x="423672" y="3489960"/>
                </a:lnTo>
                <a:lnTo>
                  <a:pt x="377952" y="3441192"/>
                </a:lnTo>
                <a:lnTo>
                  <a:pt x="335280" y="3392424"/>
                </a:lnTo>
                <a:lnTo>
                  <a:pt x="295656" y="3340608"/>
                </a:lnTo>
                <a:lnTo>
                  <a:pt x="259080" y="3288792"/>
                </a:lnTo>
                <a:lnTo>
                  <a:pt x="222504" y="3233928"/>
                </a:lnTo>
                <a:lnTo>
                  <a:pt x="188976" y="3176016"/>
                </a:lnTo>
                <a:lnTo>
                  <a:pt x="161544" y="3118104"/>
                </a:lnTo>
                <a:lnTo>
                  <a:pt x="134112" y="3057144"/>
                </a:lnTo>
                <a:lnTo>
                  <a:pt x="109728" y="2996184"/>
                </a:lnTo>
                <a:lnTo>
                  <a:pt x="88392" y="2932176"/>
                </a:lnTo>
                <a:lnTo>
                  <a:pt x="70104" y="2868168"/>
                </a:lnTo>
                <a:lnTo>
                  <a:pt x="54864" y="2801112"/>
                </a:lnTo>
                <a:lnTo>
                  <a:pt x="42672" y="2734056"/>
                </a:lnTo>
                <a:lnTo>
                  <a:pt x="33528" y="2667000"/>
                </a:lnTo>
                <a:lnTo>
                  <a:pt x="27432" y="2596896"/>
                </a:lnTo>
                <a:lnTo>
                  <a:pt x="27432" y="2456688"/>
                </a:lnTo>
                <a:lnTo>
                  <a:pt x="33528" y="2389632"/>
                </a:lnTo>
                <a:lnTo>
                  <a:pt x="42672" y="2319528"/>
                </a:lnTo>
                <a:lnTo>
                  <a:pt x="54864" y="2255520"/>
                </a:lnTo>
                <a:lnTo>
                  <a:pt x="70104" y="2188464"/>
                </a:lnTo>
                <a:lnTo>
                  <a:pt x="88392" y="2124456"/>
                </a:lnTo>
                <a:lnTo>
                  <a:pt x="109728" y="2060448"/>
                </a:lnTo>
                <a:lnTo>
                  <a:pt x="134112" y="1999488"/>
                </a:lnTo>
                <a:lnTo>
                  <a:pt x="161544" y="1938528"/>
                </a:lnTo>
                <a:lnTo>
                  <a:pt x="188976" y="1880616"/>
                </a:lnTo>
                <a:lnTo>
                  <a:pt x="222504" y="1822704"/>
                </a:lnTo>
                <a:lnTo>
                  <a:pt x="259080" y="1767840"/>
                </a:lnTo>
                <a:lnTo>
                  <a:pt x="295656" y="1716024"/>
                </a:lnTo>
                <a:lnTo>
                  <a:pt x="335280" y="1664208"/>
                </a:lnTo>
                <a:lnTo>
                  <a:pt x="381000" y="1615440"/>
                </a:lnTo>
                <a:lnTo>
                  <a:pt x="423672" y="1566672"/>
                </a:lnTo>
                <a:lnTo>
                  <a:pt x="472440" y="1520952"/>
                </a:lnTo>
                <a:lnTo>
                  <a:pt x="521208" y="1478280"/>
                </a:lnTo>
                <a:lnTo>
                  <a:pt x="573024" y="1438656"/>
                </a:lnTo>
                <a:lnTo>
                  <a:pt x="610692" y="1412074"/>
                </a:lnTo>
                <a:lnTo>
                  <a:pt x="612648" y="1456944"/>
                </a:lnTo>
                <a:lnTo>
                  <a:pt x="618744" y="1527048"/>
                </a:lnTo>
                <a:lnTo>
                  <a:pt x="627888" y="1597152"/>
                </a:lnTo>
                <a:lnTo>
                  <a:pt x="640080" y="1664208"/>
                </a:lnTo>
                <a:lnTo>
                  <a:pt x="655320" y="1731264"/>
                </a:lnTo>
                <a:lnTo>
                  <a:pt x="673608" y="1798320"/>
                </a:lnTo>
                <a:lnTo>
                  <a:pt x="694944" y="1862328"/>
                </a:lnTo>
                <a:lnTo>
                  <a:pt x="719328" y="1923288"/>
                </a:lnTo>
                <a:lnTo>
                  <a:pt x="746760" y="1984248"/>
                </a:lnTo>
                <a:lnTo>
                  <a:pt x="777240" y="2045208"/>
                </a:lnTo>
                <a:lnTo>
                  <a:pt x="810768" y="2103120"/>
                </a:lnTo>
                <a:lnTo>
                  <a:pt x="847344" y="2161032"/>
                </a:lnTo>
                <a:lnTo>
                  <a:pt x="926592" y="2264664"/>
                </a:lnTo>
                <a:lnTo>
                  <a:pt x="969264" y="2316480"/>
                </a:lnTo>
                <a:lnTo>
                  <a:pt x="1014984" y="2365248"/>
                </a:lnTo>
                <a:lnTo>
                  <a:pt x="1063752" y="2410968"/>
                </a:lnTo>
                <a:lnTo>
                  <a:pt x="1115568" y="2453640"/>
                </a:lnTo>
                <a:lnTo>
                  <a:pt x="1167384" y="2493264"/>
                </a:lnTo>
                <a:lnTo>
                  <a:pt x="1222248" y="2532888"/>
                </a:lnTo>
                <a:lnTo>
                  <a:pt x="1277112" y="2569464"/>
                </a:lnTo>
                <a:lnTo>
                  <a:pt x="1297635" y="2581351"/>
                </a:lnTo>
                <a:lnTo>
                  <a:pt x="1298448" y="2599944"/>
                </a:lnTo>
                <a:lnTo>
                  <a:pt x="1304544" y="2670048"/>
                </a:lnTo>
                <a:lnTo>
                  <a:pt x="1313688" y="2740152"/>
                </a:lnTo>
                <a:lnTo>
                  <a:pt x="1325880" y="2807208"/>
                </a:lnTo>
                <a:lnTo>
                  <a:pt x="1341120" y="2874264"/>
                </a:lnTo>
                <a:lnTo>
                  <a:pt x="1359408" y="2941320"/>
                </a:lnTo>
                <a:lnTo>
                  <a:pt x="1380744" y="3005328"/>
                </a:lnTo>
                <a:lnTo>
                  <a:pt x="1405128" y="3066288"/>
                </a:lnTo>
                <a:lnTo>
                  <a:pt x="1432560" y="3127248"/>
                </a:lnTo>
                <a:lnTo>
                  <a:pt x="1463040" y="3188208"/>
                </a:lnTo>
                <a:lnTo>
                  <a:pt x="1496568" y="3246120"/>
                </a:lnTo>
                <a:lnTo>
                  <a:pt x="1533144" y="3304032"/>
                </a:lnTo>
                <a:lnTo>
                  <a:pt x="1612392" y="3407664"/>
                </a:lnTo>
                <a:lnTo>
                  <a:pt x="1655064" y="3459480"/>
                </a:lnTo>
                <a:lnTo>
                  <a:pt x="1700784" y="3508248"/>
                </a:lnTo>
                <a:lnTo>
                  <a:pt x="1749552" y="3553968"/>
                </a:lnTo>
                <a:lnTo>
                  <a:pt x="1801368" y="3596640"/>
                </a:lnTo>
                <a:lnTo>
                  <a:pt x="1853184" y="3636264"/>
                </a:lnTo>
                <a:lnTo>
                  <a:pt x="1908048" y="3675888"/>
                </a:lnTo>
                <a:lnTo>
                  <a:pt x="1962912" y="3712464"/>
                </a:lnTo>
                <a:lnTo>
                  <a:pt x="2006041" y="3737445"/>
                </a:lnTo>
                <a:lnTo>
                  <a:pt x="2006041" y="3707422"/>
                </a:lnTo>
                <a:lnTo>
                  <a:pt x="1975104" y="3691128"/>
                </a:lnTo>
                <a:lnTo>
                  <a:pt x="1920240" y="3654552"/>
                </a:lnTo>
                <a:lnTo>
                  <a:pt x="1868424" y="3617976"/>
                </a:lnTo>
                <a:lnTo>
                  <a:pt x="1816608" y="3575304"/>
                </a:lnTo>
                <a:lnTo>
                  <a:pt x="1719072" y="3489960"/>
                </a:lnTo>
                <a:lnTo>
                  <a:pt x="1673352" y="3441192"/>
                </a:lnTo>
                <a:lnTo>
                  <a:pt x="1630680" y="3392424"/>
                </a:lnTo>
                <a:lnTo>
                  <a:pt x="1591056" y="3340608"/>
                </a:lnTo>
                <a:lnTo>
                  <a:pt x="1554480" y="3288792"/>
                </a:lnTo>
                <a:lnTo>
                  <a:pt x="1517904" y="3233928"/>
                </a:lnTo>
                <a:lnTo>
                  <a:pt x="1484376" y="3176016"/>
                </a:lnTo>
                <a:lnTo>
                  <a:pt x="1456944" y="3118104"/>
                </a:lnTo>
                <a:lnTo>
                  <a:pt x="1429512" y="3057144"/>
                </a:lnTo>
                <a:lnTo>
                  <a:pt x="1405128" y="2996184"/>
                </a:lnTo>
                <a:lnTo>
                  <a:pt x="1383792" y="2932176"/>
                </a:lnTo>
                <a:lnTo>
                  <a:pt x="1365504" y="2868168"/>
                </a:lnTo>
                <a:lnTo>
                  <a:pt x="1350264" y="2801112"/>
                </a:lnTo>
                <a:lnTo>
                  <a:pt x="1338072" y="2734056"/>
                </a:lnTo>
                <a:lnTo>
                  <a:pt x="1328928" y="2667000"/>
                </a:lnTo>
                <a:lnTo>
                  <a:pt x="1322832" y="2596896"/>
                </a:lnTo>
                <a:lnTo>
                  <a:pt x="1322832" y="2595943"/>
                </a:lnTo>
                <a:lnTo>
                  <a:pt x="1335024" y="2602992"/>
                </a:lnTo>
                <a:lnTo>
                  <a:pt x="1395984" y="2633472"/>
                </a:lnTo>
                <a:lnTo>
                  <a:pt x="1456944" y="2660904"/>
                </a:lnTo>
                <a:lnTo>
                  <a:pt x="1517904" y="2685288"/>
                </a:lnTo>
                <a:lnTo>
                  <a:pt x="1584960" y="2706624"/>
                </a:lnTo>
                <a:lnTo>
                  <a:pt x="1648968" y="2724912"/>
                </a:lnTo>
                <a:lnTo>
                  <a:pt x="1716024" y="2740152"/>
                </a:lnTo>
                <a:lnTo>
                  <a:pt x="1783080" y="2752344"/>
                </a:lnTo>
                <a:lnTo>
                  <a:pt x="1853184" y="2761488"/>
                </a:lnTo>
                <a:lnTo>
                  <a:pt x="1923288" y="2767584"/>
                </a:lnTo>
                <a:lnTo>
                  <a:pt x="1996440" y="2770632"/>
                </a:lnTo>
                <a:lnTo>
                  <a:pt x="2066544" y="2767584"/>
                </a:lnTo>
                <a:lnTo>
                  <a:pt x="2136648" y="2761488"/>
                </a:lnTo>
                <a:lnTo>
                  <a:pt x="2206752" y="2752344"/>
                </a:lnTo>
                <a:lnTo>
                  <a:pt x="2257044" y="2743200"/>
                </a:lnTo>
                <a:lnTo>
                  <a:pt x="2273808" y="2740152"/>
                </a:lnTo>
                <a:lnTo>
                  <a:pt x="2340864" y="2724912"/>
                </a:lnTo>
                <a:lnTo>
                  <a:pt x="2407920" y="2706624"/>
                </a:lnTo>
                <a:lnTo>
                  <a:pt x="2471928" y="2685288"/>
                </a:lnTo>
                <a:lnTo>
                  <a:pt x="2532888" y="2660904"/>
                </a:lnTo>
                <a:lnTo>
                  <a:pt x="2593848" y="2633472"/>
                </a:lnTo>
                <a:lnTo>
                  <a:pt x="2654808" y="2602992"/>
                </a:lnTo>
                <a:lnTo>
                  <a:pt x="2712720" y="2569464"/>
                </a:lnTo>
                <a:lnTo>
                  <a:pt x="2743200" y="2550223"/>
                </a:lnTo>
                <a:lnTo>
                  <a:pt x="2743200" y="2519680"/>
                </a:lnTo>
                <a:lnTo>
                  <a:pt x="2700528" y="2548128"/>
                </a:lnTo>
                <a:lnTo>
                  <a:pt x="2642616" y="2581656"/>
                </a:lnTo>
                <a:lnTo>
                  <a:pt x="2584704" y="2609088"/>
                </a:lnTo>
                <a:lnTo>
                  <a:pt x="2523744" y="2636520"/>
                </a:lnTo>
                <a:lnTo>
                  <a:pt x="2462784" y="2660904"/>
                </a:lnTo>
                <a:lnTo>
                  <a:pt x="2398776" y="2682240"/>
                </a:lnTo>
                <a:lnTo>
                  <a:pt x="2334768" y="2700528"/>
                </a:lnTo>
                <a:lnTo>
                  <a:pt x="2267712" y="2715768"/>
                </a:lnTo>
                <a:lnTo>
                  <a:pt x="2200656" y="2727960"/>
                </a:lnTo>
                <a:lnTo>
                  <a:pt x="2133600" y="2737104"/>
                </a:lnTo>
                <a:lnTo>
                  <a:pt x="2063496" y="2743200"/>
                </a:lnTo>
                <a:lnTo>
                  <a:pt x="1923288" y="2743200"/>
                </a:lnTo>
                <a:lnTo>
                  <a:pt x="1856232" y="2737104"/>
                </a:lnTo>
                <a:lnTo>
                  <a:pt x="1786128" y="2727960"/>
                </a:lnTo>
                <a:lnTo>
                  <a:pt x="1722120" y="2715768"/>
                </a:lnTo>
                <a:lnTo>
                  <a:pt x="1655064" y="2700528"/>
                </a:lnTo>
                <a:lnTo>
                  <a:pt x="1591056" y="2682240"/>
                </a:lnTo>
                <a:lnTo>
                  <a:pt x="1527048" y="2660904"/>
                </a:lnTo>
                <a:lnTo>
                  <a:pt x="1466088" y="2636520"/>
                </a:lnTo>
                <a:lnTo>
                  <a:pt x="1405128" y="2609088"/>
                </a:lnTo>
                <a:lnTo>
                  <a:pt x="1322832" y="2565781"/>
                </a:lnTo>
                <a:lnTo>
                  <a:pt x="1322832" y="2456688"/>
                </a:lnTo>
                <a:lnTo>
                  <a:pt x="1328928" y="2389632"/>
                </a:lnTo>
                <a:lnTo>
                  <a:pt x="1338072" y="2319528"/>
                </a:lnTo>
                <a:lnTo>
                  <a:pt x="1350264" y="2255520"/>
                </a:lnTo>
                <a:lnTo>
                  <a:pt x="1365504" y="2188464"/>
                </a:lnTo>
                <a:lnTo>
                  <a:pt x="1383792" y="2124456"/>
                </a:lnTo>
                <a:lnTo>
                  <a:pt x="1405128" y="2060448"/>
                </a:lnTo>
                <a:lnTo>
                  <a:pt x="1429512" y="1999488"/>
                </a:lnTo>
                <a:lnTo>
                  <a:pt x="1456944" y="1938528"/>
                </a:lnTo>
                <a:lnTo>
                  <a:pt x="1484376" y="1880616"/>
                </a:lnTo>
                <a:lnTo>
                  <a:pt x="1517904" y="1822704"/>
                </a:lnTo>
                <a:lnTo>
                  <a:pt x="1554480" y="1767840"/>
                </a:lnTo>
                <a:lnTo>
                  <a:pt x="1591056" y="1716024"/>
                </a:lnTo>
                <a:lnTo>
                  <a:pt x="1630680" y="1664208"/>
                </a:lnTo>
                <a:lnTo>
                  <a:pt x="1676400" y="1615440"/>
                </a:lnTo>
                <a:lnTo>
                  <a:pt x="1719072" y="1566672"/>
                </a:lnTo>
                <a:lnTo>
                  <a:pt x="1767840" y="1520952"/>
                </a:lnTo>
                <a:lnTo>
                  <a:pt x="1816608" y="1478280"/>
                </a:lnTo>
                <a:lnTo>
                  <a:pt x="1868424" y="1438656"/>
                </a:lnTo>
                <a:lnTo>
                  <a:pt x="1920240" y="1402080"/>
                </a:lnTo>
                <a:lnTo>
                  <a:pt x="1975104" y="1365504"/>
                </a:lnTo>
                <a:lnTo>
                  <a:pt x="2033016" y="1331976"/>
                </a:lnTo>
                <a:lnTo>
                  <a:pt x="2090928" y="1365504"/>
                </a:lnTo>
                <a:lnTo>
                  <a:pt x="2145792" y="1402080"/>
                </a:lnTo>
                <a:lnTo>
                  <a:pt x="2197608" y="1438656"/>
                </a:lnTo>
                <a:lnTo>
                  <a:pt x="2249424" y="1478280"/>
                </a:lnTo>
                <a:lnTo>
                  <a:pt x="2298192" y="1524000"/>
                </a:lnTo>
                <a:lnTo>
                  <a:pt x="2346960" y="1566672"/>
                </a:lnTo>
                <a:lnTo>
                  <a:pt x="2392680" y="1615440"/>
                </a:lnTo>
                <a:lnTo>
                  <a:pt x="2435352" y="1664208"/>
                </a:lnTo>
                <a:lnTo>
                  <a:pt x="2474976" y="1716024"/>
                </a:lnTo>
                <a:lnTo>
                  <a:pt x="2511552" y="1767840"/>
                </a:lnTo>
                <a:lnTo>
                  <a:pt x="2548128" y="1822704"/>
                </a:lnTo>
                <a:lnTo>
                  <a:pt x="2581656" y="1880616"/>
                </a:lnTo>
                <a:lnTo>
                  <a:pt x="2609088" y="1938528"/>
                </a:lnTo>
                <a:lnTo>
                  <a:pt x="2636520" y="1999488"/>
                </a:lnTo>
                <a:lnTo>
                  <a:pt x="2660904" y="2060448"/>
                </a:lnTo>
                <a:lnTo>
                  <a:pt x="2682240" y="2124456"/>
                </a:lnTo>
                <a:lnTo>
                  <a:pt x="2700528" y="2188464"/>
                </a:lnTo>
                <a:lnTo>
                  <a:pt x="2715768" y="2255520"/>
                </a:lnTo>
                <a:lnTo>
                  <a:pt x="2727960" y="2322576"/>
                </a:lnTo>
                <a:lnTo>
                  <a:pt x="2737104" y="2389632"/>
                </a:lnTo>
                <a:lnTo>
                  <a:pt x="2743200" y="2459736"/>
                </a:lnTo>
                <a:lnTo>
                  <a:pt x="2743200" y="2266188"/>
                </a:lnTo>
                <a:lnTo>
                  <a:pt x="2724912" y="2182368"/>
                </a:lnTo>
                <a:lnTo>
                  <a:pt x="2706624" y="2115312"/>
                </a:lnTo>
                <a:lnTo>
                  <a:pt x="2685288" y="2051304"/>
                </a:lnTo>
                <a:lnTo>
                  <a:pt x="2660904" y="1990344"/>
                </a:lnTo>
                <a:lnTo>
                  <a:pt x="2633472" y="1929384"/>
                </a:lnTo>
                <a:lnTo>
                  <a:pt x="2602992" y="1868424"/>
                </a:lnTo>
                <a:lnTo>
                  <a:pt x="2569464" y="1810512"/>
                </a:lnTo>
                <a:lnTo>
                  <a:pt x="2532888" y="1755648"/>
                </a:lnTo>
                <a:lnTo>
                  <a:pt x="2453640" y="1645920"/>
                </a:lnTo>
                <a:lnTo>
                  <a:pt x="2410968" y="1597152"/>
                </a:lnTo>
                <a:lnTo>
                  <a:pt x="2365248" y="1548384"/>
                </a:lnTo>
                <a:lnTo>
                  <a:pt x="2316480" y="1502664"/>
                </a:lnTo>
                <a:lnTo>
                  <a:pt x="2264664" y="1459992"/>
                </a:lnTo>
                <a:lnTo>
                  <a:pt x="2212848" y="1420368"/>
                </a:lnTo>
                <a:lnTo>
                  <a:pt x="2157984" y="1380744"/>
                </a:lnTo>
                <a:lnTo>
                  <a:pt x="2103120" y="1344168"/>
                </a:lnTo>
                <a:lnTo>
                  <a:pt x="2059990" y="1319199"/>
                </a:lnTo>
                <a:lnTo>
                  <a:pt x="2090928" y="1304544"/>
                </a:lnTo>
                <a:lnTo>
                  <a:pt x="2151888" y="1277112"/>
                </a:lnTo>
                <a:lnTo>
                  <a:pt x="2212848" y="1252728"/>
                </a:lnTo>
                <a:lnTo>
                  <a:pt x="2276856" y="1231392"/>
                </a:lnTo>
                <a:lnTo>
                  <a:pt x="2340864" y="1213104"/>
                </a:lnTo>
                <a:lnTo>
                  <a:pt x="2407920" y="1197864"/>
                </a:lnTo>
                <a:lnTo>
                  <a:pt x="2474976" y="1185672"/>
                </a:lnTo>
                <a:lnTo>
                  <a:pt x="2542032" y="1176528"/>
                </a:lnTo>
                <a:lnTo>
                  <a:pt x="2612136" y="1170432"/>
                </a:lnTo>
                <a:lnTo>
                  <a:pt x="2752344" y="1170432"/>
                </a:lnTo>
                <a:lnTo>
                  <a:pt x="2819400" y="1176528"/>
                </a:lnTo>
                <a:lnTo>
                  <a:pt x="2889504" y="1185672"/>
                </a:lnTo>
                <a:lnTo>
                  <a:pt x="2953512" y="1197864"/>
                </a:lnTo>
                <a:lnTo>
                  <a:pt x="3020568" y="1213104"/>
                </a:lnTo>
                <a:lnTo>
                  <a:pt x="3084576" y="1231392"/>
                </a:lnTo>
                <a:lnTo>
                  <a:pt x="3148584" y="1252728"/>
                </a:lnTo>
                <a:lnTo>
                  <a:pt x="3209544" y="1277112"/>
                </a:lnTo>
                <a:lnTo>
                  <a:pt x="3270504" y="1304544"/>
                </a:lnTo>
                <a:lnTo>
                  <a:pt x="3328416" y="1331976"/>
                </a:lnTo>
                <a:lnTo>
                  <a:pt x="3352800" y="1346098"/>
                </a:lnTo>
                <a:lnTo>
                  <a:pt x="3352800" y="1317701"/>
                </a:lnTo>
                <a:lnTo>
                  <a:pt x="3279648" y="1280160"/>
                </a:lnTo>
                <a:lnTo>
                  <a:pt x="3218688" y="1252728"/>
                </a:lnTo>
                <a:lnTo>
                  <a:pt x="3157728" y="1228344"/>
                </a:lnTo>
                <a:lnTo>
                  <a:pt x="3090672" y="1207008"/>
                </a:lnTo>
                <a:lnTo>
                  <a:pt x="3026664" y="1188720"/>
                </a:lnTo>
                <a:lnTo>
                  <a:pt x="2959608" y="1170432"/>
                </a:lnTo>
                <a:lnTo>
                  <a:pt x="2822448" y="1152144"/>
                </a:lnTo>
                <a:lnTo>
                  <a:pt x="2752344" y="1146048"/>
                </a:lnTo>
                <a:lnTo>
                  <a:pt x="2679192" y="1143000"/>
                </a:lnTo>
                <a:lnTo>
                  <a:pt x="2609088" y="1146048"/>
                </a:lnTo>
                <a:lnTo>
                  <a:pt x="2538984" y="1152144"/>
                </a:lnTo>
                <a:lnTo>
                  <a:pt x="2468880" y="1161288"/>
                </a:lnTo>
                <a:lnTo>
                  <a:pt x="2401824" y="1173480"/>
                </a:lnTo>
                <a:lnTo>
                  <a:pt x="2334768" y="1188720"/>
                </a:lnTo>
                <a:lnTo>
                  <a:pt x="2267712" y="1207008"/>
                </a:lnTo>
                <a:lnTo>
                  <a:pt x="2203704" y="1228344"/>
                </a:lnTo>
                <a:lnTo>
                  <a:pt x="2142744" y="1252728"/>
                </a:lnTo>
                <a:lnTo>
                  <a:pt x="2081784" y="1280160"/>
                </a:lnTo>
                <a:lnTo>
                  <a:pt x="2033016" y="1304544"/>
                </a:lnTo>
                <a:lnTo>
                  <a:pt x="2006041" y="1291056"/>
                </a:lnTo>
                <a:lnTo>
                  <a:pt x="2006041" y="1319199"/>
                </a:lnTo>
                <a:lnTo>
                  <a:pt x="1962912" y="1344168"/>
                </a:lnTo>
                <a:lnTo>
                  <a:pt x="1905000" y="1380744"/>
                </a:lnTo>
                <a:lnTo>
                  <a:pt x="1853184" y="1420368"/>
                </a:lnTo>
                <a:lnTo>
                  <a:pt x="1798320" y="1459992"/>
                </a:lnTo>
                <a:lnTo>
                  <a:pt x="1749552" y="1502664"/>
                </a:lnTo>
                <a:lnTo>
                  <a:pt x="1700784" y="1548384"/>
                </a:lnTo>
                <a:lnTo>
                  <a:pt x="1655064" y="1597152"/>
                </a:lnTo>
                <a:lnTo>
                  <a:pt x="1612392" y="1648968"/>
                </a:lnTo>
                <a:lnTo>
                  <a:pt x="1572768" y="1700784"/>
                </a:lnTo>
                <a:lnTo>
                  <a:pt x="1533144" y="1755648"/>
                </a:lnTo>
                <a:lnTo>
                  <a:pt x="1496568" y="1810512"/>
                </a:lnTo>
                <a:lnTo>
                  <a:pt x="1463040" y="1868424"/>
                </a:lnTo>
                <a:lnTo>
                  <a:pt x="1432560" y="1929384"/>
                </a:lnTo>
                <a:lnTo>
                  <a:pt x="1405128" y="1990344"/>
                </a:lnTo>
                <a:lnTo>
                  <a:pt x="1380744" y="2051304"/>
                </a:lnTo>
                <a:lnTo>
                  <a:pt x="1359408" y="2118360"/>
                </a:lnTo>
                <a:lnTo>
                  <a:pt x="1341120" y="2182368"/>
                </a:lnTo>
                <a:lnTo>
                  <a:pt x="1322832" y="2249424"/>
                </a:lnTo>
                <a:lnTo>
                  <a:pt x="1313688" y="2316480"/>
                </a:lnTo>
                <a:lnTo>
                  <a:pt x="1304544" y="2386584"/>
                </a:lnTo>
                <a:lnTo>
                  <a:pt x="1298448" y="2456688"/>
                </a:lnTo>
                <a:lnTo>
                  <a:pt x="1295400" y="2529840"/>
                </a:lnTo>
                <a:lnTo>
                  <a:pt x="1296352" y="2551849"/>
                </a:lnTo>
                <a:lnTo>
                  <a:pt x="1289304" y="2548128"/>
                </a:lnTo>
                <a:lnTo>
                  <a:pt x="1234440" y="2511552"/>
                </a:lnTo>
                <a:lnTo>
                  <a:pt x="1182624" y="2474976"/>
                </a:lnTo>
                <a:lnTo>
                  <a:pt x="1130808" y="2432304"/>
                </a:lnTo>
                <a:lnTo>
                  <a:pt x="1033272" y="2346960"/>
                </a:lnTo>
                <a:lnTo>
                  <a:pt x="987552" y="2298192"/>
                </a:lnTo>
                <a:lnTo>
                  <a:pt x="944880" y="2249424"/>
                </a:lnTo>
                <a:lnTo>
                  <a:pt x="905256" y="2197608"/>
                </a:lnTo>
                <a:lnTo>
                  <a:pt x="868680" y="2145792"/>
                </a:lnTo>
                <a:lnTo>
                  <a:pt x="832104" y="2090928"/>
                </a:lnTo>
                <a:lnTo>
                  <a:pt x="798576" y="2033016"/>
                </a:lnTo>
                <a:lnTo>
                  <a:pt x="771144" y="1975104"/>
                </a:lnTo>
                <a:lnTo>
                  <a:pt x="743712" y="1914144"/>
                </a:lnTo>
                <a:lnTo>
                  <a:pt x="719328" y="1853184"/>
                </a:lnTo>
                <a:lnTo>
                  <a:pt x="697979" y="1789176"/>
                </a:lnTo>
                <a:lnTo>
                  <a:pt x="679691" y="1725168"/>
                </a:lnTo>
                <a:lnTo>
                  <a:pt x="664464" y="1658112"/>
                </a:lnTo>
                <a:lnTo>
                  <a:pt x="652272" y="1591056"/>
                </a:lnTo>
                <a:lnTo>
                  <a:pt x="643128" y="1524000"/>
                </a:lnTo>
                <a:lnTo>
                  <a:pt x="637032" y="1453896"/>
                </a:lnTo>
                <a:lnTo>
                  <a:pt x="637032" y="1393952"/>
                </a:lnTo>
                <a:lnTo>
                  <a:pt x="679691" y="1365504"/>
                </a:lnTo>
                <a:lnTo>
                  <a:pt x="737603" y="1331976"/>
                </a:lnTo>
                <a:lnTo>
                  <a:pt x="795528" y="1304544"/>
                </a:lnTo>
                <a:lnTo>
                  <a:pt x="856488" y="1277112"/>
                </a:lnTo>
                <a:lnTo>
                  <a:pt x="917448" y="1252728"/>
                </a:lnTo>
                <a:lnTo>
                  <a:pt x="981456" y="1231392"/>
                </a:lnTo>
                <a:lnTo>
                  <a:pt x="1045464" y="1213104"/>
                </a:lnTo>
                <a:lnTo>
                  <a:pt x="1112520" y="1197864"/>
                </a:lnTo>
                <a:lnTo>
                  <a:pt x="1179576" y="1185672"/>
                </a:lnTo>
                <a:lnTo>
                  <a:pt x="1246632" y="1176528"/>
                </a:lnTo>
                <a:lnTo>
                  <a:pt x="1316736" y="1170432"/>
                </a:lnTo>
                <a:lnTo>
                  <a:pt x="1456944" y="1170432"/>
                </a:lnTo>
                <a:lnTo>
                  <a:pt x="1524000" y="1176528"/>
                </a:lnTo>
                <a:lnTo>
                  <a:pt x="1594104" y="1185672"/>
                </a:lnTo>
                <a:lnTo>
                  <a:pt x="1658112" y="1197864"/>
                </a:lnTo>
                <a:lnTo>
                  <a:pt x="1725168" y="1213104"/>
                </a:lnTo>
                <a:lnTo>
                  <a:pt x="1789176" y="1231392"/>
                </a:lnTo>
                <a:lnTo>
                  <a:pt x="1853184" y="1252728"/>
                </a:lnTo>
                <a:lnTo>
                  <a:pt x="1914144" y="1277112"/>
                </a:lnTo>
                <a:lnTo>
                  <a:pt x="1975104" y="1304544"/>
                </a:lnTo>
                <a:lnTo>
                  <a:pt x="2006041" y="1319199"/>
                </a:lnTo>
                <a:lnTo>
                  <a:pt x="2006041" y="1291056"/>
                </a:lnTo>
                <a:lnTo>
                  <a:pt x="1923288" y="1252728"/>
                </a:lnTo>
                <a:lnTo>
                  <a:pt x="1862328" y="1228344"/>
                </a:lnTo>
                <a:lnTo>
                  <a:pt x="1795272" y="1207008"/>
                </a:lnTo>
                <a:lnTo>
                  <a:pt x="1731264" y="1188720"/>
                </a:lnTo>
                <a:lnTo>
                  <a:pt x="1664208" y="1170432"/>
                </a:lnTo>
                <a:lnTo>
                  <a:pt x="1527048" y="1152144"/>
                </a:lnTo>
                <a:lnTo>
                  <a:pt x="1456944" y="1146048"/>
                </a:lnTo>
                <a:lnTo>
                  <a:pt x="1383792" y="1143000"/>
                </a:lnTo>
                <a:lnTo>
                  <a:pt x="1313688" y="1146048"/>
                </a:lnTo>
                <a:lnTo>
                  <a:pt x="1243584" y="1152144"/>
                </a:lnTo>
                <a:lnTo>
                  <a:pt x="1173480" y="1161288"/>
                </a:lnTo>
                <a:lnTo>
                  <a:pt x="1106424" y="1173480"/>
                </a:lnTo>
                <a:lnTo>
                  <a:pt x="1039368" y="1188720"/>
                </a:lnTo>
                <a:lnTo>
                  <a:pt x="972312" y="1207008"/>
                </a:lnTo>
                <a:lnTo>
                  <a:pt x="908304" y="1228344"/>
                </a:lnTo>
                <a:lnTo>
                  <a:pt x="847344" y="1252728"/>
                </a:lnTo>
                <a:lnTo>
                  <a:pt x="786384" y="1280160"/>
                </a:lnTo>
                <a:lnTo>
                  <a:pt x="725424" y="1310640"/>
                </a:lnTo>
                <a:lnTo>
                  <a:pt x="667512" y="1344168"/>
                </a:lnTo>
                <a:lnTo>
                  <a:pt x="637032" y="1363421"/>
                </a:lnTo>
                <a:lnTo>
                  <a:pt x="637032" y="1313688"/>
                </a:lnTo>
                <a:lnTo>
                  <a:pt x="643128" y="1246632"/>
                </a:lnTo>
                <a:lnTo>
                  <a:pt x="652272" y="1176528"/>
                </a:lnTo>
                <a:lnTo>
                  <a:pt x="664464" y="1112520"/>
                </a:lnTo>
                <a:lnTo>
                  <a:pt x="679691" y="1045464"/>
                </a:lnTo>
                <a:lnTo>
                  <a:pt x="697979" y="981456"/>
                </a:lnTo>
                <a:lnTo>
                  <a:pt x="719328" y="917448"/>
                </a:lnTo>
                <a:lnTo>
                  <a:pt x="743712" y="856488"/>
                </a:lnTo>
                <a:lnTo>
                  <a:pt x="771144" y="795528"/>
                </a:lnTo>
                <a:lnTo>
                  <a:pt x="798576" y="737616"/>
                </a:lnTo>
                <a:lnTo>
                  <a:pt x="832104" y="679704"/>
                </a:lnTo>
                <a:lnTo>
                  <a:pt x="868680" y="624840"/>
                </a:lnTo>
                <a:lnTo>
                  <a:pt x="905256" y="573024"/>
                </a:lnTo>
                <a:lnTo>
                  <a:pt x="944880" y="521208"/>
                </a:lnTo>
                <a:lnTo>
                  <a:pt x="990600" y="472440"/>
                </a:lnTo>
                <a:lnTo>
                  <a:pt x="1033272" y="423672"/>
                </a:lnTo>
                <a:lnTo>
                  <a:pt x="1082040" y="377952"/>
                </a:lnTo>
                <a:lnTo>
                  <a:pt x="1130808" y="335280"/>
                </a:lnTo>
                <a:lnTo>
                  <a:pt x="1182624" y="295656"/>
                </a:lnTo>
                <a:lnTo>
                  <a:pt x="1234440" y="259080"/>
                </a:lnTo>
                <a:lnTo>
                  <a:pt x="1289304" y="222504"/>
                </a:lnTo>
                <a:lnTo>
                  <a:pt x="1347216" y="188976"/>
                </a:lnTo>
                <a:lnTo>
                  <a:pt x="1405128" y="161544"/>
                </a:lnTo>
                <a:lnTo>
                  <a:pt x="1466088" y="134112"/>
                </a:lnTo>
                <a:lnTo>
                  <a:pt x="1527048" y="109728"/>
                </a:lnTo>
                <a:lnTo>
                  <a:pt x="1591056" y="88392"/>
                </a:lnTo>
                <a:lnTo>
                  <a:pt x="1655064" y="70104"/>
                </a:lnTo>
                <a:lnTo>
                  <a:pt x="1722120" y="54864"/>
                </a:lnTo>
                <a:lnTo>
                  <a:pt x="1789176" y="42672"/>
                </a:lnTo>
                <a:lnTo>
                  <a:pt x="1856232" y="33528"/>
                </a:lnTo>
                <a:lnTo>
                  <a:pt x="1926336" y="27432"/>
                </a:lnTo>
                <a:lnTo>
                  <a:pt x="2066544" y="27432"/>
                </a:lnTo>
                <a:lnTo>
                  <a:pt x="2133600" y="33528"/>
                </a:lnTo>
                <a:lnTo>
                  <a:pt x="2203704" y="42672"/>
                </a:lnTo>
                <a:lnTo>
                  <a:pt x="2267712" y="54864"/>
                </a:lnTo>
                <a:lnTo>
                  <a:pt x="2334768" y="70104"/>
                </a:lnTo>
                <a:lnTo>
                  <a:pt x="2398776" y="88392"/>
                </a:lnTo>
                <a:lnTo>
                  <a:pt x="2462784" y="109728"/>
                </a:lnTo>
                <a:lnTo>
                  <a:pt x="2523744" y="134112"/>
                </a:lnTo>
                <a:lnTo>
                  <a:pt x="2584704" y="161544"/>
                </a:lnTo>
                <a:lnTo>
                  <a:pt x="2642616" y="188976"/>
                </a:lnTo>
                <a:lnTo>
                  <a:pt x="2700528" y="222504"/>
                </a:lnTo>
                <a:lnTo>
                  <a:pt x="2755392" y="259080"/>
                </a:lnTo>
                <a:lnTo>
                  <a:pt x="2807208" y="295656"/>
                </a:lnTo>
                <a:lnTo>
                  <a:pt x="2859024" y="335280"/>
                </a:lnTo>
                <a:lnTo>
                  <a:pt x="2907792" y="381000"/>
                </a:lnTo>
                <a:lnTo>
                  <a:pt x="2956560" y="423672"/>
                </a:lnTo>
                <a:lnTo>
                  <a:pt x="3002280" y="472440"/>
                </a:lnTo>
                <a:lnTo>
                  <a:pt x="3044952" y="521208"/>
                </a:lnTo>
                <a:lnTo>
                  <a:pt x="3084576" y="573024"/>
                </a:lnTo>
                <a:lnTo>
                  <a:pt x="3121152" y="624840"/>
                </a:lnTo>
                <a:lnTo>
                  <a:pt x="3157728" y="679704"/>
                </a:lnTo>
                <a:lnTo>
                  <a:pt x="3191256" y="737616"/>
                </a:lnTo>
                <a:lnTo>
                  <a:pt x="3218688" y="795528"/>
                </a:lnTo>
                <a:lnTo>
                  <a:pt x="3246120" y="856488"/>
                </a:lnTo>
                <a:lnTo>
                  <a:pt x="3270504" y="917448"/>
                </a:lnTo>
                <a:lnTo>
                  <a:pt x="3291840" y="981456"/>
                </a:lnTo>
                <a:lnTo>
                  <a:pt x="3310128" y="1045464"/>
                </a:lnTo>
                <a:lnTo>
                  <a:pt x="3325368" y="1112520"/>
                </a:lnTo>
                <a:lnTo>
                  <a:pt x="3337560" y="1179576"/>
                </a:lnTo>
                <a:lnTo>
                  <a:pt x="3346704" y="1246632"/>
                </a:lnTo>
                <a:lnTo>
                  <a:pt x="3352800" y="1316736"/>
                </a:lnTo>
                <a:lnTo>
                  <a:pt x="3352800" y="1123188"/>
                </a:lnTo>
                <a:lnTo>
                  <a:pt x="3334512" y="1039368"/>
                </a:lnTo>
                <a:lnTo>
                  <a:pt x="3316224" y="972312"/>
                </a:lnTo>
                <a:lnTo>
                  <a:pt x="3294888" y="908304"/>
                </a:lnTo>
                <a:lnTo>
                  <a:pt x="3270504" y="847344"/>
                </a:lnTo>
                <a:lnTo>
                  <a:pt x="3243072" y="786384"/>
                </a:lnTo>
                <a:lnTo>
                  <a:pt x="3212592" y="725424"/>
                </a:lnTo>
                <a:lnTo>
                  <a:pt x="3179064" y="667512"/>
                </a:lnTo>
                <a:lnTo>
                  <a:pt x="3142488" y="612648"/>
                </a:lnTo>
                <a:lnTo>
                  <a:pt x="3063240" y="502920"/>
                </a:lnTo>
                <a:lnTo>
                  <a:pt x="3020568" y="454152"/>
                </a:lnTo>
                <a:lnTo>
                  <a:pt x="2974848" y="405384"/>
                </a:lnTo>
                <a:lnTo>
                  <a:pt x="2926080" y="359664"/>
                </a:lnTo>
                <a:lnTo>
                  <a:pt x="2874264" y="316992"/>
                </a:lnTo>
                <a:lnTo>
                  <a:pt x="2822448" y="277368"/>
                </a:lnTo>
                <a:lnTo>
                  <a:pt x="2767584" y="237744"/>
                </a:lnTo>
                <a:lnTo>
                  <a:pt x="2712720" y="201168"/>
                </a:lnTo>
                <a:lnTo>
                  <a:pt x="2654808" y="167640"/>
                </a:lnTo>
                <a:lnTo>
                  <a:pt x="2593848" y="137160"/>
                </a:lnTo>
                <a:lnTo>
                  <a:pt x="2532888" y="109728"/>
                </a:lnTo>
                <a:lnTo>
                  <a:pt x="2471928" y="85344"/>
                </a:lnTo>
                <a:lnTo>
                  <a:pt x="2404872" y="64008"/>
                </a:lnTo>
                <a:lnTo>
                  <a:pt x="2340864" y="45720"/>
                </a:lnTo>
                <a:lnTo>
                  <a:pt x="2273808" y="27432"/>
                </a:lnTo>
                <a:lnTo>
                  <a:pt x="2136648" y="9144"/>
                </a:lnTo>
                <a:lnTo>
                  <a:pt x="2066544" y="3048"/>
                </a:lnTo>
                <a:lnTo>
                  <a:pt x="1993392" y="0"/>
                </a:lnTo>
                <a:lnTo>
                  <a:pt x="1923288" y="3048"/>
                </a:lnTo>
                <a:lnTo>
                  <a:pt x="1853184" y="9144"/>
                </a:lnTo>
                <a:lnTo>
                  <a:pt x="1783080" y="18288"/>
                </a:lnTo>
                <a:lnTo>
                  <a:pt x="1716024" y="30480"/>
                </a:lnTo>
                <a:lnTo>
                  <a:pt x="1648968" y="45720"/>
                </a:lnTo>
                <a:lnTo>
                  <a:pt x="1581912" y="64008"/>
                </a:lnTo>
                <a:lnTo>
                  <a:pt x="1517904" y="85344"/>
                </a:lnTo>
                <a:lnTo>
                  <a:pt x="1456944" y="109728"/>
                </a:lnTo>
                <a:lnTo>
                  <a:pt x="1395984" y="137160"/>
                </a:lnTo>
                <a:lnTo>
                  <a:pt x="1335024" y="167640"/>
                </a:lnTo>
                <a:lnTo>
                  <a:pt x="1277112" y="201168"/>
                </a:lnTo>
                <a:lnTo>
                  <a:pt x="1219200" y="237744"/>
                </a:lnTo>
                <a:lnTo>
                  <a:pt x="1167384" y="277368"/>
                </a:lnTo>
                <a:lnTo>
                  <a:pt x="1112520" y="316992"/>
                </a:lnTo>
                <a:lnTo>
                  <a:pt x="1063752" y="359664"/>
                </a:lnTo>
                <a:lnTo>
                  <a:pt x="1014984" y="405384"/>
                </a:lnTo>
                <a:lnTo>
                  <a:pt x="969264" y="454152"/>
                </a:lnTo>
                <a:lnTo>
                  <a:pt x="926592" y="505968"/>
                </a:lnTo>
                <a:lnTo>
                  <a:pt x="886968" y="557784"/>
                </a:lnTo>
                <a:lnTo>
                  <a:pt x="847344" y="612648"/>
                </a:lnTo>
                <a:lnTo>
                  <a:pt x="810768" y="667512"/>
                </a:lnTo>
                <a:lnTo>
                  <a:pt x="777240" y="725424"/>
                </a:lnTo>
                <a:lnTo>
                  <a:pt x="746760" y="786384"/>
                </a:lnTo>
                <a:lnTo>
                  <a:pt x="719328" y="847344"/>
                </a:lnTo>
                <a:lnTo>
                  <a:pt x="694944" y="908304"/>
                </a:lnTo>
                <a:lnTo>
                  <a:pt x="673608" y="975360"/>
                </a:lnTo>
                <a:lnTo>
                  <a:pt x="655320" y="1039368"/>
                </a:lnTo>
                <a:lnTo>
                  <a:pt x="637032" y="1106424"/>
                </a:lnTo>
                <a:lnTo>
                  <a:pt x="627888" y="1173480"/>
                </a:lnTo>
                <a:lnTo>
                  <a:pt x="618744" y="1243584"/>
                </a:lnTo>
                <a:lnTo>
                  <a:pt x="612648" y="1313688"/>
                </a:lnTo>
                <a:lnTo>
                  <a:pt x="609854" y="1380591"/>
                </a:lnTo>
                <a:lnTo>
                  <a:pt x="609600" y="1380744"/>
                </a:lnTo>
                <a:lnTo>
                  <a:pt x="557784" y="1420368"/>
                </a:lnTo>
                <a:lnTo>
                  <a:pt x="502920" y="1459992"/>
                </a:lnTo>
                <a:lnTo>
                  <a:pt x="454152" y="1502664"/>
                </a:lnTo>
                <a:lnTo>
                  <a:pt x="405384" y="1548384"/>
                </a:lnTo>
                <a:lnTo>
                  <a:pt x="359664" y="1597152"/>
                </a:lnTo>
                <a:lnTo>
                  <a:pt x="316992" y="1648968"/>
                </a:lnTo>
                <a:lnTo>
                  <a:pt x="277368" y="1700784"/>
                </a:lnTo>
                <a:lnTo>
                  <a:pt x="237744" y="1755648"/>
                </a:lnTo>
                <a:lnTo>
                  <a:pt x="201168" y="1810512"/>
                </a:lnTo>
                <a:lnTo>
                  <a:pt x="167640" y="1868424"/>
                </a:lnTo>
                <a:lnTo>
                  <a:pt x="137160" y="1929384"/>
                </a:lnTo>
                <a:lnTo>
                  <a:pt x="109728" y="1990344"/>
                </a:lnTo>
                <a:lnTo>
                  <a:pt x="85344" y="2051304"/>
                </a:lnTo>
                <a:lnTo>
                  <a:pt x="64008" y="2118360"/>
                </a:lnTo>
                <a:lnTo>
                  <a:pt x="45720" y="2182368"/>
                </a:lnTo>
                <a:lnTo>
                  <a:pt x="27432" y="2249424"/>
                </a:lnTo>
                <a:lnTo>
                  <a:pt x="18288" y="2316480"/>
                </a:lnTo>
                <a:lnTo>
                  <a:pt x="9144" y="2386584"/>
                </a:lnTo>
                <a:lnTo>
                  <a:pt x="3048" y="2456688"/>
                </a:lnTo>
                <a:lnTo>
                  <a:pt x="0" y="2529840"/>
                </a:lnTo>
                <a:lnTo>
                  <a:pt x="3048" y="2599944"/>
                </a:lnTo>
                <a:lnTo>
                  <a:pt x="9144" y="2670048"/>
                </a:lnTo>
                <a:lnTo>
                  <a:pt x="18288" y="2740152"/>
                </a:lnTo>
                <a:lnTo>
                  <a:pt x="30480" y="2807208"/>
                </a:lnTo>
                <a:lnTo>
                  <a:pt x="45720" y="2874264"/>
                </a:lnTo>
                <a:lnTo>
                  <a:pt x="64008" y="2941320"/>
                </a:lnTo>
                <a:lnTo>
                  <a:pt x="85344" y="3005328"/>
                </a:lnTo>
                <a:lnTo>
                  <a:pt x="109728" y="3066288"/>
                </a:lnTo>
                <a:lnTo>
                  <a:pt x="137160" y="3127248"/>
                </a:lnTo>
                <a:lnTo>
                  <a:pt x="167640" y="3188208"/>
                </a:lnTo>
                <a:lnTo>
                  <a:pt x="201168" y="3246120"/>
                </a:lnTo>
                <a:lnTo>
                  <a:pt x="237744" y="3304032"/>
                </a:lnTo>
                <a:lnTo>
                  <a:pt x="316992" y="3407664"/>
                </a:lnTo>
                <a:lnTo>
                  <a:pt x="359664" y="3459480"/>
                </a:lnTo>
                <a:lnTo>
                  <a:pt x="405384" y="3508248"/>
                </a:lnTo>
                <a:lnTo>
                  <a:pt x="454152" y="3553968"/>
                </a:lnTo>
                <a:lnTo>
                  <a:pt x="505968" y="3596640"/>
                </a:lnTo>
                <a:lnTo>
                  <a:pt x="557784" y="3636264"/>
                </a:lnTo>
                <a:lnTo>
                  <a:pt x="612648" y="3675888"/>
                </a:lnTo>
                <a:lnTo>
                  <a:pt x="667512" y="3712464"/>
                </a:lnTo>
                <a:lnTo>
                  <a:pt x="725424" y="3745992"/>
                </a:lnTo>
                <a:lnTo>
                  <a:pt x="786384" y="3776472"/>
                </a:lnTo>
                <a:lnTo>
                  <a:pt x="847344" y="3803904"/>
                </a:lnTo>
                <a:lnTo>
                  <a:pt x="908304" y="3828288"/>
                </a:lnTo>
                <a:lnTo>
                  <a:pt x="975360" y="3849624"/>
                </a:lnTo>
                <a:lnTo>
                  <a:pt x="1039368" y="3867912"/>
                </a:lnTo>
                <a:lnTo>
                  <a:pt x="1106424" y="3883152"/>
                </a:lnTo>
                <a:lnTo>
                  <a:pt x="1173480" y="3895344"/>
                </a:lnTo>
                <a:lnTo>
                  <a:pt x="1243584" y="3904488"/>
                </a:lnTo>
                <a:lnTo>
                  <a:pt x="1313688" y="3910584"/>
                </a:lnTo>
                <a:lnTo>
                  <a:pt x="1386840" y="3913632"/>
                </a:lnTo>
                <a:lnTo>
                  <a:pt x="1456944" y="3910584"/>
                </a:lnTo>
                <a:lnTo>
                  <a:pt x="1527048" y="3904488"/>
                </a:lnTo>
                <a:lnTo>
                  <a:pt x="1597152" y="3895344"/>
                </a:lnTo>
                <a:lnTo>
                  <a:pt x="1647431" y="3886200"/>
                </a:lnTo>
                <a:lnTo>
                  <a:pt x="1664208" y="3883152"/>
                </a:lnTo>
                <a:lnTo>
                  <a:pt x="1731264" y="3867912"/>
                </a:lnTo>
                <a:lnTo>
                  <a:pt x="1798320" y="3849624"/>
                </a:lnTo>
                <a:lnTo>
                  <a:pt x="1862328" y="3828288"/>
                </a:lnTo>
                <a:lnTo>
                  <a:pt x="1923288" y="3803904"/>
                </a:lnTo>
                <a:lnTo>
                  <a:pt x="1984248" y="3776472"/>
                </a:lnTo>
                <a:lnTo>
                  <a:pt x="2033016" y="3752088"/>
                </a:lnTo>
                <a:lnTo>
                  <a:pt x="2081784" y="3776472"/>
                </a:lnTo>
                <a:lnTo>
                  <a:pt x="2142744" y="3803904"/>
                </a:lnTo>
                <a:lnTo>
                  <a:pt x="2203704" y="3828288"/>
                </a:lnTo>
                <a:lnTo>
                  <a:pt x="2270760" y="3849624"/>
                </a:lnTo>
                <a:lnTo>
                  <a:pt x="2334768" y="3867912"/>
                </a:lnTo>
                <a:lnTo>
                  <a:pt x="2401824" y="3883152"/>
                </a:lnTo>
                <a:lnTo>
                  <a:pt x="2468880" y="3895344"/>
                </a:lnTo>
                <a:lnTo>
                  <a:pt x="2538984" y="3904488"/>
                </a:lnTo>
                <a:lnTo>
                  <a:pt x="2609088" y="3910584"/>
                </a:lnTo>
                <a:lnTo>
                  <a:pt x="2682240" y="3913632"/>
                </a:lnTo>
                <a:lnTo>
                  <a:pt x="2752344" y="3910584"/>
                </a:lnTo>
                <a:lnTo>
                  <a:pt x="2822448" y="3904488"/>
                </a:lnTo>
                <a:lnTo>
                  <a:pt x="2892552" y="3895344"/>
                </a:lnTo>
                <a:lnTo>
                  <a:pt x="2942831" y="3886200"/>
                </a:lnTo>
                <a:lnTo>
                  <a:pt x="2959608" y="3883152"/>
                </a:lnTo>
                <a:lnTo>
                  <a:pt x="3026664" y="3867912"/>
                </a:lnTo>
                <a:lnTo>
                  <a:pt x="3093720" y="3849624"/>
                </a:lnTo>
                <a:lnTo>
                  <a:pt x="3157728" y="3828288"/>
                </a:lnTo>
                <a:lnTo>
                  <a:pt x="3218688" y="3803904"/>
                </a:lnTo>
                <a:lnTo>
                  <a:pt x="3279648" y="3776472"/>
                </a:lnTo>
                <a:lnTo>
                  <a:pt x="3340608" y="3745992"/>
                </a:lnTo>
                <a:lnTo>
                  <a:pt x="3398520" y="3712464"/>
                </a:lnTo>
                <a:lnTo>
                  <a:pt x="3456432" y="3675888"/>
                </a:lnTo>
                <a:lnTo>
                  <a:pt x="3560064" y="3596640"/>
                </a:lnTo>
                <a:lnTo>
                  <a:pt x="3611880" y="3553968"/>
                </a:lnTo>
                <a:lnTo>
                  <a:pt x="3660648" y="3508248"/>
                </a:lnTo>
                <a:lnTo>
                  <a:pt x="3706368" y="3459480"/>
                </a:lnTo>
                <a:lnTo>
                  <a:pt x="3749040" y="3407664"/>
                </a:lnTo>
                <a:lnTo>
                  <a:pt x="3788664" y="3355848"/>
                </a:lnTo>
                <a:lnTo>
                  <a:pt x="3828288" y="3300984"/>
                </a:lnTo>
                <a:lnTo>
                  <a:pt x="3864864" y="3246120"/>
                </a:lnTo>
                <a:lnTo>
                  <a:pt x="3898392" y="3188208"/>
                </a:lnTo>
                <a:lnTo>
                  <a:pt x="3928872" y="3127248"/>
                </a:lnTo>
                <a:lnTo>
                  <a:pt x="3956304" y="3066288"/>
                </a:lnTo>
                <a:lnTo>
                  <a:pt x="3980688" y="3005328"/>
                </a:lnTo>
                <a:lnTo>
                  <a:pt x="4002024" y="2938272"/>
                </a:lnTo>
                <a:lnTo>
                  <a:pt x="4020299" y="2874264"/>
                </a:lnTo>
                <a:lnTo>
                  <a:pt x="4035552" y="2807208"/>
                </a:lnTo>
                <a:lnTo>
                  <a:pt x="4047744" y="2740152"/>
                </a:lnTo>
                <a:lnTo>
                  <a:pt x="4056888" y="2670048"/>
                </a:lnTo>
                <a:lnTo>
                  <a:pt x="4062971" y="2599944"/>
                </a:lnTo>
                <a:lnTo>
                  <a:pt x="4066019" y="2526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7340" y="1633728"/>
            <a:ext cx="1006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im</a:t>
            </a:r>
            <a:r>
              <a:rPr sz="2400" spc="-10" dirty="0">
                <a:latin typeface="Times New Roman"/>
                <a:cs typeface="Times New Roman"/>
              </a:rPr>
              <a:t>ary  </a:t>
            </a:r>
            <a:r>
              <a:rPr sz="2400" spc="-5" dirty="0">
                <a:latin typeface="Times New Roman"/>
                <a:cs typeface="Times New Roman"/>
              </a:rPr>
              <a:t>color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0979" y="3800855"/>
            <a:ext cx="1006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im</a:t>
            </a:r>
            <a:r>
              <a:rPr sz="2400" spc="-10" dirty="0">
                <a:latin typeface="Times New Roman"/>
                <a:cs typeface="Times New Roman"/>
              </a:rPr>
              <a:t>ary  </a:t>
            </a:r>
            <a:r>
              <a:rPr sz="2400" spc="-5" dirty="0">
                <a:latin typeface="Times New Roman"/>
                <a:cs typeface="Times New Roman"/>
              </a:rPr>
              <a:t>color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4179" y="3800855"/>
            <a:ext cx="1006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715" indent="-1739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im</a:t>
            </a:r>
            <a:r>
              <a:rPr sz="2400" spc="-10" dirty="0">
                <a:latin typeface="Times New Roman"/>
                <a:cs typeface="Times New Roman"/>
              </a:rPr>
              <a:t>ary  </a:t>
            </a:r>
            <a:r>
              <a:rPr sz="2400" spc="-5" dirty="0">
                <a:latin typeface="Times New Roman"/>
                <a:cs typeface="Times New Roman"/>
              </a:rPr>
              <a:t>color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1691" y="2167128"/>
            <a:ext cx="1308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ond</a:t>
            </a:r>
            <a:r>
              <a:rPr sz="2400" spc="-10" dirty="0">
                <a:latin typeface="Times New Roman"/>
                <a:cs typeface="Times New Roman"/>
              </a:rPr>
              <a:t>ary  </a:t>
            </a:r>
            <a:r>
              <a:rPr sz="2400" spc="-5" dirty="0">
                <a:latin typeface="Times New Roman"/>
                <a:cs typeface="Times New Roman"/>
              </a:rPr>
              <a:t>colors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69792" y="2627883"/>
            <a:ext cx="2597150" cy="1911350"/>
          </a:xfrm>
          <a:custGeom>
            <a:avLst/>
            <a:gdLst/>
            <a:ahLst/>
            <a:cxnLst/>
            <a:rect l="l" t="t" r="r" b="b"/>
            <a:pathLst>
              <a:path w="2597150" h="1911350">
                <a:moveTo>
                  <a:pt x="2596896" y="12192"/>
                </a:moveTo>
                <a:lnTo>
                  <a:pt x="2592324" y="7620"/>
                </a:lnTo>
                <a:lnTo>
                  <a:pt x="2590800" y="0"/>
                </a:lnTo>
                <a:lnTo>
                  <a:pt x="75196" y="370217"/>
                </a:lnTo>
                <a:lnTo>
                  <a:pt x="70104" y="338328"/>
                </a:lnTo>
                <a:lnTo>
                  <a:pt x="0" y="387096"/>
                </a:lnTo>
                <a:lnTo>
                  <a:pt x="82296" y="414528"/>
                </a:lnTo>
                <a:lnTo>
                  <a:pt x="77419" y="384048"/>
                </a:lnTo>
                <a:lnTo>
                  <a:pt x="77101" y="382143"/>
                </a:lnTo>
                <a:lnTo>
                  <a:pt x="2554757" y="20942"/>
                </a:lnTo>
                <a:lnTo>
                  <a:pt x="1742249" y="424319"/>
                </a:lnTo>
                <a:lnTo>
                  <a:pt x="1728216" y="396240"/>
                </a:lnTo>
                <a:lnTo>
                  <a:pt x="1676400" y="463296"/>
                </a:lnTo>
                <a:lnTo>
                  <a:pt x="1761744" y="463296"/>
                </a:lnTo>
                <a:lnTo>
                  <a:pt x="1751076" y="441960"/>
                </a:lnTo>
                <a:lnTo>
                  <a:pt x="1748320" y="436460"/>
                </a:lnTo>
                <a:lnTo>
                  <a:pt x="2568511" y="24904"/>
                </a:lnTo>
                <a:lnTo>
                  <a:pt x="961745" y="1850504"/>
                </a:lnTo>
                <a:lnTo>
                  <a:pt x="938784" y="1828800"/>
                </a:lnTo>
                <a:lnTo>
                  <a:pt x="914400" y="1911096"/>
                </a:lnTo>
                <a:lnTo>
                  <a:pt x="993648" y="1880616"/>
                </a:lnTo>
                <a:lnTo>
                  <a:pt x="980732" y="1868424"/>
                </a:lnTo>
                <a:lnTo>
                  <a:pt x="971143" y="1859368"/>
                </a:lnTo>
                <a:lnTo>
                  <a:pt x="2596896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951" y="1014695"/>
            <a:ext cx="4007639" cy="612274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46619" y="6836664"/>
            <a:ext cx="2586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(Images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spc="-10" dirty="0">
                <a:latin typeface="Times New Roman"/>
                <a:cs typeface="Times New Roman"/>
              </a:rPr>
              <a:t>Rafael </a:t>
            </a:r>
            <a:r>
              <a:rPr sz="1000" dirty="0">
                <a:latin typeface="Times New Roman"/>
                <a:cs typeface="Times New Roman"/>
              </a:rPr>
              <a:t>C. Gonzalez </a:t>
            </a:r>
            <a:r>
              <a:rPr sz="1000" spc="10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Richard </a:t>
            </a:r>
            <a:r>
              <a:rPr sz="1000" spc="5" dirty="0">
                <a:latin typeface="Times New Roman"/>
                <a:cs typeface="Times New Roman"/>
              </a:rPr>
              <a:t>E.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Wood,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Digital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Image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Processing,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2</a:t>
            </a:r>
            <a:r>
              <a:rPr sz="975" spc="7" baseline="25641" dirty="0">
                <a:latin typeface="Times New Roman"/>
                <a:cs typeface="Times New Roman"/>
              </a:rPr>
              <a:t>nd</a:t>
            </a:r>
            <a:r>
              <a:rPr sz="975" spc="112" baseline="25641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Edition.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2932" y="368807"/>
            <a:ext cx="64122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Primary</a:t>
            </a:r>
            <a:r>
              <a:rPr spc="-95" dirty="0"/>
              <a:t> </a:t>
            </a:r>
            <a:r>
              <a:rPr spc="-5" dirty="0"/>
              <a:t>and </a:t>
            </a:r>
            <a:r>
              <a:rPr dirty="0"/>
              <a:t>Secondary</a:t>
            </a:r>
            <a:r>
              <a:rPr spc="-15" dirty="0"/>
              <a:t> </a:t>
            </a:r>
            <a:r>
              <a:rPr spc="-5" dirty="0"/>
              <a:t>Colors</a:t>
            </a:r>
            <a:r>
              <a:rPr dirty="0"/>
              <a:t> 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62091" y="1176528"/>
            <a:ext cx="3846195" cy="1720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Additive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primary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colors: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RGB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10" dirty="0">
                <a:latin typeface="Times New Roman"/>
                <a:cs typeface="Times New Roman"/>
              </a:rPr>
              <a:t>case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light </a:t>
            </a:r>
            <a:r>
              <a:rPr sz="2400" spc="-10" dirty="0">
                <a:latin typeface="Times New Roman"/>
                <a:cs typeface="Times New Roman"/>
              </a:rPr>
              <a:t>sources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monitors</a:t>
            </a:r>
            <a:endParaRPr sz="2400">
              <a:latin typeface="Times New Roman"/>
              <a:cs typeface="Times New Roman"/>
            </a:endParaRPr>
          </a:p>
          <a:p>
            <a:pPr marL="103505" algn="just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RGB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add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together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get</a:t>
            </a:r>
            <a:r>
              <a:rPr sz="2400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white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7332" y="4029455"/>
            <a:ext cx="4125595" cy="205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Subtractive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primary colors:</a:t>
            </a:r>
            <a:r>
              <a:rPr sz="2400" dirty="0">
                <a:latin typeface="Times New Roman"/>
                <a:cs typeface="Times New Roman"/>
              </a:rPr>
              <a:t> CMY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10" dirty="0">
                <a:latin typeface="Times New Roman"/>
                <a:cs typeface="Times New Roman"/>
              </a:rPr>
              <a:t>case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pigments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  <a:p>
            <a:pPr marL="88900" marR="65405">
              <a:lnSpc>
                <a:spcPct val="100000"/>
              </a:lnSpc>
              <a:spcBef>
                <a:spcPts val="156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White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subtracted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CMY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get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Black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508" y="2380526"/>
            <a:ext cx="4890143" cy="42206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932" y="368807"/>
            <a:ext cx="29654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RGB</a:t>
            </a:r>
            <a:r>
              <a:rPr spc="-65" dirty="0"/>
              <a:t>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72019" y="6850603"/>
            <a:ext cx="2535555" cy="3200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Times New Roman"/>
                <a:cs typeface="Times New Roman"/>
              </a:rPr>
              <a:t>(Images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spc="-10" dirty="0">
                <a:latin typeface="Times New Roman"/>
                <a:cs typeface="Times New Roman"/>
              </a:rPr>
              <a:t>Rafael </a:t>
            </a:r>
            <a:r>
              <a:rPr sz="1000" dirty="0">
                <a:latin typeface="Times New Roman"/>
                <a:cs typeface="Times New Roman"/>
              </a:rPr>
              <a:t>C. Gonzalez </a:t>
            </a:r>
            <a:r>
              <a:rPr sz="1000" spc="10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Richard </a:t>
            </a:r>
            <a:r>
              <a:rPr sz="1000" spc="5" dirty="0">
                <a:latin typeface="Times New Roman"/>
                <a:cs typeface="Times New Roman"/>
              </a:rPr>
              <a:t>E.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Wood,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Digital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Image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Processing,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2</a:t>
            </a:r>
            <a:r>
              <a:rPr sz="975" spc="7" baseline="25641" dirty="0">
                <a:latin typeface="Times New Roman"/>
                <a:cs typeface="Times New Roman"/>
              </a:rPr>
              <a:t>nd</a:t>
            </a:r>
            <a:r>
              <a:rPr sz="975" spc="112" baseline="25641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Edition.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332" y="981455"/>
            <a:ext cx="8072755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3725" marR="5080" indent="-31216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Purpose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color models: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facilitate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specification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colors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standard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540702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RGB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  <a:p>
            <a:pPr marL="5556885" marR="252095" indent="-14986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cartesian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coordinate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791" y="1109980"/>
            <a:ext cx="4142642" cy="3630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932" y="368807"/>
            <a:ext cx="28263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RGB</a:t>
            </a:r>
            <a:r>
              <a:rPr spc="-60" dirty="0"/>
              <a:t> </a:t>
            </a:r>
            <a:r>
              <a:rPr spc="-5" dirty="0"/>
              <a:t>Color</a:t>
            </a:r>
            <a:r>
              <a:rPr spc="-35" dirty="0"/>
              <a:t> </a:t>
            </a:r>
            <a:r>
              <a:rPr spc="-10" dirty="0"/>
              <a:t>Cube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8732" y="1240535"/>
            <a:ext cx="1238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 = 8 bits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6831" y="1393444"/>
            <a:ext cx="243840" cy="866140"/>
          </a:xfrm>
          <a:custGeom>
            <a:avLst/>
            <a:gdLst/>
            <a:ahLst/>
            <a:cxnLst/>
            <a:rect l="l" t="t" r="r" b="b"/>
            <a:pathLst>
              <a:path w="243840" h="866139">
                <a:moveTo>
                  <a:pt x="88392" y="810767"/>
                </a:moveTo>
                <a:lnTo>
                  <a:pt x="76200" y="819911"/>
                </a:lnTo>
                <a:lnTo>
                  <a:pt x="60960" y="829055"/>
                </a:lnTo>
                <a:lnTo>
                  <a:pt x="42672" y="835151"/>
                </a:lnTo>
                <a:lnTo>
                  <a:pt x="21336" y="838200"/>
                </a:lnTo>
                <a:lnTo>
                  <a:pt x="0" y="838200"/>
                </a:lnTo>
                <a:lnTo>
                  <a:pt x="3048" y="865631"/>
                </a:lnTo>
                <a:lnTo>
                  <a:pt x="27432" y="862583"/>
                </a:lnTo>
                <a:lnTo>
                  <a:pt x="51816" y="856488"/>
                </a:lnTo>
                <a:lnTo>
                  <a:pt x="73151" y="850391"/>
                </a:lnTo>
                <a:lnTo>
                  <a:pt x="88392" y="841247"/>
                </a:lnTo>
                <a:lnTo>
                  <a:pt x="91440" y="841247"/>
                </a:lnTo>
                <a:lnTo>
                  <a:pt x="103632" y="832103"/>
                </a:lnTo>
                <a:lnTo>
                  <a:pt x="103632" y="829055"/>
                </a:lnTo>
                <a:lnTo>
                  <a:pt x="106679" y="829055"/>
                </a:lnTo>
                <a:lnTo>
                  <a:pt x="115824" y="816863"/>
                </a:lnTo>
                <a:lnTo>
                  <a:pt x="118872" y="816863"/>
                </a:lnTo>
                <a:lnTo>
                  <a:pt x="118872" y="813815"/>
                </a:lnTo>
                <a:lnTo>
                  <a:pt x="88392" y="813815"/>
                </a:lnTo>
                <a:lnTo>
                  <a:pt x="88392" y="810767"/>
                </a:lnTo>
                <a:close/>
              </a:path>
              <a:path w="243840" h="866139">
                <a:moveTo>
                  <a:pt x="128016" y="789431"/>
                </a:moveTo>
                <a:lnTo>
                  <a:pt x="103632" y="789431"/>
                </a:lnTo>
                <a:lnTo>
                  <a:pt x="97536" y="801623"/>
                </a:lnTo>
                <a:lnTo>
                  <a:pt x="88392" y="813815"/>
                </a:lnTo>
                <a:lnTo>
                  <a:pt x="118872" y="813815"/>
                </a:lnTo>
                <a:lnTo>
                  <a:pt x="124968" y="801623"/>
                </a:lnTo>
                <a:lnTo>
                  <a:pt x="124968" y="798576"/>
                </a:lnTo>
                <a:lnTo>
                  <a:pt x="128016" y="798576"/>
                </a:lnTo>
                <a:lnTo>
                  <a:pt x="128016" y="789431"/>
                </a:lnTo>
                <a:close/>
              </a:path>
              <a:path w="243840" h="866139">
                <a:moveTo>
                  <a:pt x="173736" y="454151"/>
                </a:moveTo>
                <a:lnTo>
                  <a:pt x="124968" y="454151"/>
                </a:lnTo>
                <a:lnTo>
                  <a:pt x="115824" y="466343"/>
                </a:lnTo>
                <a:lnTo>
                  <a:pt x="115824" y="469391"/>
                </a:lnTo>
                <a:lnTo>
                  <a:pt x="112775" y="469391"/>
                </a:lnTo>
                <a:lnTo>
                  <a:pt x="106679" y="481583"/>
                </a:lnTo>
                <a:lnTo>
                  <a:pt x="106679" y="484631"/>
                </a:lnTo>
                <a:lnTo>
                  <a:pt x="103632" y="490727"/>
                </a:lnTo>
                <a:lnTo>
                  <a:pt x="103632" y="786383"/>
                </a:lnTo>
                <a:lnTo>
                  <a:pt x="100584" y="792479"/>
                </a:lnTo>
                <a:lnTo>
                  <a:pt x="103632" y="789431"/>
                </a:lnTo>
                <a:lnTo>
                  <a:pt x="128016" y="789431"/>
                </a:lnTo>
                <a:lnTo>
                  <a:pt x="128016" y="502919"/>
                </a:lnTo>
                <a:lnTo>
                  <a:pt x="131064" y="496823"/>
                </a:lnTo>
                <a:lnTo>
                  <a:pt x="128016" y="496823"/>
                </a:lnTo>
                <a:lnTo>
                  <a:pt x="131064" y="490727"/>
                </a:lnTo>
                <a:lnTo>
                  <a:pt x="132588" y="490727"/>
                </a:lnTo>
                <a:lnTo>
                  <a:pt x="135636" y="484631"/>
                </a:lnTo>
                <a:lnTo>
                  <a:pt x="134112" y="484631"/>
                </a:lnTo>
                <a:lnTo>
                  <a:pt x="146303" y="472439"/>
                </a:lnTo>
                <a:lnTo>
                  <a:pt x="143256" y="472439"/>
                </a:lnTo>
                <a:lnTo>
                  <a:pt x="158496" y="463295"/>
                </a:lnTo>
                <a:lnTo>
                  <a:pt x="155448" y="463295"/>
                </a:lnTo>
                <a:lnTo>
                  <a:pt x="173736" y="454151"/>
                </a:lnTo>
                <a:close/>
              </a:path>
              <a:path w="243840" h="866139">
                <a:moveTo>
                  <a:pt x="132588" y="490727"/>
                </a:moveTo>
                <a:lnTo>
                  <a:pt x="131064" y="490727"/>
                </a:lnTo>
                <a:lnTo>
                  <a:pt x="131064" y="493775"/>
                </a:lnTo>
                <a:lnTo>
                  <a:pt x="132588" y="490727"/>
                </a:lnTo>
                <a:close/>
              </a:path>
              <a:path w="243840" h="866139">
                <a:moveTo>
                  <a:pt x="137160" y="481583"/>
                </a:moveTo>
                <a:lnTo>
                  <a:pt x="134112" y="484631"/>
                </a:lnTo>
                <a:lnTo>
                  <a:pt x="135636" y="484631"/>
                </a:lnTo>
                <a:lnTo>
                  <a:pt x="137160" y="481583"/>
                </a:lnTo>
                <a:close/>
              </a:path>
              <a:path w="243840" h="866139">
                <a:moveTo>
                  <a:pt x="161544" y="432815"/>
                </a:moveTo>
                <a:lnTo>
                  <a:pt x="143256" y="441959"/>
                </a:lnTo>
                <a:lnTo>
                  <a:pt x="128016" y="454151"/>
                </a:lnTo>
                <a:lnTo>
                  <a:pt x="173736" y="454151"/>
                </a:lnTo>
                <a:lnTo>
                  <a:pt x="170688" y="457200"/>
                </a:lnTo>
                <a:lnTo>
                  <a:pt x="207264" y="445007"/>
                </a:lnTo>
                <a:lnTo>
                  <a:pt x="228600" y="445007"/>
                </a:lnTo>
                <a:lnTo>
                  <a:pt x="204216" y="441959"/>
                </a:lnTo>
                <a:lnTo>
                  <a:pt x="182879" y="438911"/>
                </a:lnTo>
                <a:lnTo>
                  <a:pt x="161544" y="432815"/>
                </a:lnTo>
                <a:close/>
              </a:path>
              <a:path w="243840" h="866139">
                <a:moveTo>
                  <a:pt x="228600" y="420623"/>
                </a:moveTo>
                <a:lnTo>
                  <a:pt x="207264" y="420623"/>
                </a:lnTo>
                <a:lnTo>
                  <a:pt x="182879" y="426719"/>
                </a:lnTo>
                <a:lnTo>
                  <a:pt x="161544" y="432815"/>
                </a:lnTo>
                <a:lnTo>
                  <a:pt x="182879" y="438911"/>
                </a:lnTo>
                <a:lnTo>
                  <a:pt x="204216" y="441959"/>
                </a:lnTo>
                <a:lnTo>
                  <a:pt x="228600" y="445007"/>
                </a:lnTo>
                <a:lnTo>
                  <a:pt x="228600" y="420623"/>
                </a:lnTo>
                <a:close/>
              </a:path>
              <a:path w="243840" h="866139">
                <a:moveTo>
                  <a:pt x="237744" y="420623"/>
                </a:moveTo>
                <a:lnTo>
                  <a:pt x="228600" y="420623"/>
                </a:lnTo>
                <a:lnTo>
                  <a:pt x="228600" y="445007"/>
                </a:lnTo>
                <a:lnTo>
                  <a:pt x="237744" y="445007"/>
                </a:lnTo>
                <a:lnTo>
                  <a:pt x="243840" y="438911"/>
                </a:lnTo>
                <a:lnTo>
                  <a:pt x="243840" y="426719"/>
                </a:lnTo>
                <a:lnTo>
                  <a:pt x="237744" y="420623"/>
                </a:lnTo>
                <a:close/>
              </a:path>
              <a:path w="243840" h="866139">
                <a:moveTo>
                  <a:pt x="123748" y="60959"/>
                </a:moveTo>
                <a:lnTo>
                  <a:pt x="97536" y="60959"/>
                </a:lnTo>
                <a:lnTo>
                  <a:pt x="103632" y="76200"/>
                </a:lnTo>
                <a:lnTo>
                  <a:pt x="103632" y="371855"/>
                </a:lnTo>
                <a:lnTo>
                  <a:pt x="106679" y="381000"/>
                </a:lnTo>
                <a:lnTo>
                  <a:pt x="106680" y="384048"/>
                </a:lnTo>
                <a:lnTo>
                  <a:pt x="112775" y="396239"/>
                </a:lnTo>
                <a:lnTo>
                  <a:pt x="115824" y="396239"/>
                </a:lnTo>
                <a:lnTo>
                  <a:pt x="115824" y="399288"/>
                </a:lnTo>
                <a:lnTo>
                  <a:pt x="124968" y="411479"/>
                </a:lnTo>
                <a:lnTo>
                  <a:pt x="128016" y="411479"/>
                </a:lnTo>
                <a:lnTo>
                  <a:pt x="143256" y="423671"/>
                </a:lnTo>
                <a:lnTo>
                  <a:pt x="161544" y="432815"/>
                </a:lnTo>
                <a:lnTo>
                  <a:pt x="182879" y="426719"/>
                </a:lnTo>
                <a:lnTo>
                  <a:pt x="207264" y="420623"/>
                </a:lnTo>
                <a:lnTo>
                  <a:pt x="231648" y="420623"/>
                </a:lnTo>
                <a:lnTo>
                  <a:pt x="188975" y="414527"/>
                </a:lnTo>
                <a:lnTo>
                  <a:pt x="170688" y="408431"/>
                </a:lnTo>
                <a:lnTo>
                  <a:pt x="173736" y="408431"/>
                </a:lnTo>
                <a:lnTo>
                  <a:pt x="161543" y="402335"/>
                </a:lnTo>
                <a:lnTo>
                  <a:pt x="158496" y="402335"/>
                </a:lnTo>
                <a:lnTo>
                  <a:pt x="147065" y="393191"/>
                </a:lnTo>
                <a:lnTo>
                  <a:pt x="146303" y="393191"/>
                </a:lnTo>
                <a:lnTo>
                  <a:pt x="134112" y="381000"/>
                </a:lnTo>
                <a:lnTo>
                  <a:pt x="135636" y="381000"/>
                </a:lnTo>
                <a:lnTo>
                  <a:pt x="132588" y="374903"/>
                </a:lnTo>
                <a:lnTo>
                  <a:pt x="131064" y="374903"/>
                </a:lnTo>
                <a:lnTo>
                  <a:pt x="128016" y="365759"/>
                </a:lnTo>
                <a:lnTo>
                  <a:pt x="129540" y="365759"/>
                </a:lnTo>
                <a:lnTo>
                  <a:pt x="128016" y="362711"/>
                </a:lnTo>
                <a:lnTo>
                  <a:pt x="128016" y="67055"/>
                </a:lnTo>
                <a:lnTo>
                  <a:pt x="124968" y="64007"/>
                </a:lnTo>
                <a:lnTo>
                  <a:pt x="123748" y="60959"/>
                </a:lnTo>
                <a:close/>
              </a:path>
              <a:path w="243840" h="866139">
                <a:moveTo>
                  <a:pt x="155448" y="399288"/>
                </a:moveTo>
                <a:lnTo>
                  <a:pt x="158496" y="402335"/>
                </a:lnTo>
                <a:lnTo>
                  <a:pt x="161543" y="402335"/>
                </a:lnTo>
                <a:lnTo>
                  <a:pt x="155448" y="399288"/>
                </a:lnTo>
                <a:close/>
              </a:path>
              <a:path w="243840" h="866139">
                <a:moveTo>
                  <a:pt x="143255" y="390144"/>
                </a:moveTo>
                <a:lnTo>
                  <a:pt x="146303" y="393191"/>
                </a:lnTo>
                <a:lnTo>
                  <a:pt x="147065" y="393191"/>
                </a:lnTo>
                <a:lnTo>
                  <a:pt x="143255" y="390144"/>
                </a:lnTo>
                <a:close/>
              </a:path>
              <a:path w="243840" h="866139">
                <a:moveTo>
                  <a:pt x="135636" y="381000"/>
                </a:moveTo>
                <a:lnTo>
                  <a:pt x="134112" y="381000"/>
                </a:lnTo>
                <a:lnTo>
                  <a:pt x="137160" y="384048"/>
                </a:lnTo>
                <a:lnTo>
                  <a:pt x="135636" y="381000"/>
                </a:lnTo>
                <a:close/>
              </a:path>
              <a:path w="243840" h="866139">
                <a:moveTo>
                  <a:pt x="131064" y="371855"/>
                </a:moveTo>
                <a:lnTo>
                  <a:pt x="131064" y="374903"/>
                </a:lnTo>
                <a:lnTo>
                  <a:pt x="132588" y="374903"/>
                </a:lnTo>
                <a:lnTo>
                  <a:pt x="131064" y="371855"/>
                </a:lnTo>
                <a:close/>
              </a:path>
              <a:path w="243840" h="866139">
                <a:moveTo>
                  <a:pt x="129540" y="365759"/>
                </a:moveTo>
                <a:lnTo>
                  <a:pt x="128016" y="365759"/>
                </a:lnTo>
                <a:lnTo>
                  <a:pt x="131064" y="368807"/>
                </a:lnTo>
                <a:lnTo>
                  <a:pt x="129540" y="365759"/>
                </a:lnTo>
                <a:close/>
              </a:path>
              <a:path w="243840" h="866139">
                <a:moveTo>
                  <a:pt x="100584" y="73151"/>
                </a:moveTo>
                <a:lnTo>
                  <a:pt x="103632" y="79247"/>
                </a:lnTo>
                <a:lnTo>
                  <a:pt x="103632" y="76200"/>
                </a:lnTo>
                <a:lnTo>
                  <a:pt x="100584" y="73151"/>
                </a:lnTo>
                <a:close/>
              </a:path>
              <a:path w="243840" h="866139">
                <a:moveTo>
                  <a:pt x="120091" y="51815"/>
                </a:moveTo>
                <a:lnTo>
                  <a:pt x="88392" y="51815"/>
                </a:lnTo>
                <a:lnTo>
                  <a:pt x="97536" y="64007"/>
                </a:lnTo>
                <a:lnTo>
                  <a:pt x="97536" y="60959"/>
                </a:lnTo>
                <a:lnTo>
                  <a:pt x="123748" y="60959"/>
                </a:lnTo>
                <a:lnTo>
                  <a:pt x="120091" y="51815"/>
                </a:lnTo>
                <a:close/>
              </a:path>
              <a:path w="243840" h="866139">
                <a:moveTo>
                  <a:pt x="111251" y="42671"/>
                </a:moveTo>
                <a:lnTo>
                  <a:pt x="76200" y="42671"/>
                </a:lnTo>
                <a:lnTo>
                  <a:pt x="88392" y="54863"/>
                </a:lnTo>
                <a:lnTo>
                  <a:pt x="88392" y="51815"/>
                </a:lnTo>
                <a:lnTo>
                  <a:pt x="120091" y="51815"/>
                </a:lnTo>
                <a:lnTo>
                  <a:pt x="118872" y="48767"/>
                </a:lnTo>
                <a:lnTo>
                  <a:pt x="115824" y="48767"/>
                </a:lnTo>
                <a:lnTo>
                  <a:pt x="111251" y="42671"/>
                </a:lnTo>
                <a:close/>
              </a:path>
              <a:path w="243840" h="866139">
                <a:moveTo>
                  <a:pt x="3048" y="0"/>
                </a:moveTo>
                <a:lnTo>
                  <a:pt x="0" y="27431"/>
                </a:lnTo>
                <a:lnTo>
                  <a:pt x="24384" y="27431"/>
                </a:lnTo>
                <a:lnTo>
                  <a:pt x="42672" y="30479"/>
                </a:lnTo>
                <a:lnTo>
                  <a:pt x="60960" y="36575"/>
                </a:lnTo>
                <a:lnTo>
                  <a:pt x="76200" y="45719"/>
                </a:lnTo>
                <a:lnTo>
                  <a:pt x="76200" y="42671"/>
                </a:lnTo>
                <a:lnTo>
                  <a:pt x="111251" y="42671"/>
                </a:lnTo>
                <a:lnTo>
                  <a:pt x="106679" y="36575"/>
                </a:lnTo>
                <a:lnTo>
                  <a:pt x="106679" y="33527"/>
                </a:lnTo>
                <a:lnTo>
                  <a:pt x="103632" y="33527"/>
                </a:lnTo>
                <a:lnTo>
                  <a:pt x="91440" y="24383"/>
                </a:lnTo>
                <a:lnTo>
                  <a:pt x="88392" y="21335"/>
                </a:lnTo>
                <a:lnTo>
                  <a:pt x="73151" y="15239"/>
                </a:lnTo>
                <a:lnTo>
                  <a:pt x="70103" y="12191"/>
                </a:lnTo>
                <a:lnTo>
                  <a:pt x="48768" y="6095"/>
                </a:lnTo>
                <a:lnTo>
                  <a:pt x="27432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77531" y="1392935"/>
            <a:ext cx="2366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Color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24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16777216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colors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2791" y="4859020"/>
            <a:ext cx="6635750" cy="2205355"/>
            <a:chOff x="1002791" y="4859020"/>
            <a:chExt cx="6635750" cy="22053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791" y="4859020"/>
              <a:ext cx="5749834" cy="22051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17791" y="5681980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228600" y="0"/>
                  </a:moveTo>
                  <a:lnTo>
                    <a:pt x="0" y="344424"/>
                  </a:lnTo>
                  <a:lnTo>
                    <a:pt x="228600" y="685800"/>
                  </a:lnTo>
                  <a:lnTo>
                    <a:pt x="228600" y="515112"/>
                  </a:lnTo>
                  <a:lnTo>
                    <a:pt x="914400" y="515112"/>
                  </a:lnTo>
                  <a:lnTo>
                    <a:pt x="914400" y="173736"/>
                  </a:lnTo>
                  <a:lnTo>
                    <a:pt x="228600" y="17373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14744" y="5666740"/>
              <a:ext cx="923925" cy="719455"/>
            </a:xfrm>
            <a:custGeom>
              <a:avLst/>
              <a:gdLst/>
              <a:ahLst/>
              <a:cxnLst/>
              <a:rect l="l" t="t" r="r" b="b"/>
              <a:pathLst>
                <a:path w="923925" h="719454">
                  <a:moveTo>
                    <a:pt x="237744" y="0"/>
                  </a:moveTo>
                  <a:lnTo>
                    <a:pt x="0" y="359664"/>
                  </a:lnTo>
                  <a:lnTo>
                    <a:pt x="237744" y="719328"/>
                  </a:lnTo>
                  <a:lnTo>
                    <a:pt x="237744" y="701040"/>
                  </a:lnTo>
                  <a:lnTo>
                    <a:pt x="228600" y="701040"/>
                  </a:lnTo>
                  <a:lnTo>
                    <a:pt x="228600" y="687263"/>
                  </a:lnTo>
                  <a:lnTo>
                    <a:pt x="13190" y="362712"/>
                  </a:lnTo>
                  <a:lnTo>
                    <a:pt x="9144" y="362712"/>
                  </a:lnTo>
                  <a:lnTo>
                    <a:pt x="9144" y="356616"/>
                  </a:lnTo>
                  <a:lnTo>
                    <a:pt x="13190" y="356616"/>
                  </a:lnTo>
                  <a:lnTo>
                    <a:pt x="228600" y="32064"/>
                  </a:lnTo>
                  <a:lnTo>
                    <a:pt x="228600" y="15240"/>
                  </a:lnTo>
                  <a:lnTo>
                    <a:pt x="237744" y="15240"/>
                  </a:lnTo>
                  <a:lnTo>
                    <a:pt x="237744" y="0"/>
                  </a:lnTo>
                  <a:close/>
                </a:path>
                <a:path w="923925" h="719454">
                  <a:moveTo>
                    <a:pt x="228600" y="687263"/>
                  </a:moveTo>
                  <a:lnTo>
                    <a:pt x="228600" y="701040"/>
                  </a:lnTo>
                  <a:lnTo>
                    <a:pt x="237744" y="701040"/>
                  </a:lnTo>
                  <a:lnTo>
                    <a:pt x="228600" y="687263"/>
                  </a:lnTo>
                  <a:close/>
                </a:path>
                <a:path w="923925" h="719454">
                  <a:moveTo>
                    <a:pt x="914400" y="527304"/>
                  </a:moveTo>
                  <a:lnTo>
                    <a:pt x="228600" y="527304"/>
                  </a:lnTo>
                  <a:lnTo>
                    <a:pt x="228600" y="687263"/>
                  </a:lnTo>
                  <a:lnTo>
                    <a:pt x="237744" y="701040"/>
                  </a:lnTo>
                  <a:lnTo>
                    <a:pt x="237744" y="536448"/>
                  </a:lnTo>
                  <a:lnTo>
                    <a:pt x="231648" y="536448"/>
                  </a:lnTo>
                  <a:lnTo>
                    <a:pt x="237744" y="530352"/>
                  </a:lnTo>
                  <a:lnTo>
                    <a:pt x="914400" y="530352"/>
                  </a:lnTo>
                  <a:lnTo>
                    <a:pt x="914400" y="527304"/>
                  </a:lnTo>
                  <a:close/>
                </a:path>
                <a:path w="923925" h="719454">
                  <a:moveTo>
                    <a:pt x="237744" y="530352"/>
                  </a:moveTo>
                  <a:lnTo>
                    <a:pt x="231648" y="536448"/>
                  </a:lnTo>
                  <a:lnTo>
                    <a:pt x="237744" y="536448"/>
                  </a:lnTo>
                  <a:lnTo>
                    <a:pt x="237744" y="530352"/>
                  </a:lnTo>
                  <a:close/>
                </a:path>
                <a:path w="923925" h="719454">
                  <a:moveTo>
                    <a:pt x="923544" y="527304"/>
                  </a:moveTo>
                  <a:lnTo>
                    <a:pt x="917448" y="527304"/>
                  </a:lnTo>
                  <a:lnTo>
                    <a:pt x="914400" y="530352"/>
                  </a:lnTo>
                  <a:lnTo>
                    <a:pt x="237744" y="530352"/>
                  </a:lnTo>
                  <a:lnTo>
                    <a:pt x="237744" y="536448"/>
                  </a:lnTo>
                  <a:lnTo>
                    <a:pt x="923544" y="536448"/>
                  </a:lnTo>
                  <a:lnTo>
                    <a:pt x="923544" y="527304"/>
                  </a:lnTo>
                  <a:close/>
                </a:path>
                <a:path w="923925" h="719454">
                  <a:moveTo>
                    <a:pt x="914400" y="188976"/>
                  </a:moveTo>
                  <a:lnTo>
                    <a:pt x="914400" y="530352"/>
                  </a:lnTo>
                  <a:lnTo>
                    <a:pt x="917448" y="527304"/>
                  </a:lnTo>
                  <a:lnTo>
                    <a:pt x="923544" y="527304"/>
                  </a:lnTo>
                  <a:lnTo>
                    <a:pt x="923544" y="192024"/>
                  </a:lnTo>
                  <a:lnTo>
                    <a:pt x="917448" y="192024"/>
                  </a:lnTo>
                  <a:lnTo>
                    <a:pt x="914400" y="188976"/>
                  </a:lnTo>
                  <a:close/>
                </a:path>
                <a:path w="923925" h="719454">
                  <a:moveTo>
                    <a:pt x="9144" y="356616"/>
                  </a:moveTo>
                  <a:lnTo>
                    <a:pt x="9144" y="362712"/>
                  </a:lnTo>
                  <a:lnTo>
                    <a:pt x="11167" y="359664"/>
                  </a:lnTo>
                  <a:lnTo>
                    <a:pt x="9144" y="356616"/>
                  </a:lnTo>
                  <a:close/>
                </a:path>
                <a:path w="923925" h="719454">
                  <a:moveTo>
                    <a:pt x="11167" y="359664"/>
                  </a:moveTo>
                  <a:lnTo>
                    <a:pt x="9144" y="362712"/>
                  </a:lnTo>
                  <a:lnTo>
                    <a:pt x="13190" y="362712"/>
                  </a:lnTo>
                  <a:lnTo>
                    <a:pt x="11167" y="359664"/>
                  </a:lnTo>
                  <a:close/>
                </a:path>
                <a:path w="923925" h="719454">
                  <a:moveTo>
                    <a:pt x="13190" y="356616"/>
                  </a:moveTo>
                  <a:lnTo>
                    <a:pt x="9144" y="356616"/>
                  </a:lnTo>
                  <a:lnTo>
                    <a:pt x="11167" y="359664"/>
                  </a:lnTo>
                  <a:lnTo>
                    <a:pt x="13190" y="356616"/>
                  </a:lnTo>
                  <a:close/>
                </a:path>
                <a:path w="923925" h="719454">
                  <a:moveTo>
                    <a:pt x="237744" y="18287"/>
                  </a:moveTo>
                  <a:lnTo>
                    <a:pt x="228600" y="32064"/>
                  </a:lnTo>
                  <a:lnTo>
                    <a:pt x="228600" y="192024"/>
                  </a:lnTo>
                  <a:lnTo>
                    <a:pt x="914400" y="192024"/>
                  </a:lnTo>
                  <a:lnTo>
                    <a:pt x="914400" y="188976"/>
                  </a:lnTo>
                  <a:lnTo>
                    <a:pt x="237744" y="188976"/>
                  </a:lnTo>
                  <a:lnTo>
                    <a:pt x="231648" y="182880"/>
                  </a:lnTo>
                  <a:lnTo>
                    <a:pt x="237744" y="182880"/>
                  </a:lnTo>
                  <a:lnTo>
                    <a:pt x="237744" y="18287"/>
                  </a:lnTo>
                  <a:close/>
                </a:path>
                <a:path w="923925" h="719454">
                  <a:moveTo>
                    <a:pt x="923544" y="182880"/>
                  </a:moveTo>
                  <a:lnTo>
                    <a:pt x="237744" y="182880"/>
                  </a:lnTo>
                  <a:lnTo>
                    <a:pt x="237744" y="188976"/>
                  </a:lnTo>
                  <a:lnTo>
                    <a:pt x="914400" y="188976"/>
                  </a:lnTo>
                  <a:lnTo>
                    <a:pt x="917448" y="192024"/>
                  </a:lnTo>
                  <a:lnTo>
                    <a:pt x="923544" y="192024"/>
                  </a:lnTo>
                  <a:lnTo>
                    <a:pt x="923544" y="182880"/>
                  </a:lnTo>
                  <a:close/>
                </a:path>
                <a:path w="923925" h="719454">
                  <a:moveTo>
                    <a:pt x="237744" y="182880"/>
                  </a:moveTo>
                  <a:lnTo>
                    <a:pt x="231648" y="182880"/>
                  </a:lnTo>
                  <a:lnTo>
                    <a:pt x="237744" y="188976"/>
                  </a:lnTo>
                  <a:lnTo>
                    <a:pt x="237744" y="182880"/>
                  </a:lnTo>
                  <a:close/>
                </a:path>
                <a:path w="923925" h="719454">
                  <a:moveTo>
                    <a:pt x="228600" y="15240"/>
                  </a:moveTo>
                  <a:lnTo>
                    <a:pt x="228600" y="32064"/>
                  </a:lnTo>
                  <a:lnTo>
                    <a:pt x="237744" y="18287"/>
                  </a:lnTo>
                  <a:lnTo>
                    <a:pt x="228600" y="15240"/>
                  </a:lnTo>
                  <a:close/>
                </a:path>
                <a:path w="923925" h="719454">
                  <a:moveTo>
                    <a:pt x="237744" y="15240"/>
                  </a:moveTo>
                  <a:lnTo>
                    <a:pt x="228600" y="15240"/>
                  </a:lnTo>
                  <a:lnTo>
                    <a:pt x="237744" y="18287"/>
                  </a:lnTo>
                  <a:lnTo>
                    <a:pt x="237744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87131" y="5629655"/>
            <a:ext cx="1616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Hidden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faces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cube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2019" y="6850603"/>
            <a:ext cx="2535555" cy="3200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Times New Roman"/>
                <a:cs typeface="Times New Roman"/>
              </a:rPr>
              <a:t>(Images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spc="-10" dirty="0">
                <a:latin typeface="Times New Roman"/>
                <a:cs typeface="Times New Roman"/>
              </a:rPr>
              <a:t>Rafael </a:t>
            </a:r>
            <a:r>
              <a:rPr sz="1000" dirty="0">
                <a:latin typeface="Times New Roman"/>
                <a:cs typeface="Times New Roman"/>
              </a:rPr>
              <a:t>C. Gonzalez </a:t>
            </a:r>
            <a:r>
              <a:rPr sz="1000" spc="10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Richard </a:t>
            </a:r>
            <a:r>
              <a:rPr sz="1000" spc="5" dirty="0">
                <a:latin typeface="Times New Roman"/>
                <a:cs typeface="Times New Roman"/>
              </a:rPr>
              <a:t>E.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Wood,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Digital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Image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Processing,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2</a:t>
            </a:r>
            <a:r>
              <a:rPr sz="975" spc="7" baseline="25641" dirty="0">
                <a:latin typeface="Times New Roman"/>
                <a:cs typeface="Times New Roman"/>
              </a:rPr>
              <a:t>nd</a:t>
            </a:r>
            <a:r>
              <a:rPr sz="975" spc="112" baseline="25641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Edition.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1268</Words>
  <Application>Microsoft Office PowerPoint</Application>
  <PresentationFormat>Custom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MT</vt:lpstr>
      <vt:lpstr>Calibri</vt:lpstr>
      <vt:lpstr>Symbol</vt:lpstr>
      <vt:lpstr>Times New Roman</vt:lpstr>
      <vt:lpstr>Verdana</vt:lpstr>
      <vt:lpstr>Wingdings</vt:lpstr>
      <vt:lpstr>Office Theme</vt:lpstr>
      <vt:lpstr>Digital Image Processing</vt:lpstr>
      <vt:lpstr>Spectrum of White Light</vt:lpstr>
      <vt:lpstr>Is Other Color Pure?</vt:lpstr>
      <vt:lpstr>Electromagnetic Spectrum</vt:lpstr>
      <vt:lpstr>Color of Light</vt:lpstr>
      <vt:lpstr>Primary and Secondary Colors</vt:lpstr>
      <vt:lpstr>Primary and Secondary Colors (cont.)</vt:lpstr>
      <vt:lpstr>RGB Color Model</vt:lpstr>
      <vt:lpstr>RGB Color Cube</vt:lpstr>
      <vt:lpstr>PowerPoint Presentation</vt:lpstr>
      <vt:lpstr>CMY and CMYK Color Models</vt:lpstr>
      <vt:lpstr>Examples</vt:lpstr>
      <vt:lpstr>Direct Coding</vt:lpstr>
      <vt:lpstr>Direct Coding</vt:lpstr>
      <vt:lpstr>Direct Coding</vt:lpstr>
      <vt:lpstr>Lookup Table</vt:lpstr>
      <vt:lpstr>Lookup Table</vt:lpstr>
      <vt:lpstr>Summary</vt:lpstr>
      <vt:lpstr>Questions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myChapter06.ppt [Compatibility Mode]</dc:title>
  <dc:creator>Charay</dc:creator>
  <cp:lastModifiedBy>FAZLE RAKIB</cp:lastModifiedBy>
  <cp:revision>2</cp:revision>
  <dcterms:created xsi:type="dcterms:W3CDTF">2024-01-24T01:24:13Z</dcterms:created>
  <dcterms:modified xsi:type="dcterms:W3CDTF">2024-01-25T03:15:28Z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2009-07-17T00:00:00Z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2009-07-17T00:00:00Z</vt:filetime>
  </property>
</Properties>
</file>