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a:t>STUDENT NAME:</a:t>
            </a:r>
            <a:r>
              <a:rPr lang="en-GB" sz="2400"/>
              <a:t>S.PANNEER SELVAM</a:t>
            </a:r>
            <a:endParaRPr lang="en-US" sz="2400" dirty="0"/>
          </a:p>
          <a:p>
            <a:pPr marL="342900" indent="-342900">
              <a:buFont typeface="Arial" panose="020B0604020202020204" pitchFamily="34" charset="0"/>
              <a:buChar char="•"/>
            </a:pPr>
            <a:r>
              <a:rPr lang="en-US" sz="2400" dirty="0"/>
              <a:t>REGISTER NO:</a:t>
            </a:r>
            <a:r>
              <a:rPr lang="en-GB" sz="2400" dirty="0"/>
              <a:t>312218859</a:t>
            </a:r>
            <a:endParaRPr lang="en-US" sz="2400" dirty="0"/>
          </a:p>
          <a:p>
            <a:pPr marL="457200" indent="-457200">
              <a:buFont typeface="Arial" panose="020B0604020202020204" pitchFamily="34" charset="0"/>
              <a:buChar char="•"/>
            </a:pPr>
            <a:r>
              <a:rPr lang="en-US" sz="2400" dirty="0"/>
              <a:t>DEPARTMENT:</a:t>
            </a:r>
            <a:r>
              <a:rPr lang="en-GB" sz="2400" dirty="0"/>
              <a:t>B.COM (BANK MANAGEMENT)</a:t>
            </a:r>
            <a:endParaRPr lang="en-US" sz="2400" dirty="0"/>
          </a:p>
          <a:p>
            <a:pPr marL="457200" indent="-457200">
              <a:buFont typeface="Arial" panose="020B0604020202020204" pitchFamily="34" charset="0"/>
              <a:buChar char="•"/>
            </a:pPr>
            <a:r>
              <a:rPr lang="en-US" sz="2400" dirty="0"/>
              <a:t>COLLEGE</a:t>
            </a:r>
            <a:r>
              <a:rPr lang="en-GB" sz="2400" dirty="0"/>
              <a:t>: AVICHI COLLEGE OF ARTS AND SCIENCE </a:t>
            </a:r>
            <a:endParaRPr lang="en-US" sz="2400" dirty="0"/>
          </a:p>
          <a:p>
            <a:r>
              <a:rPr lang="en-US" sz="2400" dirty="0"/>
              <a:t>       </a:t>
            </a:r>
            <a:r>
              <a:rPr lang="en-GB" sz="2400" dirty="0"/>
              <a:t>NM ID: </a:t>
            </a:r>
            <a:r>
              <a:rPr lang="en-US" sz="2400" dirty="0"/>
              <a:t>    </a:t>
            </a:r>
            <a:r>
              <a:rPr lang="en-GB" sz="2400" dirty="0"/>
              <a:t>FCC18986F3E8E2186DE45E7E9E24A83A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A0C0AB2-910C-C6D9-1B1D-3AF1D68E4917}"/>
              </a:ext>
            </a:extLst>
          </p:cNvPr>
          <p:cNvSpPr txBox="1"/>
          <p:nvPr/>
        </p:nvSpPr>
        <p:spPr>
          <a:xfrm>
            <a:off x="2391727" y="1648658"/>
            <a:ext cx="4895041" cy="4247317"/>
          </a:xfrm>
          <a:prstGeom prst="rect">
            <a:avLst/>
          </a:prstGeom>
          <a:noFill/>
        </p:spPr>
        <p:txBody>
          <a:bodyPr wrap="square">
            <a:spAutoFit/>
          </a:bodyPr>
          <a:lstStyle/>
          <a:p>
            <a:r>
              <a:rPr lang="en-US"/>
              <a:t>Modeling:1. *Data Preparation*:    - Import and clean performance data    - Transform data into suitable format2. *Performance Metrics*:    - Define KPIs (e.g., sales, customer satisfaction)    - Calculate metrics (e.g., average, sum, percentage)3. *Scorecard Development*:    - Design customizable scorecards    - Assign weights to metrics4. *Predictive Analytics*:    - Apply regression analysis for predictive insights    - Identify top performers, flight risks, skill gaps5. *Dashboard Creation*:    - Design interactive, real-time dashboard    - Visualize performance data, metrics, scores6. *Drill-Down Capabilities*:    - Enable in-depth analysis of performance data    - Create detailed reports, charts, tables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5701A41-F45F-6193-DE94-FE723D39A65A}"/>
              </a:ext>
            </a:extLst>
          </p:cNvPr>
          <p:cNvSpPr txBox="1"/>
          <p:nvPr/>
        </p:nvSpPr>
        <p:spPr>
          <a:xfrm>
            <a:off x="1521627" y="1857375"/>
            <a:ext cx="6104304" cy="3693319"/>
          </a:xfrm>
          <a:prstGeom prst="rect">
            <a:avLst/>
          </a:prstGeom>
          <a:noFill/>
        </p:spPr>
        <p:txBody>
          <a:bodyPr wrap="square">
            <a:spAutoFit/>
          </a:bodyPr>
          <a:lstStyle/>
          <a:p>
            <a:r>
              <a:rPr lang="en-US"/>
              <a:t>1. _Data-Driven Insights_: Accurate and timely performance data to inform decisions.2. _Improved Performance Management_: Streamlined evaluation process, reducing administrative burden.3. _Enhanced Employee Engagement_: Transparent feedback and regular progress updates.4. _Identified Skill Gaps_: Targeted training programs to address performance gaps.5. _Increased Productivity_: Focused development initiatives, driving business growth.6. _Better Decision Making_: Predictive analytics and data visualization inform strategic choices.7. _Reduced Turnover_: Proactive interventions, improving employee retention.8. _Compliance and Audit Readiness_: Organized, easily accessible performance records.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74E044-5914-FF73-512A-F836BC8A28AF}"/>
              </a:ext>
            </a:extLst>
          </p:cNvPr>
          <p:cNvSpPr txBox="1"/>
          <p:nvPr/>
        </p:nvSpPr>
        <p:spPr>
          <a:xfrm>
            <a:off x="2043667" y="1773843"/>
            <a:ext cx="6104304" cy="4247317"/>
          </a:xfrm>
          <a:prstGeom prst="rect">
            <a:avLst/>
          </a:prstGeom>
          <a:noFill/>
        </p:spPr>
        <p:txBody>
          <a:bodyPr wrap="square">
            <a:spAutoFit/>
          </a:bodyPr>
          <a:lstStyle/>
          <a:p>
            <a:r>
              <a:rPr lang="en-US"/>
              <a:t>Implementing an Employee Performance Analysis system in Excel provides a comprehensive, user-friendly, and data-driven solution for evaluating and improving employee performance. By leveraging Excel's advanced features and capabilities, organizations can:- Streamline performance management processes- Gain accurate and timely insights into employee performance- Identify areas for improvement and development- Make informed, strategic decisions- Drive business growth and successWith its flexibility, scalability, and ease of use, an Excel-based Employee Performance Analysis system is an ideal solution for organizations seeking to enhance employee performance, productivity, and overall success. By adopting this solution, HR and management can unlock the full potential of their workforce, driving business outcomes and achieving excellence.</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0A0-09E9-DA77-0427-06643A60C253}"/>
              </a:ext>
            </a:extLst>
          </p:cNvPr>
          <p:cNvSpPr>
            <a:spLocks noGrp="1"/>
          </p:cNvSpPr>
          <p:nvPr>
            <p:ph type="title"/>
          </p:nvPr>
        </p:nvSpPr>
        <p:spPr>
          <a:xfrm>
            <a:off x="4385881" y="3049905"/>
            <a:ext cx="10681335" cy="758190"/>
          </a:xfrm>
        </p:spPr>
        <p:txBody>
          <a:bodyPr/>
          <a:lstStyle/>
          <a:p>
            <a:r>
              <a:rPr lang="en-GB"/>
              <a:t>THANK YOU </a:t>
            </a:r>
            <a:endParaRPr lang="en-US"/>
          </a:p>
        </p:txBody>
      </p:sp>
    </p:spTree>
    <p:extLst>
      <p:ext uri="{BB962C8B-B14F-4D97-AF65-F5344CB8AC3E}">
        <p14:creationId xmlns:p14="http://schemas.microsoft.com/office/powerpoint/2010/main" val="101375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1F4A838-7DB5-0172-75D1-12B7CB60AED5}"/>
              </a:ext>
            </a:extLst>
          </p:cNvPr>
          <p:cNvSpPr txBox="1"/>
          <p:nvPr/>
        </p:nvSpPr>
        <p:spPr>
          <a:xfrm>
            <a:off x="1438275" y="2259097"/>
            <a:ext cx="4837178" cy="2585323"/>
          </a:xfrm>
          <a:prstGeom prst="rect">
            <a:avLst/>
          </a:prstGeom>
          <a:noFill/>
        </p:spPr>
        <p:txBody>
          <a:bodyPr wrap="square" anchor="ctr">
            <a:spAutoFit/>
          </a:bodyPr>
          <a:lstStyle/>
          <a:p>
            <a:r>
              <a:rPr lang="en-US"/>
              <a:t>*Problem Statement:*ABC Corporation's HR department is struggling to effectively analyze and evaluate employee performance. They currently use manual methods to track performance metrics, such as sales numbers, customer satisfaction ratings, and project completion rates. However, this process is time-consuming, prone to errors, and makes it difficult to identify trends and areas for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AB678B-F6D5-D60C-94C7-E80B3A9076AF}"/>
              </a:ext>
            </a:extLst>
          </p:cNvPr>
          <p:cNvSpPr txBox="1"/>
          <p:nvPr/>
        </p:nvSpPr>
        <p:spPr>
          <a:xfrm>
            <a:off x="1580784" y="1908245"/>
            <a:ext cx="4422506" cy="3970318"/>
          </a:xfrm>
          <a:prstGeom prst="rect">
            <a:avLst/>
          </a:prstGeom>
          <a:noFill/>
        </p:spPr>
        <p:txBody>
          <a:bodyPr wrap="square">
            <a:spAutoFit/>
          </a:bodyPr>
          <a:lstStyle/>
          <a:p>
            <a:r>
              <a:rPr lang="en-US"/>
              <a:t>*Project Overview:</a:t>
            </a:r>
            <a:r>
              <a:rPr lang="en-GB"/>
              <a:t> </a:t>
            </a:r>
            <a:r>
              <a:rPr lang="en-US"/>
              <a:t>The Employee Performance Analysis project aims to design and develop an Excel-based system to streamline and enhance the evaluation process of employee performance at ABC Corporation. The project will create a comprehensive and user-friendly dashboard to track key performance indicators (KPIs), calculate performance scores, and generate insightful reports. By leveraging Excel's capabilities, the system will enable HR and management to make data-driven decisions, identify areas for improvement, and recognize top-performing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4FB2D4E-CC51-A238-6677-0BDF96194FE3}"/>
              </a:ext>
            </a:extLst>
          </p:cNvPr>
          <p:cNvSpPr txBox="1"/>
          <p:nvPr/>
        </p:nvSpPr>
        <p:spPr>
          <a:xfrm>
            <a:off x="723900" y="2223254"/>
            <a:ext cx="7747381" cy="3139321"/>
          </a:xfrm>
          <a:prstGeom prst="rect">
            <a:avLst/>
          </a:prstGeom>
          <a:noFill/>
        </p:spPr>
        <p:txBody>
          <a:bodyPr wrap="square">
            <a:spAutoFit/>
          </a:bodyPr>
          <a:lstStyle/>
          <a:p>
            <a:pPr marL="342900" indent="-342900">
              <a:buFont typeface="Arial" panose="020B0604020202020204" pitchFamily="34" charset="0"/>
              <a:buChar char="•"/>
            </a:pPr>
            <a:r>
              <a:rPr lang="en-US"/>
              <a:t>HR Department*: Primary users who will manage and maintain the system, track employee performance, and generate reports.</a:t>
            </a:r>
            <a:endParaRPr lang="en-GB"/>
          </a:p>
          <a:p>
            <a:pPr marL="342900" indent="-342900">
              <a:buFont typeface="Arial" panose="020B0604020202020204" pitchFamily="34" charset="0"/>
              <a:buChar char="•"/>
            </a:pPr>
            <a:r>
              <a:rPr lang="en-US"/>
              <a:t>Managers and Supervisors*: Will use the system to evaluate employee performance, identify areas for improvement, and make informed decisions.</a:t>
            </a:r>
            <a:endParaRPr lang="en-GB"/>
          </a:p>
          <a:p>
            <a:pPr marL="342900" indent="-342900">
              <a:buFont typeface="Arial" panose="020B0604020202020204" pitchFamily="34" charset="0"/>
              <a:buChar char="•"/>
            </a:pPr>
            <a:r>
              <a:rPr lang="en-GB"/>
              <a:t>E</a:t>
            </a:r>
            <a:r>
              <a:rPr lang="en-US"/>
              <a:t>mployees*: Will access the system to view their own performance metrics, set goals, and track progress.</a:t>
            </a:r>
            <a:endParaRPr lang="en-GB"/>
          </a:p>
          <a:p>
            <a:pPr marL="342900" indent="-342900">
              <a:buFont typeface="Arial" panose="020B0604020202020204" pitchFamily="34" charset="0"/>
              <a:buChar char="•"/>
            </a:pPr>
            <a:r>
              <a:rPr lang="en-GB"/>
              <a:t>S</a:t>
            </a:r>
            <a:r>
              <a:rPr lang="en-US"/>
              <a:t>enior Leadership*: Will utilize the system's reporting and analytics capabilities to make strategic decisions, identify trends, and evaluate overall team performance.</a:t>
            </a:r>
            <a:endParaRPr lang="en-GB"/>
          </a:p>
          <a:p>
            <a:pPr marL="342900" indent="-342900">
              <a:buFont typeface="Arial" panose="020B0604020202020204" pitchFamily="34" charset="0"/>
              <a:buChar char="•"/>
            </a:pPr>
            <a:r>
              <a:rPr lang="en-US"/>
              <a:t>Training and Development Team*: Will use the system to identify skill gaps and create targeted training programs.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BAD4F3B-4F78-EF7A-F67D-9566F9D08F0D}"/>
              </a:ext>
            </a:extLst>
          </p:cNvPr>
          <p:cNvSpPr txBox="1"/>
          <p:nvPr/>
        </p:nvSpPr>
        <p:spPr>
          <a:xfrm>
            <a:off x="3052153" y="1865124"/>
            <a:ext cx="6104304" cy="3139321"/>
          </a:xfrm>
          <a:prstGeom prst="rect">
            <a:avLst/>
          </a:prstGeom>
          <a:noFill/>
        </p:spPr>
        <p:txBody>
          <a:bodyPr wrap="square">
            <a:spAutoFit/>
          </a:bodyPr>
          <a:lstStyle/>
          <a:p>
            <a:r>
              <a:rPr lang="en-US"/>
              <a:t>Our solution offers the following value proposition:- *Data-Driven Decisions*: Make informed decisions with accurate and up-to-date performance data- *Time Savings*: Automate manual processes, reducing administrative burden- *Improved Accuracy*: Minimize errors and inconsistencies in performance evaluation- *Enhanced Insights*: Gain deeper understanding of employee strengths, weaknesses, and areas for improvement- *Increased Productivity*: Focus on strategic initiatives with streamlined performance analysis- *Better Employee Engagement*: Provide transparent and regular feedback to employees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295F2F2-25E9-DCCA-BA07-3F8507EAA52D}"/>
              </a:ext>
            </a:extLst>
          </p:cNvPr>
          <p:cNvSpPr txBox="1"/>
          <p:nvPr/>
        </p:nvSpPr>
        <p:spPr>
          <a:xfrm>
            <a:off x="2304687" y="1596114"/>
            <a:ext cx="6107271" cy="3416320"/>
          </a:xfrm>
          <a:prstGeom prst="rect">
            <a:avLst/>
          </a:prstGeom>
          <a:noFill/>
        </p:spPr>
        <p:txBody>
          <a:bodyPr wrap="square">
            <a:spAutoFit/>
          </a:bodyPr>
          <a:lstStyle/>
          <a:p>
            <a:r>
              <a:rPr lang="en-US"/>
              <a:t>*Dataset Name:* Employee Performance Dataset*Description:* A relational dataset containing employee performance data, goals, and training information.*Tables:*1. *Employees*: Employee demographics and job information.2. *Performance*: Employee performance metrics and scores.3. *Goals*: Employee goals and target values.4. *Training*: Employee training programs and completion status.*Data Points:*- 500+ employee records- 2000+ performance records- 1000+ goal records- 500+ training records*Data Format:* Excel Workbook (.xlsx) or Comma-Separated Values (CSV)*Data Characteristics:* Mix of numerical and categorical data, spanning 2-5 years.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F5BC85B-80FA-0FB2-88F0-C4A23D9618F6}"/>
              </a:ext>
            </a:extLst>
          </p:cNvPr>
          <p:cNvSpPr txBox="1"/>
          <p:nvPr/>
        </p:nvSpPr>
        <p:spPr>
          <a:xfrm>
            <a:off x="3052153" y="2834620"/>
            <a:ext cx="6104304" cy="1200329"/>
          </a:xfrm>
          <a:prstGeom prst="rect">
            <a:avLst/>
          </a:prstGeom>
          <a:noFill/>
        </p:spPr>
        <p:txBody>
          <a:bodyPr wrap="square">
            <a:spAutoFit/>
          </a:bodyPr>
          <a:lstStyle/>
          <a:p>
            <a:r>
              <a:rPr lang="en-US"/>
              <a:t>"The Wow:"- Interactive, real-time performance dashboard- AI-powered predictive insights- Customizable scorecards for fair evaluations- Drill-down capabilities for in-depth analysis- Real-time alerts for timely 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vicky220904@gmail.com</cp:lastModifiedBy>
  <cp:revision>13</cp:revision>
  <dcterms:created xsi:type="dcterms:W3CDTF">2024-03-29T15:07:22Z</dcterms:created>
  <dcterms:modified xsi:type="dcterms:W3CDTF">2024-09-16T05:42:20Z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