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8" r:id="rId7"/>
    <p:sldId id="269" r:id="rId8"/>
    <p:sldId id="270" r:id="rId9"/>
    <p:sldId id="263" r:id="rId10"/>
    <p:sldId id="265" r:id="rId11"/>
    <p:sldId id="266" r:id="rId12"/>
    <p:sldId id="271" r:id="rId13"/>
    <p:sldId id="272" r:id="rId14"/>
    <p:sldId id="267" r:id="rId15"/>
    <p:sldId id="275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 Jiacheng" initials="N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EDA1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20BB-D095-436F-8E08-C4FE18AF0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2767-09FA-4A9F-A5C1-DA9F0CF707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394961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 Exercise 2: Floating Point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positive floating point value x, for which x+1.0=x.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your result in a MIPS assembly language program, and determine the stored exponent and fraction for your x value (either on the computer or on paper).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provided MIPS program p2.s will allow you to experiment with adding floating point values. It leaves the output in $f12 and also $s0, so you can examine the hex representation of the floating point value by printing out $s0.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78" y="237776"/>
            <a:ext cx="6194186" cy="46982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9749"/>
          <a:stretch>
            <a:fillRect/>
          </a:stretch>
        </p:blipFill>
        <p:spPr>
          <a:xfrm>
            <a:off x="2209252" y="5215412"/>
            <a:ext cx="8047417" cy="14580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491" y="319595"/>
            <a:ext cx="4204317" cy="58573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5.8 A modification to the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necessary to allow the new PC to come from a register (Read data 1 port), and a new signal (e.g.,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JumpReg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control it through a multiplexor as shown in Figure 5.42.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new line should be added to the truth table in Figure 5.18 on page 308 to implement the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and a new column to produce the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JumpReg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31" name="表格 31"/>
          <p:cNvGraphicFramePr>
            <a:graphicFrameLocks noGrp="1"/>
          </p:cNvGraphicFramePr>
          <p:nvPr/>
        </p:nvGraphicFramePr>
        <p:xfrm>
          <a:off x="772159" y="4785094"/>
          <a:ext cx="10259628" cy="2040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27"/>
                <a:gridCol w="886690"/>
                <a:gridCol w="886690"/>
                <a:gridCol w="1020123"/>
                <a:gridCol w="842512"/>
                <a:gridCol w="956601"/>
                <a:gridCol w="895168"/>
                <a:gridCol w="719047"/>
                <a:gridCol w="886690"/>
                <a:gridCol w="886690"/>
                <a:gridCol w="886690"/>
              </a:tblGrid>
              <a:tr h="510249"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ALUOp1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ALUOp0</a:t>
                      </a:r>
                      <a:r>
                        <a:rPr lang="en-US" altLang="zh-CN" sz="1200" dirty="0"/>
                        <a:t> </a:t>
                      </a:r>
                      <a:br>
                        <a:rPr lang="en-US" altLang="zh-CN" sz="1200" dirty="0"/>
                      </a:b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JumpReg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6149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242021"/>
                          </a:solidFill>
                          <a:effectLst/>
                          <a:latin typeface="FranklinGothic-Book"/>
                        </a:rPr>
                        <a:t>R-format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6149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6149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61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6149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jr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5425437" y="85345"/>
            <a:ext cx="5981702" cy="4543451"/>
            <a:chOff x="5476237" y="215849"/>
            <a:chExt cx="5921176" cy="4606603"/>
          </a:xfrm>
        </p:grpSpPr>
        <p:grpSp>
          <p:nvGrpSpPr>
            <p:cNvPr id="27" name="组合 26"/>
            <p:cNvGrpSpPr/>
            <p:nvPr/>
          </p:nvGrpSpPr>
          <p:grpSpPr>
            <a:xfrm>
              <a:off x="5476237" y="215849"/>
              <a:ext cx="5921176" cy="4606603"/>
              <a:chOff x="5483439" y="544924"/>
              <a:chExt cx="6167338" cy="480890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1"/>
              <a:srcRect l="4078" t="2475" r="8896"/>
              <a:stretch>
                <a:fillRect/>
              </a:stretch>
            </p:blipFill>
            <p:spPr>
              <a:xfrm rot="5400000">
                <a:off x="6162655" y="-134292"/>
                <a:ext cx="4808906" cy="6167338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8839200" y="3103880"/>
                <a:ext cx="304800" cy="9144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770870" y="1584960"/>
                <a:ext cx="215900" cy="5334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740136" y="1584960"/>
                <a:ext cx="45719" cy="77724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9083040" y="2301240"/>
                <a:ext cx="91440" cy="85344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flipV="1">
                <a:off x="10622916" y="1096519"/>
                <a:ext cx="401702" cy="53339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259060" y="1531620"/>
                <a:ext cx="727710" cy="5334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930640" y="1819910"/>
                <a:ext cx="727710" cy="5334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96580" y="1758950"/>
                <a:ext cx="727710" cy="5334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9834023">
                <a:off x="9596348" y="1681923"/>
                <a:ext cx="727710" cy="5334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174480" y="2295144"/>
                <a:ext cx="1574800" cy="60960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08081" y="623962"/>
                <a:ext cx="45719" cy="662294"/>
              </a:xfrm>
              <a:prstGeom prst="rect">
                <a:avLst/>
              </a:prstGeom>
              <a:solidFill>
                <a:srgbClr val="EEDA1A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0671064" y="599461"/>
              <a:ext cx="360723" cy="830438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241" y="213817"/>
            <a:ext cx="5850186" cy="4236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5.11 A modification is required for the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Figure 5.17 to perform the auto increment by adding 4 to the $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register through an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Also we need a second write port to the register file because two register writes are required for this instruction. The new write port will be controlled by a new signal, "Write 2", and a data port, "Write data 2." We assume that the Write register 2 identifier is always the same as Read register 1 ($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This way "Write 2" indicates that there is second write to register file to the register identified by "Read register 1," and the data is fed through Write data 2.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1"/>
          <p:cNvGraphicFramePr>
            <a:graphicFrameLocks noGrp="1"/>
          </p:cNvGraphicFramePr>
          <p:nvPr/>
        </p:nvGraphicFramePr>
        <p:xfrm>
          <a:off x="686343" y="5091180"/>
          <a:ext cx="10259628" cy="170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27"/>
                <a:gridCol w="886690"/>
                <a:gridCol w="886690"/>
                <a:gridCol w="1020123"/>
                <a:gridCol w="842512"/>
                <a:gridCol w="956601"/>
                <a:gridCol w="895168"/>
                <a:gridCol w="719047"/>
                <a:gridCol w="886690"/>
                <a:gridCol w="886690"/>
                <a:gridCol w="886690"/>
              </a:tblGrid>
              <a:tr h="292963"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ALUOp1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ALUOp0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Write2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8286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242021"/>
                          </a:solidFill>
                          <a:effectLst/>
                          <a:latin typeface="FranklinGothic-Book"/>
                        </a:rPr>
                        <a:t>R-format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82863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82863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8286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82863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l_inc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13037" r="10652" b="45778"/>
          <a:stretch>
            <a:fillRect/>
          </a:stretch>
        </p:blipFill>
        <p:spPr>
          <a:xfrm>
            <a:off x="6086891" y="148319"/>
            <a:ext cx="6055405" cy="47255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7.23 [10] &lt;§7.2, B.5&gt; You have been given 18 32K × 16-bit SRAMs to build an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cache for a processor with a 32-bit address. What is the largest size (i.e.,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size of the data storage area in bytes) direct-mapped instruction cache that you can build with one-word (64-bit) blocks? Show the breakdown of the address into its cache access components (for an example, see Figure 7.8) and describe how the various SRAM chips will be used. (Hint: You may not need all of them.)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7.36 [10] &lt;§§7.3, B.5&gt; This exercise is similar to Exercise 7.23, except that this time you decide to build a three-way set-associative cache with blocks. Once again show the breakdown of the address (see Figure 7.17 for 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one-word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four-way set-associative cache) and describe how the chips are used. Note that each SRAM will only perform a single read per cache access.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6356" y="438318"/>
            <a:ext cx="6877324" cy="59813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2754" y="568960"/>
            <a:ext cx="8376891" cy="552672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6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7.23 The largest direct-mapped cache with two-word (64-bit) blocks would be 512 KB in size. The address breakdown is 13 bits for tag, 16 bits for index, 1 bit for block offset and 2 bits for byte offset. The SRAMs will be used such that 8 of them form the data array (2 × 4) and 2 of them form the tag array (2 × 1).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8Byte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3bit offset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* SRAM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32K * 64bit(data) 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每四个一组形成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64-bit block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4 8 16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三种方式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32K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64bit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128K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8B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2^17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17bit (index) 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tag:32-17-3=12 bit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* 32K * 12bit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4*SRAM  4+16 &gt; 18 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32K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64bit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K*8B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2^16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16bit (index) 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tag:32-16-3=13bit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32K * 13bit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*SRAM  8+2 &lt; 18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容量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64K * 8B = 512KB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040" y="528320"/>
            <a:ext cx="10398760" cy="564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7.36 We can build a 384 KB cache. The address breakdown is 14 bits for tag, 16 bits for set index, 0 bits for block offset, and 2 bits for byte offset. A total of 18 chips will be required; 6 for overhead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32bit 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2^2 * 1B 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2bit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SRAM 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* 32K * 16bit 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* 32bit 2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一组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way  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一组 </a:t>
            </a:r>
            <a:endParaRPr lang="en-US" altLang="zh-CN" sz="2400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6 12 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两种方式</a:t>
            </a:r>
            <a:endParaRPr lang="en-US" altLang="zh-CN" sz="2400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（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*）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32K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 bit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64K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4B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2^16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16bit (index) 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tag:32-16-2=14 bit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* 2 * 32K * 14bit </a:t>
            </a:r>
            <a:r>
              <a:rPr lang="zh-CN" alt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6*SRAM  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+ 6 &lt;= 18</a:t>
            </a:r>
            <a:endParaRPr lang="en-US" altLang="zh-CN" sz="2400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* 2 * 32K * 4B = 768KB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197972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 Exercise 3: Floating Point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find the smallest positive floating point value x for which x+1.0=x. Again, determine the stored exponent and fraction for x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483833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 Exercise 4: Floating Point Associativity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using what you have learned from the last two parts, determine a set of positive floating point numbers such that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these numbers in a different order can yield a different value.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this using only three numbers. (Hint: Experiment with adding up different amounts of the x value you determined in part 3, and the value 1.0).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for three floating point numbers a, b, and c,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necessarily equal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c+b+a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time permits, you should write a program to add these three values in different orders. It should be a straightforward modification of the program from part 2-3.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4905"/>
            <a:ext cx="5257800" cy="5662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2.15 [25] &lt;§2.7&gt; Implement the following C code in MIPS, assuming that </a:t>
            </a:r>
            <a:r>
              <a:rPr lang="en-US" altLang="zh-CN" sz="2400" b="0" i="0" dirty="0" err="1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set_array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function called: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sure to handle the stack and frame pointers appropriately. The variable code font is allocated on the stack, and </a:t>
            </a:r>
            <a:r>
              <a:rPr lang="en-US" altLang="zh-CN" sz="2400" b="0" i="0" dirty="0" err="1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corresponds to $s0. Draw the status of the stack before calling </a:t>
            </a:r>
            <a:r>
              <a:rPr lang="en-US" altLang="zh-CN" sz="2400" b="0" i="0" dirty="0" err="1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set_array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during each function call. Indicate the names of registers and variables stored on the stack and mark the location of $</a:t>
            </a:r>
            <a:r>
              <a:rPr lang="en-US" altLang="zh-CN" sz="2400" b="0" i="0" dirty="0" err="1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$fp.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4321" y="514905"/>
            <a:ext cx="5568489" cy="5113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2574" y="368747"/>
            <a:ext cx="8648433" cy="61193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034" y="381741"/>
            <a:ext cx="11060839" cy="3497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Recursion. Some recursive procedures can be implemented iteratively without using recursion. Iteration can significantly improve performance by removing the overhead associated with procedure calls. For example, consider a procedure used to accumulate a sum: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procedure call sum(3,0). This will result in recursive calls to sum(2,3), sum(1,5), and sum(0,6), and then the result 6 will be returned four times. This recursive call of sum is referred to as a tail call, and this example use of tail recursion can be implemented very efficiently (assume $a0 = n and $a1 = acc):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r="34171"/>
          <a:stretch>
            <a:fillRect/>
          </a:stretch>
        </p:blipFill>
        <p:spPr>
          <a:xfrm>
            <a:off x="345742" y="4419803"/>
            <a:ext cx="4740677" cy="16308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19" y="4326979"/>
            <a:ext cx="6972904" cy="1958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034" y="381741"/>
            <a:ext cx="11060839" cy="6050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2.16 [30] &lt;§2.7&gt; Write a MIPS procedure to compute the </a:t>
            </a:r>
            <a:r>
              <a:rPr lang="en-US" altLang="zh-CN" sz="24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 Fibonacci number F(n) where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F(n) = 0, if n = 0;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F(n) = 1, if n = 1;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F(n) = F(n-1) + F(n-2), otherwise.</a:t>
            </a:r>
            <a:endParaRPr lang="en-US" altLang="zh-CN" sz="2400" b="0" i="0" dirty="0">
              <a:solidFill>
                <a:srgbClr val="242021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your algorithm on the straightforward but hopelessly inefficient procedure below, which generates a recursive process:</a:t>
            </a:r>
            <a:endParaRPr lang="en-US" altLang="zh-CN" sz="24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int fib(int n){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if (n == 0)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	return 0;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else if (n == 1)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	return 1;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else</a:t>
            </a:r>
            <a:b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b="0" i="0" dirty="0">
                <a:solidFill>
                  <a:srgbClr val="24202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	return fib(n-1) + fib(n-2);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7654"/>
            <a:ext cx="10515599" cy="607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2.21 [30] &lt;§§2.7, 2.8&gt; Write a program in MIPS assembly language to</a:t>
            </a:r>
            <a:r>
              <a:rPr lang="en-US" altLang="zh-CN" sz="2400" b="0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an ASCII decimal string to an integer.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program should expect register $a0 to hold the address of a null-terminated string containing some combination of the digits 0 through 9. Your program should compute the integer value equivalent to this string of digits, then place the number in register $v0. Your program need not handle negative numbers. If a </a:t>
            </a:r>
            <a:r>
              <a:rPr lang="en-US" altLang="zh-CN" sz="2400" b="0" i="0" dirty="0" err="1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nondigit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character appears anywhere in the string, your program should stop with the </a:t>
            </a:r>
            <a:r>
              <a:rPr lang="en-US" altLang="zh-CN" sz="2400" b="0" i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-1 </a:t>
            </a:r>
            <a:r>
              <a:rPr lang="en-US" altLang="zh-CN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register $v0. For example, if register $a0 points to a sequence of three bytes 50ten, 52ten, 0ten (the null-terminated string  “24”), then when the program stops, register $v0 should contain the value 24 ten.  (The subscript “ten” means base 10.)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86253" y="3566719"/>
          <a:ext cx="8365728" cy="3048000"/>
        </p:xfrm>
        <a:graphic>
          <a:graphicData uri="http://schemas.openxmlformats.org/drawingml/2006/table">
            <a:tbl>
              <a:tblPr/>
              <a:tblGrid>
                <a:gridCol w="1394288"/>
                <a:gridCol w="1394288"/>
                <a:gridCol w="1394288"/>
                <a:gridCol w="1394288"/>
                <a:gridCol w="1394288"/>
                <a:gridCol w="1394288"/>
              </a:tblGrid>
              <a:tr h="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0011 0000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060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48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0x30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0011 0001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061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49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0x31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US" altLang="zh-C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0011 0010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062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0x32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0011 0011</a:t>
                      </a:r>
                      <a:endParaRPr lang="en-US" altLang="zh-C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063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0x33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0011 0100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064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52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0x34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  <a:endParaRPr lang="en-US" altLang="zh-C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0011 0101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065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53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0x35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0011 0110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066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54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0x36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0011 0111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067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55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0x37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0011 1000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070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56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0x38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0011 1001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071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57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0x39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9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字符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9</a:t>
                      </a:r>
                      <a:endParaRPr lang="en-US" altLang="zh-C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6200" marR="76200" marT="15240" marB="1524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 [15] &lt;§5.4&gt; We wish to add the instruction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(jump register) to the single-cycle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described in this chapter. Add any necessary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control signals to the single-cycle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Figure 5.17 on page 307 and show the necessary additions to Figure 5.18 on page 308. You can photocopy these figures to make it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to show the additions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5.11 [20] &lt;§5.4&gt; This question is similar to Exercise 5.8 except that we wish to add a variant of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(load word) instruction, which increments the index register after loading word from memory. This instruction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l_inc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corresponds to the following two instructions: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lw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$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rs,L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($rt)</a:t>
            </a:r>
            <a:b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addi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$rt,$rt,1 </a:t>
            </a:r>
            <a:b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endParaRPr lang="zh-CN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7695</Words>
  <Application>WPS Presentation</Application>
  <PresentationFormat>宽屏</PresentationFormat>
  <Paragraphs>444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Consolas</vt:lpstr>
      <vt:lpstr>FranklinGothic-Book</vt:lpstr>
      <vt:lpstr>URW Bookman</vt:lpstr>
      <vt:lpstr>微软雅黑</vt:lpstr>
      <vt:lpstr>Arial Unicode MS</vt:lpstr>
      <vt:lpstr>Calibri</vt:lpstr>
      <vt:lpstr>等线</vt:lpstr>
      <vt:lpstr>文泉驿正黑</vt:lpstr>
      <vt:lpstr>Office 主题​​</vt:lpstr>
      <vt:lpstr>Lab2 Exercise 2: Floating Point  Find a positive floating point value x, for which x+1.0=x. Verify your result in a MIPS assembly language program, and determine the stored exponent and fraction for your x value (either on the computer or on paper).  Note: The provided MIPS program p2.s will allow you to experiment with adding floating point values. It leaves the output in $f12 and also $s0, so you can examine the hex representation of the floating point value by printing out $s0.  </vt:lpstr>
      <vt:lpstr>Lab2 Exercise 3: Floating Point  Next, find the smallest positive floating point value x for which x+1.0=x. Again, determine the stored exponent and fraction for x </vt:lpstr>
      <vt:lpstr>Lab2 Exercise 4: Floating Point Associativity  Finally, using what you have learned from the last two parts, determine a set of positive floating point numbers such that adding these numbers in a different order can yield a different value. You can do this using only three numbers. (Hint: Experiment with adding up different amounts of the x value you determined in part 3, and the value 1.0).  This shows that for three floating point numbers a, b, and c, a+b+c does not necessarily equal c+b+a.  If time permits, you should write a program to add these three values in different orders. It should be a straightforward modification of the program from part 2-3.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Exercise 2: Floating Point Find a positive floating point value x, for which x+1.0=x. Verify your result in a MIPS assembly language program, and determine the stored exponent and fraction for your x value (either on the computer or on paper). Note: The provided MIPS program p2.s will allow you to experiment with adding floating point values. It leaves the output in $f12 and also $s0, so you can examine the hex representation of the floating point value by printing out $s0.  </dc:title>
  <dc:creator>Ni Jiacheng</dc:creator>
  <cp:lastModifiedBy>pannenetsf</cp:lastModifiedBy>
  <cp:revision>293</cp:revision>
  <dcterms:created xsi:type="dcterms:W3CDTF">2020-11-16T02:36:05Z</dcterms:created>
  <dcterms:modified xsi:type="dcterms:W3CDTF">2020-11-16T02:36:05Z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