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735" r:id="rId2"/>
    <p:sldId id="334" r:id="rId3"/>
    <p:sldId id="1015" r:id="rId4"/>
    <p:sldId id="1018" r:id="rId5"/>
    <p:sldId id="960" r:id="rId6"/>
    <p:sldId id="1023" r:id="rId7"/>
    <p:sldId id="956" r:id="rId8"/>
    <p:sldId id="1011" r:id="rId9"/>
    <p:sldId id="762" r:id="rId10"/>
    <p:sldId id="1024" r:id="rId11"/>
    <p:sldId id="1025" r:id="rId12"/>
    <p:sldId id="542"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7020304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7020304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7020304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7020304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7020304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7020304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7020304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7020304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46">
          <p15:clr>
            <a:srgbClr val="A4A3A4"/>
          </p15:clr>
        </p15:guide>
        <p15:guide id="2" pos="286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ng" initials="P" lastIdx="1" clrIdx="0">
    <p:extLst>
      <p:ext uri="{19B8F6BF-5375-455C-9EA6-DF929625EA0E}">
        <p15:presenceInfo xmlns:p15="http://schemas.microsoft.com/office/powerpoint/2012/main" userId="Pe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33FF"/>
    <a:srgbClr val="ED7D31"/>
    <a:srgbClr val="FF0066"/>
    <a:srgbClr val="17375E"/>
    <a:srgbClr val="006600"/>
    <a:srgbClr val="CC0000"/>
    <a:srgbClr val="FF5D5D"/>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27" autoAdjust="0"/>
    <p:restoredTop sz="93769" autoAdjust="0"/>
  </p:normalViewPr>
  <p:slideViewPr>
    <p:cSldViewPr snapToGrid="0">
      <p:cViewPr>
        <p:scale>
          <a:sx n="50" d="100"/>
          <a:sy n="50" d="100"/>
        </p:scale>
        <p:origin x="1218" y="321"/>
      </p:cViewPr>
      <p:guideLst>
        <p:guide orient="horz" pos="2146"/>
        <p:guide pos="2863"/>
      </p:guideLst>
    </p:cSldViewPr>
  </p:slideViewPr>
  <p:notesTextViewPr>
    <p:cViewPr>
      <p:scale>
        <a:sx n="3" d="2"/>
        <a:sy n="3" d="2"/>
      </p:scale>
      <p:origin x="0" y="0"/>
    </p:cViewPr>
  </p:notesTextViewPr>
  <p:sorterViewPr>
    <p:cViewPr>
      <p:scale>
        <a:sx n="200" d="100"/>
        <a:sy n="200" d="100"/>
      </p:scale>
      <p:origin x="0" y="450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6C7EBD9-049E-42BA-B74A-BE7B9DDBB6FC}" type="datetimeFigureOut">
              <a:rPr lang="zh-CN" altLang="en-US"/>
              <a:t>2020/12/16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574DAC60-DB31-4500-B6F2-E49AA0391131}" type="slidenum">
              <a:rPr lang="zh-CN" altLang="en-US"/>
              <a:t>‹#›</a:t>
            </a:fld>
            <a:endParaRPr lang="zh-CN" altLang="en-US"/>
          </a:p>
        </p:txBody>
      </p:sp>
    </p:spTree>
    <p:extLst>
      <p:ext uri="{BB962C8B-B14F-4D97-AF65-F5344CB8AC3E}">
        <p14:creationId xmlns:p14="http://schemas.microsoft.com/office/powerpoint/2010/main" val="217526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74DAC60-DB31-4500-B6F2-E49AA0391131}" type="slidenum">
              <a:rPr lang="zh-CN" altLang="en-US" smtClean="0"/>
              <a:t>1</a:t>
            </a:fld>
            <a:endParaRPr lang="zh-CN" altLang="en-US"/>
          </a:p>
        </p:txBody>
      </p:sp>
    </p:spTree>
    <p:extLst>
      <p:ext uri="{BB962C8B-B14F-4D97-AF65-F5344CB8AC3E}">
        <p14:creationId xmlns:p14="http://schemas.microsoft.com/office/powerpoint/2010/main" val="165107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txBox="1">
            <a:spLocks noGrp="1" noChangeArrowheads="1"/>
          </p:cNvSpPr>
          <p:nvPr/>
        </p:nvSpPr>
        <p:spPr bwMode="auto">
          <a:xfrm>
            <a:off x="3775075" y="9428163"/>
            <a:ext cx="2886075" cy="496887"/>
          </a:xfrm>
          <a:prstGeom prst="rect">
            <a:avLst/>
          </a:prstGeom>
          <a:noFill/>
          <a:ln>
            <a:noFill/>
          </a:ln>
        </p:spPr>
        <p:txBody>
          <a:bodyPr anchor="b"/>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algn="r" eaLnBrk="1" hangingPunct="1"/>
            <a:fld id="{AFB3D40E-4129-7B4A-898A-5242B40350AF}" type="slidenum">
              <a:rPr lang="en-US" altLang="zh-CN" sz="1200" b="0">
                <a:solidFill>
                  <a:srgbClr val="000000"/>
                </a:solidFill>
                <a:ea typeface="SimSun" panose="02010600030101010101" pitchFamily="2" charset="-122"/>
                <a:cs typeface="SimSun" panose="02010600030101010101" pitchFamily="2" charset="-122"/>
              </a:rPr>
              <a:t>2</a:t>
            </a:fld>
            <a:endParaRPr lang="en-US" altLang="zh-CN" sz="1200" b="0" dirty="0">
              <a:solidFill>
                <a:srgbClr val="000000"/>
              </a:solidFill>
              <a:ea typeface="SimSun" panose="02010600030101010101" pitchFamily="2" charset="-122"/>
              <a:cs typeface="SimSun" panose="02010600030101010101" pitchFamily="2" charset="-122"/>
            </a:endParaRPr>
          </a:p>
        </p:txBody>
      </p:sp>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noFill/>
        </p:spPr>
        <p:txBody>
          <a:bodyPr/>
          <a:lstStyle/>
          <a:p>
            <a:pPr eaLnBrk="1" hangingPunct="1"/>
            <a:endParaRPr kumimoji="0" lang="zh-CN" altLang="en-US" dirty="0">
              <a:ea typeface="SimSun" panose="02010600030101010101" pitchFamily="2" charset="-122"/>
            </a:endParaRPr>
          </a:p>
        </p:txBody>
      </p:sp>
      <p:sp>
        <p:nvSpPr>
          <p:cNvPr id="98308" name="页脚占位符 1"/>
          <p:cNvSpPr>
            <a:spLocks noGrp="1"/>
          </p:cNvSpPr>
          <p:nvPr>
            <p:ph type="ftr" sz="quarter" idx="4"/>
          </p:nvPr>
        </p:nvSpPr>
        <p:spPr>
          <a:noFill/>
        </p:spPr>
        <p:txBody>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r>
              <a:rPr lang="en-US" altLang="zh-CN" sz="1200" b="0" dirty="0">
                <a:ea typeface="SimSun" panose="02010600030101010101" pitchFamily="2" charset="-122"/>
                <a:cs typeface="SimSun" panose="02010600030101010101" pitchFamily="2" charset="-122"/>
              </a:rPr>
              <a:t>1,2,3...</a:t>
            </a:r>
          </a:p>
        </p:txBody>
      </p:sp>
      <p:sp>
        <p:nvSpPr>
          <p:cNvPr id="98309" name="幻灯片编号占位符 2"/>
          <p:cNvSpPr>
            <a:spLocks noGrp="1"/>
          </p:cNvSpPr>
          <p:nvPr>
            <p:ph type="sldNum" sz="quarter" idx="5"/>
          </p:nvPr>
        </p:nvSpPr>
        <p:spPr>
          <a:noFill/>
        </p:spPr>
        <p:txBody>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fld id="{01881A13-06B3-024B-AE50-D6F2AF529E90}" type="slidenum">
              <a:rPr lang="en-US" altLang="zh-CN" sz="1200" b="0">
                <a:ea typeface="SimSun" panose="02010600030101010101" pitchFamily="2" charset="-122"/>
                <a:cs typeface="SimSun" panose="02010600030101010101" pitchFamily="2" charset="-122"/>
              </a:rPr>
              <a:t>2</a:t>
            </a:fld>
            <a:endParaRPr lang="en-US" altLang="zh-CN" sz="1200" b="0" dirty="0">
              <a:ea typeface="SimSun" panose="02010600030101010101" pitchFamily="2" charset="-122"/>
              <a:cs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74DAC60-DB31-4500-B6F2-E49AA0391131}" type="slidenum">
              <a:rPr lang="zh-CN" altLang="en-US" smtClean="0"/>
              <a:t>7</a:t>
            </a:fld>
            <a:endParaRPr lang="zh-CN" altLang="en-US"/>
          </a:p>
        </p:txBody>
      </p:sp>
    </p:spTree>
    <p:extLst>
      <p:ext uri="{BB962C8B-B14F-4D97-AF65-F5344CB8AC3E}">
        <p14:creationId xmlns:p14="http://schemas.microsoft.com/office/powerpoint/2010/main" val="3778122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74DAC60-DB31-4500-B6F2-E49AA0391131}" type="slidenum">
              <a:rPr lang="zh-CN" altLang="en-US" smtClean="0"/>
              <a:t>8</a:t>
            </a:fld>
            <a:endParaRPr lang="zh-CN" altLang="en-US"/>
          </a:p>
        </p:txBody>
      </p:sp>
    </p:spTree>
    <p:extLst>
      <p:ext uri="{BB962C8B-B14F-4D97-AF65-F5344CB8AC3E}">
        <p14:creationId xmlns:p14="http://schemas.microsoft.com/office/powerpoint/2010/main" val="56372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74DAC60-DB31-4500-B6F2-E49AA0391131}" type="slidenum">
              <a:rPr lang="zh-CN" altLang="en-US" smtClean="0"/>
              <a:t>10</a:t>
            </a:fld>
            <a:endParaRPr lang="zh-CN" altLang="en-US"/>
          </a:p>
        </p:txBody>
      </p:sp>
    </p:spTree>
    <p:extLst>
      <p:ext uri="{BB962C8B-B14F-4D97-AF65-F5344CB8AC3E}">
        <p14:creationId xmlns:p14="http://schemas.microsoft.com/office/powerpoint/2010/main" val="397489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74DAC60-DB31-4500-B6F2-E49AA0391131}" type="slidenum">
              <a:rPr lang="zh-CN" altLang="en-US" smtClean="0"/>
              <a:t>11</a:t>
            </a:fld>
            <a:endParaRPr lang="zh-CN" altLang="en-US"/>
          </a:p>
        </p:txBody>
      </p:sp>
    </p:spTree>
    <p:extLst>
      <p:ext uri="{BB962C8B-B14F-4D97-AF65-F5344CB8AC3E}">
        <p14:creationId xmlns:p14="http://schemas.microsoft.com/office/powerpoint/2010/main" val="87215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10"/>
          </p:nvPr>
        </p:nvSpPr>
        <p:spPr/>
        <p:txBody>
          <a:bodyPr/>
          <a:lstStyle/>
          <a:p>
            <a:pPr>
              <a:defRPr/>
            </a:pPr>
            <a:fld id="{574DAC60-DB31-4500-B6F2-E49AA0391131}"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p:cNvSpPr/>
          <p:nvPr userDrawn="1"/>
        </p:nvSpPr>
        <p:spPr>
          <a:xfrm>
            <a:off x="0" y="0"/>
            <a:ext cx="9144000" cy="6888163"/>
          </a:xfrm>
          <a:prstGeom prst="rect">
            <a:avLst/>
          </a:prstGeom>
          <a:solidFill>
            <a:srgbClr val="F5F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17375E"/>
              </a:solidFill>
            </a:endParaRPr>
          </a:p>
        </p:txBody>
      </p:sp>
      <p:sp>
        <p:nvSpPr>
          <p:cNvPr id="5" name="矩形 4"/>
          <p:cNvSpPr/>
          <p:nvPr userDrawn="1"/>
        </p:nvSpPr>
        <p:spPr>
          <a:xfrm>
            <a:off x="0" y="1257300"/>
            <a:ext cx="9144000" cy="2873375"/>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pic>
        <p:nvPicPr>
          <p:cNvPr id="6" name="Picture 4" descr="C:\Users\nanjiang\Desktop\1234.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2468563" cy="1243013"/>
          </a:xfrm>
          <a:prstGeom prst="rect">
            <a:avLst/>
          </a:prstGeom>
          <a:noFill/>
          <a:ln>
            <a:noFill/>
          </a:ln>
        </p:spPr>
      </p:pic>
      <p:pic>
        <p:nvPicPr>
          <p:cNvPr id="7" name="图片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58075" y="5265738"/>
            <a:ext cx="1460500" cy="1458912"/>
          </a:xfrm>
          <a:prstGeom prst="rect">
            <a:avLst/>
          </a:prstGeom>
          <a:noFill/>
          <a:ln>
            <a:noFill/>
          </a:ln>
        </p:spPr>
      </p:pic>
      <p:pic>
        <p:nvPicPr>
          <p:cNvPr id="8" name="图片 10"/>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51800" y="100013"/>
            <a:ext cx="866775" cy="863600"/>
          </a:xfrm>
          <a:prstGeom prst="rect">
            <a:avLst/>
          </a:prstGeom>
          <a:noFill/>
          <a:ln>
            <a:noFill/>
          </a:ln>
        </p:spPr>
      </p:pic>
      <p:sp>
        <p:nvSpPr>
          <p:cNvPr id="2" name="标题 1"/>
          <p:cNvSpPr>
            <a:spLocks noGrp="1"/>
          </p:cNvSpPr>
          <p:nvPr>
            <p:ph type="title"/>
          </p:nvPr>
        </p:nvSpPr>
        <p:spPr>
          <a:xfrm>
            <a:off x="0" y="1257427"/>
            <a:ext cx="9144000" cy="2873205"/>
          </a:xfrm>
        </p:spPr>
        <p:txBody>
          <a:bodyPr>
            <a:noAutofit/>
          </a:bodyPr>
          <a:lstStyle>
            <a:lvl1pPr algn="ctr">
              <a:defRPr sz="3600">
                <a:solidFill>
                  <a:schemeClr val="bg1"/>
                </a:solidFill>
                <a:latin typeface="Arial" panose="020B0604020202090204" pitchFamily="34" charset="0"/>
                <a:cs typeface="Arial" panose="020B0604020202090204" pitchFamily="34" charset="0"/>
              </a:defRPr>
            </a:lvl1pPr>
          </a:lstStyle>
          <a:p>
            <a:r>
              <a:rPr lang="zh-CN" altLang="en-US" dirty="0"/>
              <a:t>单击此处编辑母版标题样式</a:t>
            </a:r>
          </a:p>
        </p:txBody>
      </p:sp>
      <p:sp>
        <p:nvSpPr>
          <p:cNvPr id="16" name="文本占位符 15"/>
          <p:cNvSpPr>
            <a:spLocks noGrp="1"/>
          </p:cNvSpPr>
          <p:nvPr>
            <p:ph type="body" sz="quarter" idx="12"/>
          </p:nvPr>
        </p:nvSpPr>
        <p:spPr>
          <a:xfrm>
            <a:off x="0" y="4669602"/>
            <a:ext cx="9144000" cy="490227"/>
          </a:xfrm>
        </p:spPr>
        <p:txBody>
          <a:bodyPr anchor="ctr"/>
          <a:lstStyle>
            <a:lvl1pPr marL="0" indent="0" algn="ctr">
              <a:buNone/>
              <a:defRPr>
                <a:solidFill>
                  <a:srgbClr val="17375E"/>
                </a:solidFill>
                <a:latin typeface="Candara" panose="020E0502030303020204" pitchFamily="34" charset="0"/>
              </a:defRPr>
            </a:lvl1pPr>
          </a:lstStyle>
          <a:p>
            <a:pPr lvl="0"/>
            <a:r>
              <a:rPr lang="zh-CN" altLang="en-US" dirty="0"/>
              <a:t>单击此处编辑母版文本样式</a:t>
            </a:r>
          </a:p>
        </p:txBody>
      </p:sp>
      <p:sp>
        <p:nvSpPr>
          <p:cNvPr id="9" name="日期占位符 2"/>
          <p:cNvSpPr>
            <a:spLocks noGrp="1"/>
          </p:cNvSpPr>
          <p:nvPr>
            <p:ph type="dt" sz="half" idx="13"/>
          </p:nvPr>
        </p:nvSpPr>
        <p:spPr>
          <a:xfrm>
            <a:off x="0" y="6523038"/>
            <a:ext cx="9144000" cy="365125"/>
          </a:xfrm>
        </p:spPr>
        <p:txBody>
          <a:bodyPr/>
          <a:lstStyle>
            <a:lvl1pPr algn="ctr">
              <a:defRPr sz="1800">
                <a:solidFill>
                  <a:srgbClr val="17375E"/>
                </a:solidFill>
                <a:latin typeface="Candara" panose="020E0502030303020204" pitchFamily="34" charset="0"/>
              </a:defRPr>
            </a:lvl1pPr>
          </a:lstStyle>
          <a:p>
            <a:pPr>
              <a:defRPr/>
            </a:pPr>
            <a:endParaRPr lang="zh-CN" altLang="en-US" dirty="0"/>
          </a:p>
        </p:txBody>
      </p:sp>
      <p:sp>
        <p:nvSpPr>
          <p:cNvPr id="10" name="页脚占位符 3"/>
          <p:cNvSpPr>
            <a:spLocks noGrp="1"/>
          </p:cNvSpPr>
          <p:nvPr>
            <p:ph type="ftr" sz="quarter" idx="14"/>
          </p:nvPr>
        </p:nvSpPr>
        <p:spPr>
          <a:xfrm>
            <a:off x="0" y="6157913"/>
            <a:ext cx="9144000" cy="365125"/>
          </a:xfrm>
        </p:spPr>
        <p:txBody>
          <a:bodyPr/>
          <a:lstStyle>
            <a:lvl1pPr>
              <a:defRPr sz="1800">
                <a:solidFill>
                  <a:srgbClr val="17375E"/>
                </a:solidFill>
                <a:latin typeface="Candara" panose="020E0502030303020204" pitchFamily="34" charset="0"/>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userDrawn="1"/>
        </p:nvSpPr>
        <p:spPr>
          <a:xfrm>
            <a:off x="0" y="-23813"/>
            <a:ext cx="9144000" cy="684213"/>
          </a:xfrm>
          <a:prstGeom prst="rect">
            <a:avLst/>
          </a:prstGeom>
          <a:solidFill>
            <a:srgbClr val="1838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5" name="矩形 4"/>
          <p:cNvSpPr/>
          <p:nvPr userDrawn="1"/>
        </p:nvSpPr>
        <p:spPr>
          <a:xfrm>
            <a:off x="8816975" y="-23813"/>
            <a:ext cx="327025" cy="684213"/>
          </a:xfrm>
          <a:prstGeom prst="rect">
            <a:avLst/>
          </a:prstGeom>
          <a:solidFill>
            <a:srgbClr val="17C7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9788" y="-23813"/>
            <a:ext cx="684212" cy="684213"/>
          </a:xfrm>
          <a:prstGeom prst="rect">
            <a:avLst/>
          </a:prstGeom>
          <a:noFill/>
          <a:ln>
            <a:noFill/>
          </a:ln>
        </p:spPr>
      </p:pic>
      <p:cxnSp>
        <p:nvCxnSpPr>
          <p:cNvPr id="7" name="直接连接符 6"/>
          <p:cNvCxnSpPr/>
          <p:nvPr userDrawn="1"/>
        </p:nvCxnSpPr>
        <p:spPr>
          <a:xfrm>
            <a:off x="0" y="6467475"/>
            <a:ext cx="9144000" cy="0"/>
          </a:xfrm>
          <a:prstGeom prst="line">
            <a:avLst/>
          </a:prstGeom>
          <a:ln w="28575">
            <a:solidFill>
              <a:srgbClr val="14AE67"/>
            </a:solidFill>
          </a:ln>
        </p:spPr>
        <p:style>
          <a:lnRef idx="1">
            <a:schemeClr val="accent1"/>
          </a:lnRef>
          <a:fillRef idx="0">
            <a:schemeClr val="accent1"/>
          </a:fillRef>
          <a:effectRef idx="0">
            <a:schemeClr val="accent1"/>
          </a:effectRef>
          <a:fontRef idx="minor">
            <a:schemeClr val="tx1"/>
          </a:fontRef>
        </p:style>
      </p:cxnSp>
      <p:pic>
        <p:nvPicPr>
          <p:cNvPr id="8"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4313" y="6499225"/>
            <a:ext cx="307975" cy="309563"/>
          </a:xfrm>
          <a:prstGeom prst="rect">
            <a:avLst/>
          </a:prstGeom>
          <a:noFill/>
          <a:ln>
            <a:noFill/>
          </a:ln>
        </p:spPr>
      </p:pic>
      <p:pic>
        <p:nvPicPr>
          <p:cNvPr id="9" name="Picture 4" descr="C:\Users\nanjiang\Desktop\1234.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68338" y="6467475"/>
            <a:ext cx="938212" cy="473075"/>
          </a:xfrm>
          <a:prstGeom prst="rect">
            <a:avLst/>
          </a:prstGeom>
          <a:noFill/>
          <a:ln>
            <a:noFill/>
          </a:ln>
        </p:spPr>
      </p:pic>
      <p:sp>
        <p:nvSpPr>
          <p:cNvPr id="2" name="标题 1"/>
          <p:cNvSpPr>
            <a:spLocks noGrp="1"/>
          </p:cNvSpPr>
          <p:nvPr>
            <p:ph type="title"/>
          </p:nvPr>
        </p:nvSpPr>
        <p:spPr>
          <a:xfrm>
            <a:off x="0" y="29921"/>
            <a:ext cx="8460000" cy="577134"/>
          </a:xfrm>
        </p:spPr>
        <p:txBody>
          <a:bodyPr>
            <a:normAutofit/>
          </a:bodyPr>
          <a:lstStyle>
            <a:lvl1pPr>
              <a:defRPr sz="2800">
                <a:solidFill>
                  <a:schemeClr val="bg1"/>
                </a:solidFill>
                <a:latin typeface="Arial" panose="020B0604020202090204" pitchFamily="34" charset="0"/>
                <a:cs typeface="Arial" panose="020B0604020202090204" pitchFamily="34" charset="0"/>
              </a:defRPr>
            </a:lvl1pPr>
          </a:lstStyle>
          <a:p>
            <a:r>
              <a:rPr lang="zh-CN" altLang="en-US" dirty="0"/>
              <a:t>单击此处编辑母版标题样式</a:t>
            </a:r>
          </a:p>
        </p:txBody>
      </p:sp>
      <p:sp>
        <p:nvSpPr>
          <p:cNvPr id="15" name="文本占位符 14"/>
          <p:cNvSpPr>
            <a:spLocks noGrp="1"/>
          </p:cNvSpPr>
          <p:nvPr>
            <p:ph type="body" sz="quarter" idx="13"/>
          </p:nvPr>
        </p:nvSpPr>
        <p:spPr>
          <a:xfrm>
            <a:off x="155349" y="852763"/>
            <a:ext cx="8853184" cy="5480304"/>
          </a:xfrm>
        </p:spPr>
        <p:txBody>
          <a:bodyPr>
            <a:normAutofit/>
          </a:bodyPr>
          <a:lstStyle>
            <a:lvl1pPr>
              <a:defRPr sz="2400">
                <a:solidFill>
                  <a:srgbClr val="17375E"/>
                </a:solidFill>
                <a:latin typeface="Candara" panose="020E0502030303020204" pitchFamily="34" charset="0"/>
              </a:defRPr>
            </a:lvl1pPr>
            <a:lvl2pPr>
              <a:defRPr sz="2000">
                <a:solidFill>
                  <a:srgbClr val="17375E"/>
                </a:solidFill>
                <a:latin typeface="Candara" panose="020E0502030303020204" pitchFamily="34" charset="0"/>
              </a:defRPr>
            </a:lvl2pPr>
            <a:lvl3pPr>
              <a:defRPr sz="1800">
                <a:solidFill>
                  <a:srgbClr val="17375E"/>
                </a:solidFill>
                <a:latin typeface="Candara" panose="020E0502030303020204" pitchFamily="34" charset="0"/>
              </a:defRPr>
            </a:lvl3pPr>
            <a:lvl4pPr>
              <a:defRPr sz="1600">
                <a:solidFill>
                  <a:srgbClr val="17375E"/>
                </a:solidFill>
                <a:latin typeface="Candara" panose="020E0502030303020204" pitchFamily="34" charset="0"/>
              </a:defRPr>
            </a:lvl4pPr>
            <a:lvl5pPr>
              <a:defRPr sz="1600">
                <a:solidFill>
                  <a:srgbClr val="17375E"/>
                </a:solidFill>
                <a:latin typeface="Candara" panose="020E0502030303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4"/>
          <p:cNvSpPr>
            <a:spLocks noGrp="1"/>
          </p:cNvSpPr>
          <p:nvPr>
            <p:ph type="sldNum" sz="quarter" idx="14"/>
          </p:nvPr>
        </p:nvSpPr>
        <p:spPr>
          <a:xfrm>
            <a:off x="7086600" y="6467475"/>
            <a:ext cx="2057400" cy="390525"/>
          </a:xfrm>
        </p:spPr>
        <p:txBody>
          <a:bodyPr/>
          <a:lstStyle>
            <a:lvl1pPr>
              <a:defRPr sz="1400" b="1" smtClean="0">
                <a:solidFill>
                  <a:srgbClr val="17375E"/>
                </a:solidFill>
                <a:latin typeface="Georgia" panose="02040802050405020203" pitchFamily="18" charset="0"/>
              </a:defRPr>
            </a:lvl1pPr>
          </a:lstStyle>
          <a:p>
            <a:pPr>
              <a:defRPr/>
            </a:pPr>
            <a:fld id="{5F212BA3-27D4-44D2-9C05-54E337E4A16B}"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0"/>
            <a:ext cx="9144000" cy="1196975"/>
          </a:xfrm>
          <a:prstGeom prst="rect">
            <a:avLst/>
          </a:prstGeom>
          <a:noFill/>
          <a:ln>
            <a:noFill/>
          </a:ln>
        </p:spPr>
      </p:pic>
      <p:graphicFrame>
        <p:nvGraphicFramePr>
          <p:cNvPr id="3" name="Object 8"/>
          <p:cNvGraphicFramePr>
            <a:graphicFrameLocks noChangeAspect="1"/>
          </p:cNvGraphicFramePr>
          <p:nvPr/>
        </p:nvGraphicFramePr>
        <p:xfrm>
          <a:off x="0" y="6783388"/>
          <a:ext cx="9144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0" name="Object 8"/>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9144000" cy="74612"/>
                      </a:xfrm>
                      <a:prstGeom prst="rect">
                        <a:avLst/>
                      </a:prstGeom>
                      <a:noFill/>
                      <a:ln>
                        <a:noFill/>
                      </a:ln>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5">
            <a:lum contrast="-40000"/>
            <a:extLst>
              <a:ext uri="{28A0092B-C50C-407E-A947-70E740481C1C}">
                <a14:useLocalDpi xmlns:a14="http://schemas.microsoft.com/office/drawing/2010/main" val="0"/>
              </a:ext>
            </a:extLst>
          </a:blip>
          <a:srcRect/>
          <a:stretch>
            <a:fillRect/>
          </a:stretch>
        </p:blipFill>
        <p:spPr bwMode="auto">
          <a:xfrm>
            <a:off x="8142288" y="133350"/>
            <a:ext cx="935037" cy="935038"/>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79BCE177-27C1-48DA-9ACA-8A4D34D3525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0" fontAlgn="base" hangingPunct="0">
        <a:lnSpc>
          <a:spcPct val="90000"/>
        </a:lnSpc>
        <a:spcBef>
          <a:spcPct val="0"/>
        </a:spcBef>
        <a:spcAft>
          <a:spcPct val="0"/>
        </a:spcAft>
        <a:defRPr sz="4400" kern="1200" baseline="0">
          <a:solidFill>
            <a:schemeClr val="tx1"/>
          </a:solidFill>
          <a:latin typeface="Times New Roman" panose="02020703060505090304" pitchFamily="18" charset="0"/>
          <a:ea typeface="SimHei" panose="02010609060101010101" pitchFamily="49"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baseline="0">
          <a:solidFill>
            <a:schemeClr val="tx1"/>
          </a:solidFill>
          <a:latin typeface="Times New Roman" panose="02020703060505090304" pitchFamily="18" charset="0"/>
          <a:ea typeface="SimHei" panose="02010609060101010101" pitchFamily="49" charset="-122"/>
          <a:cs typeface="Times New Roman" panose="02020703060505090304" pitchFamily="18"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baseline="0">
          <a:solidFill>
            <a:schemeClr val="tx1"/>
          </a:solidFill>
          <a:latin typeface="Times New Roman" panose="02020703060505090304" pitchFamily="18" charset="0"/>
          <a:ea typeface="SimHei" panose="02010609060101010101" pitchFamily="49" charset="-122"/>
          <a:cs typeface="Times New Roman" panose="02020703060505090304" pitchFamily="18"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baseline="0">
          <a:solidFill>
            <a:schemeClr val="tx1"/>
          </a:solidFill>
          <a:latin typeface="Times New Roman" panose="02020703060505090304" pitchFamily="18" charset="0"/>
          <a:ea typeface="SimHei" panose="02010609060101010101" pitchFamily="49" charset="-122"/>
          <a:cs typeface="Times New Roman" panose="02020703060505090304" pitchFamily="18"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baseline="0">
          <a:solidFill>
            <a:schemeClr val="tx1"/>
          </a:solidFill>
          <a:latin typeface="Times New Roman" panose="02020703060505090304" pitchFamily="18" charset="0"/>
          <a:ea typeface="SimHei" panose="02010609060101010101" pitchFamily="49" charset="-122"/>
          <a:cs typeface="Times New Roman" panose="02020703060505090304" pitchFamily="18"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baseline="0">
          <a:solidFill>
            <a:schemeClr val="tx1"/>
          </a:solidFill>
          <a:latin typeface="Times New Roman" panose="02020703060505090304" pitchFamily="18" charset="0"/>
          <a:ea typeface="SimHei" panose="02010609060101010101" pitchFamily="49" charset="-122"/>
          <a:cs typeface="Times New Roman" panose="02020703060505090304" pitchFamily="18"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oleObject" Target="../embeddings/oleObject3.bin"/><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0" dirty="0">
                <a:solidFill>
                  <a:srgbClr val="FFFFFF"/>
                </a:solidFill>
                <a:latin typeface="SimHei" panose="02010609060101010101" pitchFamily="49" charset="-122"/>
                <a:ea typeface="SimHei" panose="02010609060101010101" pitchFamily="49" charset="-122"/>
              </a:rPr>
              <a:t>请扫码登记</a:t>
            </a:r>
          </a:p>
        </p:txBody>
      </p:sp>
      <p:sp>
        <p:nvSpPr>
          <p:cNvPr id="5" name="文本框 4">
            <a:extLst>
              <a:ext uri="{FF2B5EF4-FFF2-40B4-BE49-F238E27FC236}">
                <a16:creationId xmlns:a16="http://schemas.microsoft.com/office/drawing/2014/main" id="{322514D8-A298-4392-8A20-F81504671883}"/>
              </a:ext>
            </a:extLst>
          </p:cNvPr>
          <p:cNvSpPr txBox="1"/>
          <p:nvPr/>
        </p:nvSpPr>
        <p:spPr>
          <a:xfrm>
            <a:off x="1185494" y="1126031"/>
            <a:ext cx="6773008" cy="538609"/>
          </a:xfrm>
          <a:prstGeom prst="rect">
            <a:avLst/>
          </a:prstGeom>
          <a:noFill/>
        </p:spPr>
        <p:txBody>
          <a:bodyPr wrap="none" rtlCol="0">
            <a:spAutoFit/>
          </a:bodyPr>
          <a:lstStyle/>
          <a:p>
            <a:pPr algn="ctr"/>
            <a:endParaRPr lang="en-US" altLang="zh-CN" sz="500" b="1"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algn="ctr"/>
            <a:r>
              <a:rPr lang="zh-CN" altLang="en-US" sz="2400" b="1" dirty="0">
                <a:solidFill>
                  <a:srgbClr val="0000FF"/>
                </a:solidFill>
                <a:latin typeface="Arial" panose="020B0604020202020204" pitchFamily="34" charset="0"/>
                <a:ea typeface="黑体" panose="02010609060101010101" pitchFamily="49" charset="-122"/>
                <a:cs typeface="Arial" panose="020B0604020202020204" pitchFamily="34" charset="0"/>
              </a:rPr>
              <a:t>无线</a:t>
            </a:r>
            <a:r>
              <a:rPr lang="zh-CN" altLang="en-US" sz="2400" b="1">
                <a:solidFill>
                  <a:srgbClr val="0000FF"/>
                </a:solidFill>
                <a:latin typeface="Arial" panose="020B0604020202020204" pitchFamily="34" charset="0"/>
                <a:ea typeface="黑体" panose="02010609060101010101" pitchFamily="49" charset="-122"/>
                <a:cs typeface="Arial" panose="020B0604020202020204" pitchFamily="34" charset="0"/>
              </a:rPr>
              <a:t>网名称：</a:t>
            </a:r>
            <a:r>
              <a:rPr lang="en-US" altLang="zh-CN" sz="2400" b="1">
                <a:solidFill>
                  <a:srgbClr val="0000FF"/>
                </a:solidFill>
                <a:latin typeface="Arial" panose="020B0604020202020204" pitchFamily="34" charset="0"/>
                <a:ea typeface="黑体" panose="02010609060101010101" pitchFamily="49" charset="-122"/>
                <a:cs typeface="Arial" panose="020B0604020202020204" pitchFamily="34" charset="0"/>
              </a:rPr>
              <a:t>B3A06</a:t>
            </a:r>
            <a:r>
              <a:rPr lang="zh-CN" altLang="en-US" sz="2400" b="1" dirty="0">
                <a:solidFill>
                  <a:srgbClr val="0000FF"/>
                </a:solidFill>
                <a:latin typeface="Arial" panose="020B0604020202020204" pitchFamily="34" charset="0"/>
                <a:ea typeface="黑体" panose="02010609060101010101" pitchFamily="49" charset="-122"/>
                <a:cs typeface="Arial" panose="020B0604020202020204" pitchFamily="34" charset="0"/>
              </a:rPr>
              <a:t>， 无线</a:t>
            </a:r>
            <a:r>
              <a:rPr lang="zh-CN" altLang="en-US" sz="2400" b="1">
                <a:solidFill>
                  <a:srgbClr val="0000FF"/>
                </a:solidFill>
                <a:latin typeface="Arial" panose="020B0604020202020204" pitchFamily="34" charset="0"/>
                <a:ea typeface="黑体" panose="02010609060101010101" pitchFamily="49" charset="-122"/>
                <a:cs typeface="Arial" panose="020B0604020202020204" pitchFamily="34" charset="0"/>
              </a:rPr>
              <a:t>网密码：</a:t>
            </a:r>
            <a:r>
              <a:rPr lang="en-US" altLang="zh-CN" sz="2400" b="1">
                <a:solidFill>
                  <a:srgbClr val="0000FF"/>
                </a:solidFill>
                <a:latin typeface="Arial" panose="020B0604020202020204" pitchFamily="34" charset="0"/>
                <a:ea typeface="黑体" panose="02010609060101010101" pitchFamily="49" charset="-122"/>
                <a:cs typeface="Arial" panose="020B0604020202020204" pitchFamily="34" charset="0"/>
              </a:rPr>
              <a:t>beihang41</a:t>
            </a:r>
            <a:endParaRPr lang="zh-CN" altLang="en-US" sz="2800" b="1"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pic>
        <p:nvPicPr>
          <p:cNvPr id="6" name="图片 5">
            <a:extLst>
              <a:ext uri="{FF2B5EF4-FFF2-40B4-BE49-F238E27FC236}">
                <a16:creationId xmlns:a16="http://schemas.microsoft.com/office/drawing/2014/main" id="{90E03944-FE8C-4C6C-BDCE-2205A85B1435}"/>
              </a:ext>
            </a:extLst>
          </p:cNvPr>
          <p:cNvPicPr>
            <a:picLocks noChangeAspect="1"/>
          </p:cNvPicPr>
          <p:nvPr/>
        </p:nvPicPr>
        <p:blipFill>
          <a:blip r:embed="rId3"/>
          <a:stretch>
            <a:fillRect/>
          </a:stretch>
        </p:blipFill>
        <p:spPr>
          <a:xfrm>
            <a:off x="2035660" y="1737406"/>
            <a:ext cx="5072676" cy="5002708"/>
          </a:xfrm>
          <a:prstGeom prst="rect">
            <a:avLst/>
          </a:prstGeom>
        </p:spPr>
      </p:pic>
    </p:spTree>
    <p:extLst>
      <p:ext uri="{BB962C8B-B14F-4D97-AF65-F5344CB8AC3E}">
        <p14:creationId xmlns:p14="http://schemas.microsoft.com/office/powerpoint/2010/main" val="105725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片 122">
            <a:extLst>
              <a:ext uri="{FF2B5EF4-FFF2-40B4-BE49-F238E27FC236}">
                <a16:creationId xmlns:a16="http://schemas.microsoft.com/office/drawing/2014/main" id="{53ACC1EF-BB4F-4750-8F2E-4681B88E63B5}"/>
              </a:ext>
            </a:extLst>
          </p:cNvPr>
          <p:cNvPicPr>
            <a:picLocks noChangeAspect="1"/>
          </p:cNvPicPr>
          <p:nvPr/>
        </p:nvPicPr>
        <p:blipFill>
          <a:blip r:embed="rId3"/>
          <a:stretch>
            <a:fillRect/>
          </a:stretch>
        </p:blipFill>
        <p:spPr>
          <a:xfrm>
            <a:off x="77342" y="4856456"/>
            <a:ext cx="1638852" cy="1130579"/>
          </a:xfrm>
          <a:prstGeom prst="rect">
            <a:avLst/>
          </a:prstGeom>
        </p:spPr>
      </p:pic>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1" dirty="0">
                <a:solidFill>
                  <a:schemeClr val="bg1"/>
                </a:solidFill>
                <a:latin typeface="黑体" panose="02010609060101010101" pitchFamily="49" charset="-122"/>
                <a:ea typeface="黑体" panose="02010609060101010101" pitchFamily="49" charset="-122"/>
              </a:rPr>
              <a:t>步骤</a:t>
            </a:r>
            <a:r>
              <a:rPr lang="en-US" altLang="zh-CN" sz="4400" b="1" dirty="0">
                <a:solidFill>
                  <a:schemeClr val="bg1"/>
                </a:solidFill>
                <a:latin typeface="黑体" panose="02010609060101010101" pitchFamily="49" charset="-122"/>
                <a:ea typeface="黑体" panose="02010609060101010101" pitchFamily="49" charset="-122"/>
              </a:rPr>
              <a:t>1:</a:t>
            </a:r>
            <a:r>
              <a:rPr lang="zh-CN" altLang="en-US" sz="4400" b="1" dirty="0">
                <a:solidFill>
                  <a:schemeClr val="bg1"/>
                </a:solidFill>
                <a:latin typeface="黑体" panose="02010609060101010101" pitchFamily="49" charset="-122"/>
                <a:ea typeface="黑体" panose="02010609060101010101" pitchFamily="49" charset="-122"/>
              </a:rPr>
              <a:t>设计基本运算电路</a:t>
            </a:r>
            <a:endParaRPr lang="zh-CN" altLang="en-US" sz="4400" b="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114" name="TextBox 5">
            <a:extLst>
              <a:ext uri="{FF2B5EF4-FFF2-40B4-BE49-F238E27FC236}">
                <a16:creationId xmlns:a16="http://schemas.microsoft.com/office/drawing/2014/main" id="{45E2A18D-D090-4519-8949-85DE2F00CBC5}"/>
              </a:ext>
            </a:extLst>
          </p:cNvPr>
          <p:cNvSpPr txBox="1">
            <a:spLocks noChangeArrowheads="1"/>
          </p:cNvSpPr>
          <p:nvPr/>
        </p:nvSpPr>
        <p:spPr bwMode="auto">
          <a:xfrm>
            <a:off x="13215" y="1213440"/>
            <a:ext cx="5422833" cy="2921505"/>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30000"/>
              </a:lnSpc>
              <a:buFont typeface="Wingdings" panose="05000000000000000000" pitchFamily="2" charset="2"/>
              <a:buChar char="n"/>
            </a:pPr>
            <a:r>
              <a:rPr lang="zh-CN" altLang="en-US" sz="2400" b="1" dirty="0">
                <a:solidFill>
                  <a:srgbClr val="0000FF"/>
                </a:solidFill>
                <a:latin typeface="Times New Roman" panose="02020603050405020304" pitchFamily="18" charset="0"/>
                <a:cs typeface="Times New Roman" panose="02020603050405020304" pitchFamily="18" charset="0"/>
              </a:rPr>
              <a:t>设计基本运算电路</a:t>
            </a: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利用集成运放设计电路：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①指数运算电路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②对数运算电路</a:t>
            </a:r>
            <a:endParaRPr lang="zh-CN" altLang="en-US" sz="11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并推导出输出电压与输入电压的关系</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（课堂测试）</a:t>
            </a:r>
            <a:endParaRPr lang="en-US" altLang="zh-CN" sz="2400" b="0" dirty="0">
              <a:solidFill>
                <a:srgbClr val="0000FF"/>
              </a:solidFill>
              <a:latin typeface="Times New Roman" panose="02020603050405020304" pitchFamily="18" charset="0"/>
              <a:cs typeface="Times New Roman" panose="02020603050405020304" pitchFamily="18" charset="0"/>
            </a:endParaRPr>
          </a:p>
        </p:txBody>
      </p:sp>
      <p:grpSp>
        <p:nvGrpSpPr>
          <p:cNvPr id="64" name="组合 63">
            <a:extLst>
              <a:ext uri="{FF2B5EF4-FFF2-40B4-BE49-F238E27FC236}">
                <a16:creationId xmlns:a16="http://schemas.microsoft.com/office/drawing/2014/main" id="{BF86BE3E-9041-452D-B9EE-D8784A594EAE}"/>
              </a:ext>
            </a:extLst>
          </p:cNvPr>
          <p:cNvGrpSpPr/>
          <p:nvPr/>
        </p:nvGrpSpPr>
        <p:grpSpPr>
          <a:xfrm>
            <a:off x="1795339" y="4164001"/>
            <a:ext cx="3707949" cy="2556870"/>
            <a:chOff x="734694" y="2975281"/>
            <a:chExt cx="3707949" cy="2556870"/>
          </a:xfrm>
        </p:grpSpPr>
        <p:sp>
          <p:nvSpPr>
            <p:cNvPr id="65" name="文本框 64">
              <a:extLst>
                <a:ext uri="{FF2B5EF4-FFF2-40B4-BE49-F238E27FC236}">
                  <a16:creationId xmlns:a16="http://schemas.microsoft.com/office/drawing/2014/main" id="{5087D410-3C7F-42CB-AFA6-A1935B966BCD}"/>
                </a:ext>
              </a:extLst>
            </p:cNvPr>
            <p:cNvSpPr txBox="1"/>
            <p:nvPr/>
          </p:nvSpPr>
          <p:spPr>
            <a:xfrm>
              <a:off x="734694" y="4020452"/>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66" name="组合 65">
              <a:extLst>
                <a:ext uri="{FF2B5EF4-FFF2-40B4-BE49-F238E27FC236}">
                  <a16:creationId xmlns:a16="http://schemas.microsoft.com/office/drawing/2014/main" id="{7456DF3D-AD55-4EE2-972F-3E0E1198941F}"/>
                </a:ext>
              </a:extLst>
            </p:cNvPr>
            <p:cNvGrpSpPr/>
            <p:nvPr/>
          </p:nvGrpSpPr>
          <p:grpSpPr>
            <a:xfrm>
              <a:off x="2573015" y="3774062"/>
              <a:ext cx="875862" cy="1016000"/>
              <a:chOff x="1968719" y="2667861"/>
              <a:chExt cx="875862" cy="1016000"/>
            </a:xfrm>
          </p:grpSpPr>
          <p:sp>
            <p:nvSpPr>
              <p:cNvPr id="90" name="等腰三角形 89">
                <a:extLst>
                  <a:ext uri="{FF2B5EF4-FFF2-40B4-BE49-F238E27FC236}">
                    <a16:creationId xmlns:a16="http://schemas.microsoft.com/office/drawing/2014/main" id="{083F75C7-0751-4545-8699-A11F6064ADD9}"/>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51AEF369-BDA3-471F-923B-21437E4B5A46}"/>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92" name="文本框 91">
                <a:extLst>
                  <a:ext uri="{FF2B5EF4-FFF2-40B4-BE49-F238E27FC236}">
                    <a16:creationId xmlns:a16="http://schemas.microsoft.com/office/drawing/2014/main" id="{12A521B8-2C38-4D29-825C-8E2349BF9B8E}"/>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cxnSp>
          <p:nvCxnSpPr>
            <p:cNvPr id="67" name="直接连接符 66">
              <a:extLst>
                <a:ext uri="{FF2B5EF4-FFF2-40B4-BE49-F238E27FC236}">
                  <a16:creationId xmlns:a16="http://schemas.microsoft.com/office/drawing/2014/main" id="{52A26DAB-F920-4B69-9B80-FB835A839790}"/>
                </a:ext>
              </a:extLst>
            </p:cNvPr>
            <p:cNvCxnSpPr>
              <a:cxnSpLocks/>
              <a:stCxn id="84" idx="0"/>
              <a:endCxn id="91" idx="1"/>
            </p:cNvCxnSpPr>
            <p:nvPr/>
          </p:nvCxnSpPr>
          <p:spPr>
            <a:xfrm>
              <a:off x="1809755" y="4042015"/>
              <a:ext cx="763260" cy="9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DF941DDF-E3DB-4FC7-AE86-BE2CA18D1F9E}"/>
                </a:ext>
              </a:extLst>
            </p:cNvPr>
            <p:cNvCxnSpPr>
              <a:cxnSpLocks/>
              <a:endCxn id="84" idx="3"/>
            </p:cNvCxnSpPr>
            <p:nvPr/>
          </p:nvCxnSpPr>
          <p:spPr>
            <a:xfrm flipV="1">
              <a:off x="990997" y="4042015"/>
              <a:ext cx="486246"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64CDF7D6-497A-4898-83EB-2D5B780215DA}"/>
                </a:ext>
              </a:extLst>
            </p:cNvPr>
            <p:cNvSpPr/>
            <p:nvPr/>
          </p:nvSpPr>
          <p:spPr>
            <a:xfrm>
              <a:off x="892837" y="3968606"/>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70" name="直接连接符 69">
              <a:extLst>
                <a:ext uri="{FF2B5EF4-FFF2-40B4-BE49-F238E27FC236}">
                  <a16:creationId xmlns:a16="http://schemas.microsoft.com/office/drawing/2014/main" id="{21A14BB3-4A81-43AF-B2F1-0E9D9DBBAB9F}"/>
                </a:ext>
              </a:extLst>
            </p:cNvPr>
            <p:cNvCxnSpPr/>
            <p:nvPr/>
          </p:nvCxnSpPr>
          <p:spPr>
            <a:xfrm flipH="1">
              <a:off x="2266405" y="4445671"/>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74A94D4-F0D6-4FF1-8382-2C46F61352EF}"/>
                </a:ext>
              </a:extLst>
            </p:cNvPr>
            <p:cNvCxnSpPr/>
            <p:nvPr/>
          </p:nvCxnSpPr>
          <p:spPr>
            <a:xfrm>
              <a:off x="2266405" y="4445671"/>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B5D56278-0D61-495E-B587-2B7626C01033}"/>
                </a:ext>
              </a:extLst>
            </p:cNvPr>
            <p:cNvCxnSpPr/>
            <p:nvPr/>
          </p:nvCxnSpPr>
          <p:spPr>
            <a:xfrm>
              <a:off x="2172746" y="5532151"/>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3AFFB617-9802-4466-8EB3-9B5A12D96CC3}"/>
                </a:ext>
              </a:extLst>
            </p:cNvPr>
            <p:cNvSpPr/>
            <p:nvPr/>
          </p:nvSpPr>
          <p:spPr>
            <a:xfrm rot="5400000">
              <a:off x="1952682" y="4868008"/>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74" name="直接连接符 73">
              <a:extLst>
                <a:ext uri="{FF2B5EF4-FFF2-40B4-BE49-F238E27FC236}">
                  <a16:creationId xmlns:a16="http://schemas.microsoft.com/office/drawing/2014/main" id="{741CCAF4-655E-4A4B-BDA7-C47BC9695F1E}"/>
                </a:ext>
              </a:extLst>
            </p:cNvPr>
            <p:cNvCxnSpPr>
              <a:cxnSpLocks/>
            </p:cNvCxnSpPr>
            <p:nvPr/>
          </p:nvCxnSpPr>
          <p:spPr>
            <a:xfrm>
              <a:off x="3448877" y="4282062"/>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A6E8EEE7-9A5E-47A0-9002-F03FC1C6FD53}"/>
                </a:ext>
              </a:extLst>
            </p:cNvPr>
            <p:cNvCxnSpPr>
              <a:cxnSpLocks/>
            </p:cNvCxnSpPr>
            <p:nvPr/>
          </p:nvCxnSpPr>
          <p:spPr>
            <a:xfrm>
              <a:off x="2252114" y="3487451"/>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71EBC42-ECA1-456A-A7E3-186711A1DA3A}"/>
                </a:ext>
              </a:extLst>
            </p:cNvPr>
            <p:cNvCxnSpPr>
              <a:cxnSpLocks/>
            </p:cNvCxnSpPr>
            <p:nvPr/>
          </p:nvCxnSpPr>
          <p:spPr>
            <a:xfrm>
              <a:off x="2252114" y="3487451"/>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56A710AF-5620-430C-86DB-43FFC4866783}"/>
                </a:ext>
              </a:extLst>
            </p:cNvPr>
            <p:cNvCxnSpPr>
              <a:cxnSpLocks/>
            </p:cNvCxnSpPr>
            <p:nvPr/>
          </p:nvCxnSpPr>
          <p:spPr>
            <a:xfrm>
              <a:off x="3791996" y="3478237"/>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 name="椭圆 77">
              <a:extLst>
                <a:ext uri="{FF2B5EF4-FFF2-40B4-BE49-F238E27FC236}">
                  <a16:creationId xmlns:a16="http://schemas.microsoft.com/office/drawing/2014/main" id="{C32DB9FC-8678-4BA8-8617-1A145EEDC6EB}"/>
                </a:ext>
              </a:extLst>
            </p:cNvPr>
            <p:cNvSpPr/>
            <p:nvPr/>
          </p:nvSpPr>
          <p:spPr>
            <a:xfrm>
              <a:off x="4027769" y="421483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A6047DD1-56B4-4808-8D92-B8E307F10EF4}"/>
                </a:ext>
              </a:extLst>
            </p:cNvPr>
            <p:cNvSpPr/>
            <p:nvPr/>
          </p:nvSpPr>
          <p:spPr>
            <a:xfrm>
              <a:off x="2742050" y="336972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E598E405-027A-45BC-A307-AA670F7B7242}"/>
                </a:ext>
              </a:extLst>
            </p:cNvPr>
            <p:cNvSpPr txBox="1"/>
            <p:nvPr/>
          </p:nvSpPr>
          <p:spPr>
            <a:xfrm>
              <a:off x="2896037" y="2975281"/>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C547094D-2048-498F-B212-17383797D478}"/>
                </a:ext>
              </a:extLst>
            </p:cNvPr>
            <p:cNvSpPr txBox="1"/>
            <p:nvPr/>
          </p:nvSpPr>
          <p:spPr>
            <a:xfrm>
              <a:off x="1737365" y="4738059"/>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19D0BF01-F444-4B29-896D-9C36CF6E2B9B}"/>
                </a:ext>
              </a:extLst>
            </p:cNvPr>
            <p:cNvSpPr txBox="1"/>
            <p:nvPr/>
          </p:nvSpPr>
          <p:spPr>
            <a:xfrm>
              <a:off x="3874546" y="4214839"/>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83" name="直接连接符 82">
              <a:extLst>
                <a:ext uri="{FF2B5EF4-FFF2-40B4-BE49-F238E27FC236}">
                  <a16:creationId xmlns:a16="http://schemas.microsoft.com/office/drawing/2014/main" id="{00D22166-7818-44CE-8245-DA0FD22362D7}"/>
                </a:ext>
              </a:extLst>
            </p:cNvPr>
            <p:cNvCxnSpPr>
              <a:cxnSpLocks/>
            </p:cNvCxnSpPr>
            <p:nvPr/>
          </p:nvCxnSpPr>
          <p:spPr>
            <a:xfrm>
              <a:off x="2238375" y="3487499"/>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等腰三角形 83">
              <a:extLst>
                <a:ext uri="{FF2B5EF4-FFF2-40B4-BE49-F238E27FC236}">
                  <a16:creationId xmlns:a16="http://schemas.microsoft.com/office/drawing/2014/main" id="{C6F70835-DBF2-458B-AF86-9E36B1414BE3}"/>
                </a:ext>
              </a:extLst>
            </p:cNvPr>
            <p:cNvSpPr/>
            <p:nvPr/>
          </p:nvSpPr>
          <p:spPr>
            <a:xfrm rot="5400000">
              <a:off x="1464871" y="3875759"/>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B18B52B7-5473-40BA-B65E-D251380378A9}"/>
                </a:ext>
              </a:extLst>
            </p:cNvPr>
            <p:cNvCxnSpPr>
              <a:cxnSpLocks/>
            </p:cNvCxnSpPr>
            <p:nvPr/>
          </p:nvCxnSpPr>
          <p:spPr>
            <a:xfrm>
              <a:off x="1832468" y="3833060"/>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4630DFAF-AC6B-4429-B7F0-F985B88E6520}"/>
                </a:ext>
              </a:extLst>
            </p:cNvPr>
            <p:cNvSpPr txBox="1"/>
            <p:nvPr/>
          </p:nvSpPr>
          <p:spPr>
            <a:xfrm>
              <a:off x="2869225" y="360055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87" name="直接箭头连接符 86">
              <a:extLst>
                <a:ext uri="{FF2B5EF4-FFF2-40B4-BE49-F238E27FC236}">
                  <a16:creationId xmlns:a16="http://schemas.microsoft.com/office/drawing/2014/main" id="{E566DA62-606C-402E-B56F-708779000CBC}"/>
                </a:ext>
              </a:extLst>
            </p:cNvPr>
            <p:cNvCxnSpPr/>
            <p:nvPr/>
          </p:nvCxnSpPr>
          <p:spPr>
            <a:xfrm>
              <a:off x="2822575" y="367408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EFE2B28E-CBD8-4501-9BB2-FB8A157E2029}"/>
                </a:ext>
              </a:extLst>
            </p:cNvPr>
            <p:cNvSpPr txBox="1"/>
            <p:nvPr/>
          </p:nvSpPr>
          <p:spPr>
            <a:xfrm>
              <a:off x="1470444" y="338321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89" name="直接箭头连接符 88">
              <a:extLst>
                <a:ext uri="{FF2B5EF4-FFF2-40B4-BE49-F238E27FC236}">
                  <a16:creationId xmlns:a16="http://schemas.microsoft.com/office/drawing/2014/main" id="{596D5E56-5CF5-4E42-8E5F-60EB9DEB1154}"/>
                </a:ext>
              </a:extLst>
            </p:cNvPr>
            <p:cNvCxnSpPr/>
            <p:nvPr/>
          </p:nvCxnSpPr>
          <p:spPr>
            <a:xfrm>
              <a:off x="1423133" y="3760929"/>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4" name="文本框 3">
            <a:extLst>
              <a:ext uri="{FF2B5EF4-FFF2-40B4-BE49-F238E27FC236}">
                <a16:creationId xmlns:a16="http://schemas.microsoft.com/office/drawing/2014/main" id="{237B6770-586F-409C-812C-AD3A98438366}"/>
              </a:ext>
            </a:extLst>
          </p:cNvPr>
          <p:cNvSpPr txBox="1"/>
          <p:nvPr/>
        </p:nvSpPr>
        <p:spPr>
          <a:xfrm>
            <a:off x="464469" y="5984916"/>
            <a:ext cx="97637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二极管</a:t>
            </a:r>
          </a:p>
        </p:txBody>
      </p:sp>
      <p:grpSp>
        <p:nvGrpSpPr>
          <p:cNvPr id="125" name="组合 124">
            <a:extLst>
              <a:ext uri="{FF2B5EF4-FFF2-40B4-BE49-F238E27FC236}">
                <a16:creationId xmlns:a16="http://schemas.microsoft.com/office/drawing/2014/main" id="{0290A88E-34F2-4CBB-A544-CDD1DD809DC7}"/>
              </a:ext>
            </a:extLst>
          </p:cNvPr>
          <p:cNvGrpSpPr/>
          <p:nvPr/>
        </p:nvGrpSpPr>
        <p:grpSpPr>
          <a:xfrm>
            <a:off x="5488876" y="1298634"/>
            <a:ext cx="3387068" cy="2564531"/>
            <a:chOff x="454689" y="2338127"/>
            <a:chExt cx="4759016" cy="3603307"/>
          </a:xfrm>
        </p:grpSpPr>
        <p:pic>
          <p:nvPicPr>
            <p:cNvPr id="126" name="图片 125">
              <a:extLst>
                <a:ext uri="{FF2B5EF4-FFF2-40B4-BE49-F238E27FC236}">
                  <a16:creationId xmlns:a16="http://schemas.microsoft.com/office/drawing/2014/main" id="{A12EA4FB-B17A-428D-88C8-90A70DA27685}"/>
                </a:ext>
              </a:extLst>
            </p:cNvPr>
            <p:cNvPicPr>
              <a:picLocks noChangeAspect="1"/>
            </p:cNvPicPr>
            <p:nvPr/>
          </p:nvPicPr>
          <p:blipFill>
            <a:blip r:embed="rId4"/>
            <a:stretch>
              <a:fillRect/>
            </a:stretch>
          </p:blipFill>
          <p:spPr>
            <a:xfrm>
              <a:off x="454689" y="2338127"/>
              <a:ext cx="4759016" cy="3603307"/>
            </a:xfrm>
            <a:prstGeom prst="rect">
              <a:avLst/>
            </a:prstGeom>
          </p:spPr>
        </p:pic>
        <p:sp>
          <p:nvSpPr>
            <p:cNvPr id="127" name="文本框 126">
              <a:extLst>
                <a:ext uri="{FF2B5EF4-FFF2-40B4-BE49-F238E27FC236}">
                  <a16:creationId xmlns:a16="http://schemas.microsoft.com/office/drawing/2014/main" id="{13A1B3C7-DB27-446F-A963-6F16B2ACCC8E}"/>
                </a:ext>
              </a:extLst>
            </p:cNvPr>
            <p:cNvSpPr txBox="1"/>
            <p:nvPr/>
          </p:nvSpPr>
          <p:spPr>
            <a:xfrm>
              <a:off x="1799980" y="3774121"/>
              <a:ext cx="1545616"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LM324N</a:t>
              </a:r>
              <a:endParaRPr lang="zh-CN" altLang="en-US" sz="2800" dirty="0">
                <a:latin typeface="Arial" panose="020B0604020202020204" pitchFamily="34" charset="0"/>
                <a:cs typeface="Arial" panose="020B0604020202020204" pitchFamily="34" charset="0"/>
              </a:endParaRPr>
            </a:p>
          </p:txBody>
        </p:sp>
      </p:grpSp>
      <p:grpSp>
        <p:nvGrpSpPr>
          <p:cNvPr id="124" name="组合 123">
            <a:extLst>
              <a:ext uri="{FF2B5EF4-FFF2-40B4-BE49-F238E27FC236}">
                <a16:creationId xmlns:a16="http://schemas.microsoft.com/office/drawing/2014/main" id="{9019FF01-DAC4-402B-9C57-4E80826C8B0C}"/>
              </a:ext>
            </a:extLst>
          </p:cNvPr>
          <p:cNvGrpSpPr/>
          <p:nvPr/>
        </p:nvGrpSpPr>
        <p:grpSpPr>
          <a:xfrm>
            <a:off x="5436051" y="4020714"/>
            <a:ext cx="3707949" cy="2705170"/>
            <a:chOff x="5052118" y="3057499"/>
            <a:chExt cx="3707949" cy="2705170"/>
          </a:xfrm>
        </p:grpSpPr>
        <p:cxnSp>
          <p:nvCxnSpPr>
            <p:cNvPr id="128" name="直接连接符 127">
              <a:extLst>
                <a:ext uri="{FF2B5EF4-FFF2-40B4-BE49-F238E27FC236}">
                  <a16:creationId xmlns:a16="http://schemas.microsoft.com/office/drawing/2014/main" id="{3812A532-8C5E-43F0-9546-7576B6DA07F0}"/>
                </a:ext>
              </a:extLst>
            </p:cNvPr>
            <p:cNvCxnSpPr>
              <a:cxnSpLocks/>
            </p:cNvCxnSpPr>
            <p:nvPr/>
          </p:nvCxnSpPr>
          <p:spPr>
            <a:xfrm>
              <a:off x="6569538" y="3717969"/>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F815B170-077E-43DB-82AC-F59388182AAC}"/>
                </a:ext>
              </a:extLst>
            </p:cNvPr>
            <p:cNvCxnSpPr>
              <a:cxnSpLocks/>
            </p:cNvCxnSpPr>
            <p:nvPr/>
          </p:nvCxnSpPr>
          <p:spPr>
            <a:xfrm>
              <a:off x="6555799" y="3718017"/>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1365FC0E-5222-41BD-BCDB-05C86A01C21D}"/>
                </a:ext>
              </a:extLst>
            </p:cNvPr>
            <p:cNvSpPr txBox="1"/>
            <p:nvPr/>
          </p:nvSpPr>
          <p:spPr>
            <a:xfrm>
              <a:off x="5052118" y="4250970"/>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131" name="组合 130">
              <a:extLst>
                <a:ext uri="{FF2B5EF4-FFF2-40B4-BE49-F238E27FC236}">
                  <a16:creationId xmlns:a16="http://schemas.microsoft.com/office/drawing/2014/main" id="{4A1D492A-BAA6-46CA-AC7D-2C88007646D6}"/>
                </a:ext>
              </a:extLst>
            </p:cNvPr>
            <p:cNvGrpSpPr/>
            <p:nvPr/>
          </p:nvGrpSpPr>
          <p:grpSpPr>
            <a:xfrm>
              <a:off x="6890439" y="4004580"/>
              <a:ext cx="875862" cy="1016000"/>
              <a:chOff x="1968719" y="2667861"/>
              <a:chExt cx="875862" cy="1016000"/>
            </a:xfrm>
          </p:grpSpPr>
          <p:sp>
            <p:nvSpPr>
              <p:cNvPr id="153" name="等腰三角形 152">
                <a:extLst>
                  <a:ext uri="{FF2B5EF4-FFF2-40B4-BE49-F238E27FC236}">
                    <a16:creationId xmlns:a16="http://schemas.microsoft.com/office/drawing/2014/main" id="{E736652B-8F28-4ECF-97E7-16257F41007B}"/>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a:extLst>
                  <a:ext uri="{FF2B5EF4-FFF2-40B4-BE49-F238E27FC236}">
                    <a16:creationId xmlns:a16="http://schemas.microsoft.com/office/drawing/2014/main" id="{4EE218D6-CDA8-4992-9FED-F5CB40102156}"/>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155" name="文本框 154">
                <a:extLst>
                  <a:ext uri="{FF2B5EF4-FFF2-40B4-BE49-F238E27FC236}">
                    <a16:creationId xmlns:a16="http://schemas.microsoft.com/office/drawing/2014/main" id="{E5FCA1C4-1C61-4335-90A8-91F9D78D6A5C}"/>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132" name="椭圆 131">
              <a:extLst>
                <a:ext uri="{FF2B5EF4-FFF2-40B4-BE49-F238E27FC236}">
                  <a16:creationId xmlns:a16="http://schemas.microsoft.com/office/drawing/2014/main" id="{FF843BBD-0CD7-4222-ABE7-8490050C1E85}"/>
                </a:ext>
              </a:extLst>
            </p:cNvPr>
            <p:cNvSpPr/>
            <p:nvPr/>
          </p:nvSpPr>
          <p:spPr>
            <a:xfrm>
              <a:off x="5210261" y="4199124"/>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133" name="直接连接符 132">
              <a:extLst>
                <a:ext uri="{FF2B5EF4-FFF2-40B4-BE49-F238E27FC236}">
                  <a16:creationId xmlns:a16="http://schemas.microsoft.com/office/drawing/2014/main" id="{3954344F-0868-4EF4-A6D0-106540051C4D}"/>
                </a:ext>
              </a:extLst>
            </p:cNvPr>
            <p:cNvCxnSpPr/>
            <p:nvPr/>
          </p:nvCxnSpPr>
          <p:spPr>
            <a:xfrm flipH="1">
              <a:off x="6583829" y="4676189"/>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E3D532F0-5FF8-4569-8FE5-979573520B65}"/>
                </a:ext>
              </a:extLst>
            </p:cNvPr>
            <p:cNvCxnSpPr/>
            <p:nvPr/>
          </p:nvCxnSpPr>
          <p:spPr>
            <a:xfrm>
              <a:off x="6583829" y="4676189"/>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E2DFCFDC-5148-45B6-803D-4E785C129874}"/>
                </a:ext>
              </a:extLst>
            </p:cNvPr>
            <p:cNvCxnSpPr/>
            <p:nvPr/>
          </p:nvCxnSpPr>
          <p:spPr>
            <a:xfrm>
              <a:off x="6490170" y="5762669"/>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9148D18C-1846-4458-A64B-95E0455298E3}"/>
                </a:ext>
              </a:extLst>
            </p:cNvPr>
            <p:cNvSpPr/>
            <p:nvPr/>
          </p:nvSpPr>
          <p:spPr>
            <a:xfrm rot="5400000">
              <a:off x="6270106" y="5098526"/>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37" name="直接连接符 136">
              <a:extLst>
                <a:ext uri="{FF2B5EF4-FFF2-40B4-BE49-F238E27FC236}">
                  <a16:creationId xmlns:a16="http://schemas.microsoft.com/office/drawing/2014/main" id="{02B1FA35-9EB3-4666-B059-91B2565669CD}"/>
                </a:ext>
              </a:extLst>
            </p:cNvPr>
            <p:cNvCxnSpPr>
              <a:cxnSpLocks/>
            </p:cNvCxnSpPr>
            <p:nvPr/>
          </p:nvCxnSpPr>
          <p:spPr>
            <a:xfrm>
              <a:off x="7766301" y="4512580"/>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A44D7BB6-26FB-4098-BAD7-ADF511672146}"/>
                </a:ext>
              </a:extLst>
            </p:cNvPr>
            <p:cNvCxnSpPr>
              <a:cxnSpLocks/>
            </p:cNvCxnSpPr>
            <p:nvPr/>
          </p:nvCxnSpPr>
          <p:spPr>
            <a:xfrm>
              <a:off x="6569538" y="3717969"/>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60DA4B78-A3FA-4709-B08F-FF485B8C1A9A}"/>
                </a:ext>
              </a:extLst>
            </p:cNvPr>
            <p:cNvCxnSpPr>
              <a:cxnSpLocks/>
            </p:cNvCxnSpPr>
            <p:nvPr/>
          </p:nvCxnSpPr>
          <p:spPr>
            <a:xfrm>
              <a:off x="8109420" y="3708755"/>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0" name="椭圆 139">
              <a:extLst>
                <a:ext uri="{FF2B5EF4-FFF2-40B4-BE49-F238E27FC236}">
                  <a16:creationId xmlns:a16="http://schemas.microsoft.com/office/drawing/2014/main" id="{85B2AEF0-1B54-400C-B219-1DDBF6F55641}"/>
                </a:ext>
              </a:extLst>
            </p:cNvPr>
            <p:cNvSpPr/>
            <p:nvPr/>
          </p:nvSpPr>
          <p:spPr>
            <a:xfrm>
              <a:off x="8345193" y="4445357"/>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41" name="文本框 140">
              <a:extLst>
                <a:ext uri="{FF2B5EF4-FFF2-40B4-BE49-F238E27FC236}">
                  <a16:creationId xmlns:a16="http://schemas.microsoft.com/office/drawing/2014/main" id="{93095B6C-206A-4D38-AB18-F552C0184307}"/>
                </a:ext>
              </a:extLst>
            </p:cNvPr>
            <p:cNvSpPr txBox="1"/>
            <p:nvPr/>
          </p:nvSpPr>
          <p:spPr>
            <a:xfrm>
              <a:off x="6054789" y="4968577"/>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142" name="文本框 141">
              <a:extLst>
                <a:ext uri="{FF2B5EF4-FFF2-40B4-BE49-F238E27FC236}">
                  <a16:creationId xmlns:a16="http://schemas.microsoft.com/office/drawing/2014/main" id="{6602B7BA-881D-4E7B-B65D-D57075C5A7BF}"/>
                </a:ext>
              </a:extLst>
            </p:cNvPr>
            <p:cNvSpPr txBox="1"/>
            <p:nvPr/>
          </p:nvSpPr>
          <p:spPr>
            <a:xfrm>
              <a:off x="8191970" y="4445357"/>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143" name="直接连接符 142">
              <a:extLst>
                <a:ext uri="{FF2B5EF4-FFF2-40B4-BE49-F238E27FC236}">
                  <a16:creationId xmlns:a16="http://schemas.microsoft.com/office/drawing/2014/main" id="{640AF591-1037-4297-8135-D7639D993134}"/>
                </a:ext>
              </a:extLst>
            </p:cNvPr>
            <p:cNvCxnSpPr>
              <a:cxnSpLocks/>
            </p:cNvCxnSpPr>
            <p:nvPr/>
          </p:nvCxnSpPr>
          <p:spPr>
            <a:xfrm>
              <a:off x="5350557" y="4279265"/>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4" name="组合 143">
              <a:extLst>
                <a:ext uri="{FF2B5EF4-FFF2-40B4-BE49-F238E27FC236}">
                  <a16:creationId xmlns:a16="http://schemas.microsoft.com/office/drawing/2014/main" id="{61D9E10F-C550-4E99-BCFE-34326765BA67}"/>
                </a:ext>
              </a:extLst>
            </p:cNvPr>
            <p:cNvGrpSpPr/>
            <p:nvPr/>
          </p:nvGrpSpPr>
          <p:grpSpPr>
            <a:xfrm>
              <a:off x="5690496" y="3772062"/>
              <a:ext cx="624277" cy="994606"/>
              <a:chOff x="7295000" y="1958673"/>
              <a:chExt cx="624277" cy="994606"/>
            </a:xfrm>
          </p:grpSpPr>
          <p:sp>
            <p:nvSpPr>
              <p:cNvPr id="149" name="矩形 148">
                <a:extLst>
                  <a:ext uri="{FF2B5EF4-FFF2-40B4-BE49-F238E27FC236}">
                    <a16:creationId xmlns:a16="http://schemas.microsoft.com/office/drawing/2014/main" id="{2A7D8B50-E639-4145-88CF-E4BA45B177C9}"/>
                  </a:ext>
                </a:extLst>
              </p:cNvPr>
              <p:cNvSpPr/>
              <p:nvPr/>
            </p:nvSpPr>
            <p:spPr>
              <a:xfrm>
                <a:off x="7295000"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0" name="文本框 149">
                <a:extLst>
                  <a:ext uri="{FF2B5EF4-FFF2-40B4-BE49-F238E27FC236}">
                    <a16:creationId xmlns:a16="http://schemas.microsoft.com/office/drawing/2014/main" id="{37A5B4CB-18AD-4B70-921B-B044AA1027C3}"/>
                  </a:ext>
                </a:extLst>
              </p:cNvPr>
              <p:cNvSpPr txBox="1"/>
              <p:nvPr/>
            </p:nvSpPr>
            <p:spPr>
              <a:xfrm>
                <a:off x="7448987" y="1958673"/>
                <a:ext cx="3898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51" name="文本框 150">
                <a:extLst>
                  <a:ext uri="{FF2B5EF4-FFF2-40B4-BE49-F238E27FC236}">
                    <a16:creationId xmlns:a16="http://schemas.microsoft.com/office/drawing/2014/main" id="{4E073DAF-E598-46B9-9BCF-EDB6BBA81328}"/>
                  </a:ext>
                </a:extLst>
              </p:cNvPr>
              <p:cNvSpPr txBox="1"/>
              <p:nvPr/>
            </p:nvSpPr>
            <p:spPr>
              <a:xfrm>
                <a:off x="7422175" y="2583947"/>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152" name="直接箭头连接符 151">
                <a:extLst>
                  <a:ext uri="{FF2B5EF4-FFF2-40B4-BE49-F238E27FC236}">
                    <a16:creationId xmlns:a16="http://schemas.microsoft.com/office/drawing/2014/main" id="{5C78E83A-C6BE-4363-9801-0A50952751BC}"/>
                  </a:ext>
                </a:extLst>
              </p:cNvPr>
              <p:cNvCxnSpPr>
                <a:cxnSpLocks/>
              </p:cNvCxnSpPr>
              <p:nvPr/>
            </p:nvCxnSpPr>
            <p:spPr>
              <a:xfrm>
                <a:off x="7375525" y="2657475"/>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45" name="等腰三角形 144">
              <a:extLst>
                <a:ext uri="{FF2B5EF4-FFF2-40B4-BE49-F238E27FC236}">
                  <a16:creationId xmlns:a16="http://schemas.microsoft.com/office/drawing/2014/main" id="{5C0E2312-8F73-4BAB-ADC1-7B4DC61453D4}"/>
                </a:ext>
              </a:extLst>
            </p:cNvPr>
            <p:cNvSpPr/>
            <p:nvPr/>
          </p:nvSpPr>
          <p:spPr>
            <a:xfrm rot="5400000">
              <a:off x="7124452" y="3550043"/>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6" name="直接连接符 145">
              <a:extLst>
                <a:ext uri="{FF2B5EF4-FFF2-40B4-BE49-F238E27FC236}">
                  <a16:creationId xmlns:a16="http://schemas.microsoft.com/office/drawing/2014/main" id="{1B2E181A-BE97-43BC-AC41-4D4C1A6B2EF8}"/>
                </a:ext>
              </a:extLst>
            </p:cNvPr>
            <p:cNvCxnSpPr>
              <a:cxnSpLocks/>
            </p:cNvCxnSpPr>
            <p:nvPr/>
          </p:nvCxnSpPr>
          <p:spPr>
            <a:xfrm>
              <a:off x="7492049" y="3507344"/>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7" name="文本框 146">
              <a:extLst>
                <a:ext uri="{FF2B5EF4-FFF2-40B4-BE49-F238E27FC236}">
                  <a16:creationId xmlns:a16="http://schemas.microsoft.com/office/drawing/2014/main" id="{C01FFE59-CFD7-4DBC-8E96-4C1927FE4734}"/>
                </a:ext>
              </a:extLst>
            </p:cNvPr>
            <p:cNvSpPr txBox="1"/>
            <p:nvPr/>
          </p:nvSpPr>
          <p:spPr>
            <a:xfrm>
              <a:off x="7130025" y="3057499"/>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148" name="直接箭头连接符 147">
              <a:extLst>
                <a:ext uri="{FF2B5EF4-FFF2-40B4-BE49-F238E27FC236}">
                  <a16:creationId xmlns:a16="http://schemas.microsoft.com/office/drawing/2014/main" id="{F061143B-9483-4547-80E9-97BDD32912B6}"/>
                </a:ext>
              </a:extLst>
            </p:cNvPr>
            <p:cNvCxnSpPr/>
            <p:nvPr/>
          </p:nvCxnSpPr>
          <p:spPr>
            <a:xfrm>
              <a:off x="7082714" y="343521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0100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1" dirty="0">
                <a:solidFill>
                  <a:schemeClr val="bg1"/>
                </a:solidFill>
                <a:latin typeface="黑体" panose="02010609060101010101" pitchFamily="49" charset="-122"/>
                <a:ea typeface="黑体" panose="02010609060101010101" pitchFamily="49" charset="-122"/>
              </a:rPr>
              <a:t>步骤</a:t>
            </a:r>
            <a:r>
              <a:rPr lang="en-US" altLang="zh-CN" sz="4400" b="1" dirty="0">
                <a:solidFill>
                  <a:schemeClr val="bg1"/>
                </a:solidFill>
                <a:latin typeface="黑体" panose="02010609060101010101" pitchFamily="49" charset="-122"/>
                <a:ea typeface="黑体" panose="02010609060101010101" pitchFamily="49" charset="-122"/>
              </a:rPr>
              <a:t>2:</a:t>
            </a:r>
            <a:r>
              <a:rPr lang="zh-CN" altLang="en-US" sz="4400" b="1" dirty="0">
                <a:solidFill>
                  <a:schemeClr val="bg1"/>
                </a:solidFill>
                <a:latin typeface="黑体" panose="02010609060101010101" pitchFamily="49" charset="-122"/>
                <a:ea typeface="黑体" panose="02010609060101010101" pitchFamily="49" charset="-122"/>
              </a:rPr>
              <a:t>测量基本运算电路</a:t>
            </a:r>
            <a:endParaRPr lang="zh-CN" altLang="en-US" sz="4400" b="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114" name="TextBox 5">
                <a:extLst>
                  <a:ext uri="{FF2B5EF4-FFF2-40B4-BE49-F238E27FC236}">
                    <a16:creationId xmlns:a16="http://schemas.microsoft.com/office/drawing/2014/main" id="{45E2A18D-D090-4519-8949-85DE2F00CBC5}"/>
                  </a:ext>
                </a:extLst>
              </p:cNvPr>
              <p:cNvSpPr txBox="1">
                <a:spLocks noChangeArrowheads="1"/>
              </p:cNvSpPr>
              <p:nvPr/>
            </p:nvSpPr>
            <p:spPr bwMode="auto">
              <a:xfrm>
                <a:off x="13215" y="1213440"/>
                <a:ext cx="5143217" cy="2382191"/>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30000"/>
                  </a:lnSpc>
                  <a:buFont typeface="Wingdings" panose="05000000000000000000" pitchFamily="2" charset="2"/>
                  <a:buChar char="n"/>
                </a:pPr>
                <a:r>
                  <a:rPr lang="zh-CN" altLang="en-US" sz="2400" dirty="0">
                    <a:solidFill>
                      <a:srgbClr val="0000FF"/>
                    </a:solidFill>
                    <a:latin typeface="Times New Roman" panose="02020603050405020304" pitchFamily="18" charset="0"/>
                    <a:cs typeface="Times New Roman" panose="02020603050405020304" pitchFamily="18" charset="0"/>
                  </a:rPr>
                  <a:t>测试</a:t>
                </a:r>
                <a:r>
                  <a:rPr lang="zh-CN" altLang="en-US" sz="2400" b="1" dirty="0">
                    <a:solidFill>
                      <a:srgbClr val="0000FF"/>
                    </a:solidFill>
                    <a:latin typeface="Times New Roman" panose="02020603050405020304" pitchFamily="18" charset="0"/>
                    <a:cs typeface="Times New Roman" panose="02020603050405020304" pitchFamily="18" charset="0"/>
                  </a:rPr>
                  <a:t>基本运算电路</a:t>
                </a: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选择合适电阻并搭建所设计的电路：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①指数运算电路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②对数运算电路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r>
                  <a:rPr lang="zh-CN" altLang="en-US" sz="2400" b="0" dirty="0">
                    <a:solidFill>
                      <a:srgbClr val="0000FF"/>
                    </a:solidFill>
                    <a:latin typeface="Times New Roman" panose="02020603050405020304" pitchFamily="18" charset="0"/>
                    <a:cs typeface="Times New Roman" panose="02020603050405020304" pitchFamily="18" charset="0"/>
                  </a:rPr>
                  <a:t>验证运算功能，拟合得到参数</a:t>
                </a:r>
                <a14:m>
                  <m:oMath xmlns:m="http://schemas.openxmlformats.org/officeDocument/2006/math">
                    <m:sSub>
                      <m:sSubPr>
                        <m:ctrlPr>
                          <a:rPr lang="en-US" altLang="zh-CN" sz="2400" b="1" i="1" smtClean="0">
                            <a:solidFill>
                              <a:srgbClr val="0000FF"/>
                            </a:solidFill>
                            <a:latin typeface="Cambria Math" panose="02040503050406030204" pitchFamily="18" charset="0"/>
                            <a:ea typeface="Cambria Math" panose="02040503050406030204" pitchFamily="18" charset="0"/>
                          </a:rPr>
                        </m:ctrlPr>
                      </m:sSubPr>
                      <m:e>
                        <m:r>
                          <a:rPr lang="en-US" altLang="zh-CN" sz="2400" b="1" i="1" smtClean="0">
                            <a:solidFill>
                              <a:srgbClr val="0000FF"/>
                            </a:solidFill>
                            <a:latin typeface="Cambria Math" panose="02040503050406030204" pitchFamily="18" charset="0"/>
                            <a:ea typeface="Cambria Math" panose="02040503050406030204" pitchFamily="18" charset="0"/>
                          </a:rPr>
                          <m:t>𝑰</m:t>
                        </m:r>
                      </m:e>
                      <m:sub>
                        <m:r>
                          <a:rPr lang="en-US" altLang="zh-CN" sz="2400" b="1" i="1" smtClean="0">
                            <a:solidFill>
                              <a:srgbClr val="0000FF"/>
                            </a:solidFill>
                            <a:latin typeface="Cambria Math" panose="02040503050406030204" pitchFamily="18" charset="0"/>
                            <a:ea typeface="Cambria Math" panose="02040503050406030204" pitchFamily="18" charset="0"/>
                          </a:rPr>
                          <m:t>𝑺</m:t>
                        </m:r>
                      </m:sub>
                    </m:sSub>
                  </m:oMath>
                </a14:m>
                <a:r>
                  <a:rPr lang="zh-CN" altLang="en-US" sz="2400" b="1" dirty="0">
                    <a:solidFill>
                      <a:srgbClr val="0000FF"/>
                    </a:solidFill>
                  </a:rPr>
                  <a:t>和</a:t>
                </a:r>
                <a14:m>
                  <m:oMath xmlns:m="http://schemas.openxmlformats.org/officeDocument/2006/math">
                    <m:sSub>
                      <m:sSubPr>
                        <m:ctrlPr>
                          <a:rPr lang="en-US" altLang="zh-CN" sz="2400" b="1" i="1" smtClean="0">
                            <a:solidFill>
                              <a:srgbClr val="0000FF"/>
                            </a:solidFill>
                            <a:latin typeface="Cambria Math" panose="02040503050406030204" pitchFamily="18" charset="0"/>
                            <a:ea typeface="Cambria Math" panose="02040503050406030204" pitchFamily="18" charset="0"/>
                          </a:rPr>
                        </m:ctrlPr>
                      </m:sSubPr>
                      <m:e>
                        <m:r>
                          <a:rPr lang="en-US" altLang="zh-CN" sz="2400" b="1" i="1" smtClean="0">
                            <a:solidFill>
                              <a:srgbClr val="0000FF"/>
                            </a:solidFill>
                            <a:latin typeface="Cambria Math" panose="02040503050406030204" pitchFamily="18" charset="0"/>
                            <a:ea typeface="Cambria Math" panose="02040503050406030204" pitchFamily="18" charset="0"/>
                          </a:rPr>
                          <m:t>𝑼</m:t>
                        </m:r>
                      </m:e>
                      <m:sub>
                        <m:r>
                          <a:rPr lang="en-US" altLang="zh-CN" sz="2400" b="1" i="1" smtClean="0">
                            <a:solidFill>
                              <a:srgbClr val="0000FF"/>
                            </a:solidFill>
                            <a:latin typeface="Cambria Math" panose="02040503050406030204" pitchFamily="18" charset="0"/>
                            <a:ea typeface="Cambria Math" panose="02040503050406030204" pitchFamily="18" charset="0"/>
                          </a:rPr>
                          <m:t>𝑻</m:t>
                        </m:r>
                      </m:sub>
                    </m:sSub>
                  </m:oMath>
                </a14:m>
                <a:endParaRPr lang="zh-CN" altLang="en-US" sz="2400" b="0" dirty="0">
                  <a:solidFill>
                    <a:srgbClr val="0000FF"/>
                  </a:solidFill>
                  <a:latin typeface="Times New Roman" panose="02020603050405020304" pitchFamily="18" charset="0"/>
                  <a:cs typeface="Times New Roman" panose="02020603050405020304" pitchFamily="18" charset="0"/>
                </a:endParaRPr>
              </a:p>
            </p:txBody>
          </p:sp>
        </mc:Choice>
        <mc:Fallback>
          <p:sp>
            <p:nvSpPr>
              <p:cNvPr id="114" name="TextBox 5">
                <a:extLst>
                  <a:ext uri="{FF2B5EF4-FFF2-40B4-BE49-F238E27FC236}">
                    <a16:creationId xmlns:a16="http://schemas.microsoft.com/office/drawing/2014/main" id="{45E2A18D-D090-4519-8949-85DE2F00CBC5}"/>
                  </a:ext>
                </a:extLst>
              </p:cNvPr>
              <p:cNvSpPr txBox="1">
                <a:spLocks noRot="1" noChangeAspect="1" noMove="1" noResize="1" noEditPoints="1" noAdjustHandles="1" noChangeArrowheads="1" noChangeShapeType="1" noTextEdit="1"/>
              </p:cNvSpPr>
              <p:nvPr/>
            </p:nvSpPr>
            <p:spPr bwMode="auto">
              <a:xfrm>
                <a:off x="13215" y="1213440"/>
                <a:ext cx="5143217" cy="2382191"/>
              </a:xfrm>
              <a:prstGeom prst="rect">
                <a:avLst/>
              </a:prstGeom>
              <a:blipFill>
                <a:blip r:embed="rId3"/>
                <a:stretch>
                  <a:fillRect l="-1777" t="-256" r="-237" b="-4092"/>
                </a:stretch>
              </a:blipFill>
              <a:ln>
                <a:no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E9E7B04-2286-4A96-BBD1-98BD2F2E1473}"/>
              </a:ext>
            </a:extLst>
          </p:cNvPr>
          <p:cNvSpPr txBox="1"/>
          <p:nvPr/>
        </p:nvSpPr>
        <p:spPr>
          <a:xfrm>
            <a:off x="13215" y="3539232"/>
            <a:ext cx="4185761" cy="1200329"/>
          </a:xfrm>
          <a:prstGeom prst="rect">
            <a:avLst/>
          </a:prstGeom>
          <a:noFill/>
        </p:spPr>
        <p:txBody>
          <a:bodyPr wrap="none" rtlCol="0">
            <a:spAutoFit/>
          </a:bodyPr>
          <a:lstStyle/>
          <a:p>
            <a:r>
              <a:rPr lang="zh-CN" altLang="en-US" sz="2400" dirty="0">
                <a:latin typeface="Arial" panose="020B0604020202020204" pitchFamily="34" charset="0"/>
                <a:ea typeface="黑体" panose="02010609060101010101" pitchFamily="49" charset="-122"/>
                <a:cs typeface="Arial" panose="020B0604020202020204" pitchFamily="34" charset="0"/>
              </a:rPr>
              <a:t>课堂</a:t>
            </a:r>
            <a:r>
              <a:rPr lang="zh-CN" altLang="en-US" sz="2400" b="0" dirty="0">
                <a:latin typeface="Arial" panose="020B0604020202020204" pitchFamily="34" charset="0"/>
                <a:ea typeface="黑体" panose="02010609060101010101" pitchFamily="49" charset="-122"/>
                <a:cs typeface="Arial" panose="020B0604020202020204" pitchFamily="34" charset="0"/>
              </a:rPr>
              <a:t>检查：</a:t>
            </a:r>
            <a:endParaRPr lang="en-US" altLang="zh-CN" sz="2400" b="0" dirty="0">
              <a:latin typeface="Arial" panose="020B0604020202020204" pitchFamily="34" charset="0"/>
              <a:ea typeface="黑体" panose="02010609060101010101" pitchFamily="49" charset="-122"/>
              <a:cs typeface="Arial" panose="020B0604020202020204" pitchFamily="34" charset="0"/>
            </a:endParaRPr>
          </a:p>
          <a:p>
            <a:r>
              <a:rPr lang="zh-CN" altLang="en-US" sz="2400" dirty="0">
                <a:latin typeface="Arial" panose="020B0604020202020204" pitchFamily="34" charset="0"/>
                <a:ea typeface="黑体" panose="02010609060101010101" pitchFamily="49" charset="-122"/>
                <a:cs typeface="Arial" panose="020B0604020202020204" pitchFamily="34" charset="0"/>
              </a:rPr>
              <a:t>用两个运放来搭建这两个电路</a:t>
            </a:r>
            <a:endParaRPr lang="en-US" altLang="zh-CN" sz="2400" dirty="0">
              <a:latin typeface="Arial" panose="020B0604020202020204" pitchFamily="34" charset="0"/>
              <a:ea typeface="黑体" panose="02010609060101010101" pitchFamily="49" charset="-122"/>
              <a:cs typeface="Arial" panose="020B0604020202020204" pitchFamily="34" charset="0"/>
            </a:endParaRPr>
          </a:p>
          <a:p>
            <a:r>
              <a:rPr lang="zh-CN" altLang="en-US" sz="2400" b="0" dirty="0">
                <a:latin typeface="Arial" panose="020B0604020202020204" pitchFamily="34" charset="0"/>
                <a:ea typeface="黑体" panose="02010609060101010101" pitchFamily="49" charset="-122"/>
                <a:cs typeface="Arial" panose="020B0604020202020204" pitchFamily="34" charset="0"/>
              </a:rPr>
              <a:t>同时检查两个电路</a:t>
            </a:r>
            <a:endParaRPr lang="en-US" altLang="zh-CN" sz="2400" b="0" dirty="0">
              <a:latin typeface="Arial" panose="020B0604020202020204" pitchFamily="34" charset="0"/>
              <a:ea typeface="黑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8FEB064B-346C-4F17-9C0A-217B54BE68A1}"/>
              </a:ext>
            </a:extLst>
          </p:cNvPr>
          <p:cNvPicPr>
            <a:picLocks noChangeAspect="1"/>
          </p:cNvPicPr>
          <p:nvPr/>
        </p:nvPicPr>
        <p:blipFill>
          <a:blip r:embed="rId4"/>
          <a:stretch>
            <a:fillRect/>
          </a:stretch>
        </p:blipFill>
        <p:spPr>
          <a:xfrm>
            <a:off x="77342" y="4856456"/>
            <a:ext cx="1638852" cy="1130579"/>
          </a:xfrm>
          <a:prstGeom prst="rect">
            <a:avLst/>
          </a:prstGeom>
        </p:spPr>
      </p:pic>
      <p:grpSp>
        <p:nvGrpSpPr>
          <p:cNvPr id="9" name="组合 8">
            <a:extLst>
              <a:ext uri="{FF2B5EF4-FFF2-40B4-BE49-F238E27FC236}">
                <a16:creationId xmlns:a16="http://schemas.microsoft.com/office/drawing/2014/main" id="{91799677-E6A7-4DB8-8CE2-9FD4840F0F37}"/>
              </a:ext>
            </a:extLst>
          </p:cNvPr>
          <p:cNvGrpSpPr/>
          <p:nvPr/>
        </p:nvGrpSpPr>
        <p:grpSpPr>
          <a:xfrm>
            <a:off x="5488876" y="1298634"/>
            <a:ext cx="3387068" cy="2564531"/>
            <a:chOff x="454689" y="2338127"/>
            <a:chExt cx="4759016" cy="3603307"/>
          </a:xfrm>
        </p:grpSpPr>
        <p:pic>
          <p:nvPicPr>
            <p:cNvPr id="10" name="图片 9">
              <a:extLst>
                <a:ext uri="{FF2B5EF4-FFF2-40B4-BE49-F238E27FC236}">
                  <a16:creationId xmlns:a16="http://schemas.microsoft.com/office/drawing/2014/main" id="{BDA90407-3CC7-48DB-9761-5787FCE60DEE}"/>
                </a:ext>
              </a:extLst>
            </p:cNvPr>
            <p:cNvPicPr>
              <a:picLocks noChangeAspect="1"/>
            </p:cNvPicPr>
            <p:nvPr/>
          </p:nvPicPr>
          <p:blipFill>
            <a:blip r:embed="rId5"/>
            <a:stretch>
              <a:fillRect/>
            </a:stretch>
          </p:blipFill>
          <p:spPr>
            <a:xfrm>
              <a:off x="454689" y="2338127"/>
              <a:ext cx="4759016" cy="3603307"/>
            </a:xfrm>
            <a:prstGeom prst="rect">
              <a:avLst/>
            </a:prstGeom>
          </p:spPr>
        </p:pic>
        <p:sp>
          <p:nvSpPr>
            <p:cNvPr id="11" name="文本框 10">
              <a:extLst>
                <a:ext uri="{FF2B5EF4-FFF2-40B4-BE49-F238E27FC236}">
                  <a16:creationId xmlns:a16="http://schemas.microsoft.com/office/drawing/2014/main" id="{43A57E32-54BD-46A6-B153-3E6D77A0BAFE}"/>
                </a:ext>
              </a:extLst>
            </p:cNvPr>
            <p:cNvSpPr txBox="1"/>
            <p:nvPr/>
          </p:nvSpPr>
          <p:spPr>
            <a:xfrm>
              <a:off x="1799980" y="3774121"/>
              <a:ext cx="1545616"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LM324N</a:t>
              </a:r>
              <a:endParaRPr lang="zh-CN" altLang="en-US" sz="2800" dirty="0">
                <a:latin typeface="Arial" panose="020B0604020202020204" pitchFamily="34" charset="0"/>
                <a:cs typeface="Arial" panose="020B0604020202020204" pitchFamily="34" charset="0"/>
              </a:endParaRPr>
            </a:p>
          </p:txBody>
        </p:sp>
      </p:grpSp>
      <p:grpSp>
        <p:nvGrpSpPr>
          <p:cNvPr id="12" name="组合 11">
            <a:extLst>
              <a:ext uri="{FF2B5EF4-FFF2-40B4-BE49-F238E27FC236}">
                <a16:creationId xmlns:a16="http://schemas.microsoft.com/office/drawing/2014/main" id="{96A9D21D-4F8F-4817-87FA-C2456DF2FAFD}"/>
              </a:ext>
            </a:extLst>
          </p:cNvPr>
          <p:cNvGrpSpPr/>
          <p:nvPr/>
        </p:nvGrpSpPr>
        <p:grpSpPr>
          <a:xfrm>
            <a:off x="1795339" y="4164001"/>
            <a:ext cx="3707949" cy="2556870"/>
            <a:chOff x="734694" y="2975281"/>
            <a:chExt cx="3707949" cy="2556870"/>
          </a:xfrm>
        </p:grpSpPr>
        <p:sp>
          <p:nvSpPr>
            <p:cNvPr id="13" name="文本框 12">
              <a:extLst>
                <a:ext uri="{FF2B5EF4-FFF2-40B4-BE49-F238E27FC236}">
                  <a16:creationId xmlns:a16="http://schemas.microsoft.com/office/drawing/2014/main" id="{10079454-9727-4E8F-9B58-1905AD10AF94}"/>
                </a:ext>
              </a:extLst>
            </p:cNvPr>
            <p:cNvSpPr txBox="1"/>
            <p:nvPr/>
          </p:nvSpPr>
          <p:spPr>
            <a:xfrm>
              <a:off x="734694" y="4020452"/>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5586C70C-E8AB-4EAE-9C5D-149CC484437F}"/>
                </a:ext>
              </a:extLst>
            </p:cNvPr>
            <p:cNvGrpSpPr/>
            <p:nvPr/>
          </p:nvGrpSpPr>
          <p:grpSpPr>
            <a:xfrm>
              <a:off x="2573015" y="3774062"/>
              <a:ext cx="875862" cy="1016000"/>
              <a:chOff x="1968719" y="2667861"/>
              <a:chExt cx="875862" cy="1016000"/>
            </a:xfrm>
          </p:grpSpPr>
          <p:sp>
            <p:nvSpPr>
              <p:cNvPr id="38" name="等腰三角形 37">
                <a:extLst>
                  <a:ext uri="{FF2B5EF4-FFF2-40B4-BE49-F238E27FC236}">
                    <a16:creationId xmlns:a16="http://schemas.microsoft.com/office/drawing/2014/main" id="{CA1CAF4A-2131-4251-8C64-2CF336BB79BB}"/>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BEBB3CF-4518-4385-ACD7-9D0D4C5F9DC9}"/>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40" name="文本框 39">
                <a:extLst>
                  <a:ext uri="{FF2B5EF4-FFF2-40B4-BE49-F238E27FC236}">
                    <a16:creationId xmlns:a16="http://schemas.microsoft.com/office/drawing/2014/main" id="{30E1064D-8E8A-4BF0-82F6-41AA07D88E56}"/>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cxnSp>
          <p:nvCxnSpPr>
            <p:cNvPr id="15" name="直接连接符 14">
              <a:extLst>
                <a:ext uri="{FF2B5EF4-FFF2-40B4-BE49-F238E27FC236}">
                  <a16:creationId xmlns:a16="http://schemas.microsoft.com/office/drawing/2014/main" id="{19F8F734-D03C-42B0-842B-6F663B324655}"/>
                </a:ext>
              </a:extLst>
            </p:cNvPr>
            <p:cNvCxnSpPr>
              <a:cxnSpLocks/>
              <a:stCxn id="32" idx="0"/>
              <a:endCxn id="39" idx="1"/>
            </p:cNvCxnSpPr>
            <p:nvPr/>
          </p:nvCxnSpPr>
          <p:spPr>
            <a:xfrm>
              <a:off x="1809755" y="4042015"/>
              <a:ext cx="763260" cy="9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AEC2EC0-F45C-4B48-89D7-6D4F301F5158}"/>
                </a:ext>
              </a:extLst>
            </p:cNvPr>
            <p:cNvCxnSpPr>
              <a:cxnSpLocks/>
              <a:endCxn id="32" idx="3"/>
            </p:cNvCxnSpPr>
            <p:nvPr/>
          </p:nvCxnSpPr>
          <p:spPr>
            <a:xfrm flipV="1">
              <a:off x="990997" y="4042015"/>
              <a:ext cx="486246"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158E4D3-B0F1-4B6E-9946-BF142009A4C2}"/>
                </a:ext>
              </a:extLst>
            </p:cNvPr>
            <p:cNvSpPr/>
            <p:nvPr/>
          </p:nvSpPr>
          <p:spPr>
            <a:xfrm>
              <a:off x="892837" y="3968606"/>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77947C6E-5D11-4294-A250-0E92F436950F}"/>
                </a:ext>
              </a:extLst>
            </p:cNvPr>
            <p:cNvCxnSpPr/>
            <p:nvPr/>
          </p:nvCxnSpPr>
          <p:spPr>
            <a:xfrm flipH="1">
              <a:off x="2266405" y="4445671"/>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47769D4-50AE-42FB-AC40-F52D0FFF17D3}"/>
                </a:ext>
              </a:extLst>
            </p:cNvPr>
            <p:cNvCxnSpPr/>
            <p:nvPr/>
          </p:nvCxnSpPr>
          <p:spPr>
            <a:xfrm>
              <a:off x="2266405" y="4445671"/>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419A6FF4-3E91-4F83-ACC8-2C0F660DDB39}"/>
                </a:ext>
              </a:extLst>
            </p:cNvPr>
            <p:cNvCxnSpPr/>
            <p:nvPr/>
          </p:nvCxnSpPr>
          <p:spPr>
            <a:xfrm>
              <a:off x="2172746" y="5532151"/>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99EF310-1134-46A5-889D-E23B4EE2299D}"/>
                </a:ext>
              </a:extLst>
            </p:cNvPr>
            <p:cNvSpPr/>
            <p:nvPr/>
          </p:nvSpPr>
          <p:spPr>
            <a:xfrm rot="5400000">
              <a:off x="1952682" y="4868008"/>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A515693A-591B-4E8F-ADB8-E87630D06456}"/>
                </a:ext>
              </a:extLst>
            </p:cNvPr>
            <p:cNvCxnSpPr>
              <a:cxnSpLocks/>
            </p:cNvCxnSpPr>
            <p:nvPr/>
          </p:nvCxnSpPr>
          <p:spPr>
            <a:xfrm>
              <a:off x="3448877" y="4282062"/>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14C6545-7526-41B3-A3A7-09834181E8DE}"/>
                </a:ext>
              </a:extLst>
            </p:cNvPr>
            <p:cNvCxnSpPr>
              <a:cxnSpLocks/>
            </p:cNvCxnSpPr>
            <p:nvPr/>
          </p:nvCxnSpPr>
          <p:spPr>
            <a:xfrm>
              <a:off x="2252114" y="3487451"/>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F17BEE9-5E9C-436E-99F6-41B79DC7579B}"/>
                </a:ext>
              </a:extLst>
            </p:cNvPr>
            <p:cNvCxnSpPr>
              <a:cxnSpLocks/>
            </p:cNvCxnSpPr>
            <p:nvPr/>
          </p:nvCxnSpPr>
          <p:spPr>
            <a:xfrm>
              <a:off x="2252114" y="3487451"/>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31CB6F2-28F3-4AC1-95A1-79A1788D54BC}"/>
                </a:ext>
              </a:extLst>
            </p:cNvPr>
            <p:cNvCxnSpPr>
              <a:cxnSpLocks/>
            </p:cNvCxnSpPr>
            <p:nvPr/>
          </p:nvCxnSpPr>
          <p:spPr>
            <a:xfrm>
              <a:off x="3791996" y="3478237"/>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6CA84019-4722-40A5-A846-99870D7DCD58}"/>
                </a:ext>
              </a:extLst>
            </p:cNvPr>
            <p:cNvSpPr/>
            <p:nvPr/>
          </p:nvSpPr>
          <p:spPr>
            <a:xfrm>
              <a:off x="4027769" y="421483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119D1F4C-D158-4F9C-8F47-2676423E07DD}"/>
                </a:ext>
              </a:extLst>
            </p:cNvPr>
            <p:cNvSpPr/>
            <p:nvPr/>
          </p:nvSpPr>
          <p:spPr>
            <a:xfrm>
              <a:off x="2742050" y="336972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5E4C5EBF-503F-43AB-BA27-0FA26CD0DAE4}"/>
                </a:ext>
              </a:extLst>
            </p:cNvPr>
            <p:cNvSpPr txBox="1"/>
            <p:nvPr/>
          </p:nvSpPr>
          <p:spPr>
            <a:xfrm>
              <a:off x="2896037" y="2975281"/>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77551857-3D95-4EE2-976A-E45B11CE45D6}"/>
                </a:ext>
              </a:extLst>
            </p:cNvPr>
            <p:cNvSpPr txBox="1"/>
            <p:nvPr/>
          </p:nvSpPr>
          <p:spPr>
            <a:xfrm>
              <a:off x="1737365" y="4738059"/>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DC246798-163C-4921-B177-F18C69DD08CB}"/>
                </a:ext>
              </a:extLst>
            </p:cNvPr>
            <p:cNvSpPr txBox="1"/>
            <p:nvPr/>
          </p:nvSpPr>
          <p:spPr>
            <a:xfrm>
              <a:off x="3874546" y="4214839"/>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id="{95F52377-05E8-49DA-97D3-63730305F400}"/>
                </a:ext>
              </a:extLst>
            </p:cNvPr>
            <p:cNvCxnSpPr>
              <a:cxnSpLocks/>
            </p:cNvCxnSpPr>
            <p:nvPr/>
          </p:nvCxnSpPr>
          <p:spPr>
            <a:xfrm>
              <a:off x="2238375" y="3487499"/>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等腰三角形 31">
              <a:extLst>
                <a:ext uri="{FF2B5EF4-FFF2-40B4-BE49-F238E27FC236}">
                  <a16:creationId xmlns:a16="http://schemas.microsoft.com/office/drawing/2014/main" id="{4B0DA695-66F0-4ABD-A5CE-2473D36044EC}"/>
                </a:ext>
              </a:extLst>
            </p:cNvPr>
            <p:cNvSpPr/>
            <p:nvPr/>
          </p:nvSpPr>
          <p:spPr>
            <a:xfrm rot="5400000">
              <a:off x="1464871" y="3875759"/>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DCFFCE1-BE8D-48F1-8F3A-654543BB557D}"/>
                </a:ext>
              </a:extLst>
            </p:cNvPr>
            <p:cNvCxnSpPr>
              <a:cxnSpLocks/>
            </p:cNvCxnSpPr>
            <p:nvPr/>
          </p:nvCxnSpPr>
          <p:spPr>
            <a:xfrm>
              <a:off x="1832468" y="3833060"/>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B225445C-D81B-4E68-A802-7B0CFDC9C84E}"/>
                </a:ext>
              </a:extLst>
            </p:cNvPr>
            <p:cNvSpPr txBox="1"/>
            <p:nvPr/>
          </p:nvSpPr>
          <p:spPr>
            <a:xfrm>
              <a:off x="2869225" y="360055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35" name="直接箭头连接符 34">
              <a:extLst>
                <a:ext uri="{FF2B5EF4-FFF2-40B4-BE49-F238E27FC236}">
                  <a16:creationId xmlns:a16="http://schemas.microsoft.com/office/drawing/2014/main" id="{88D50CFB-D7AC-4F2C-9FF7-FB1615897865}"/>
                </a:ext>
              </a:extLst>
            </p:cNvPr>
            <p:cNvCxnSpPr/>
            <p:nvPr/>
          </p:nvCxnSpPr>
          <p:spPr>
            <a:xfrm>
              <a:off x="2822575" y="367408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CC26DE05-1E76-4DBF-B864-6AC61E6CBA37}"/>
                </a:ext>
              </a:extLst>
            </p:cNvPr>
            <p:cNvSpPr txBox="1"/>
            <p:nvPr/>
          </p:nvSpPr>
          <p:spPr>
            <a:xfrm>
              <a:off x="1470444" y="338321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37" name="直接箭头连接符 36">
              <a:extLst>
                <a:ext uri="{FF2B5EF4-FFF2-40B4-BE49-F238E27FC236}">
                  <a16:creationId xmlns:a16="http://schemas.microsoft.com/office/drawing/2014/main" id="{06D79BED-3DB0-44AD-8ED0-B3CBEC498D66}"/>
                </a:ext>
              </a:extLst>
            </p:cNvPr>
            <p:cNvCxnSpPr/>
            <p:nvPr/>
          </p:nvCxnSpPr>
          <p:spPr>
            <a:xfrm>
              <a:off x="1423133" y="3760929"/>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70" name="文本框 69">
            <a:extLst>
              <a:ext uri="{FF2B5EF4-FFF2-40B4-BE49-F238E27FC236}">
                <a16:creationId xmlns:a16="http://schemas.microsoft.com/office/drawing/2014/main" id="{A2D4ED44-2AE2-48EB-BDE9-988746DBEA9A}"/>
              </a:ext>
            </a:extLst>
          </p:cNvPr>
          <p:cNvSpPr txBox="1"/>
          <p:nvPr/>
        </p:nvSpPr>
        <p:spPr>
          <a:xfrm>
            <a:off x="464469" y="5984916"/>
            <a:ext cx="97637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二极管</a:t>
            </a:r>
          </a:p>
        </p:txBody>
      </p:sp>
      <p:grpSp>
        <p:nvGrpSpPr>
          <p:cNvPr id="71" name="组合 70">
            <a:extLst>
              <a:ext uri="{FF2B5EF4-FFF2-40B4-BE49-F238E27FC236}">
                <a16:creationId xmlns:a16="http://schemas.microsoft.com/office/drawing/2014/main" id="{B9C8A11D-6553-4640-A569-FED75DA24AF1}"/>
              </a:ext>
            </a:extLst>
          </p:cNvPr>
          <p:cNvGrpSpPr/>
          <p:nvPr/>
        </p:nvGrpSpPr>
        <p:grpSpPr>
          <a:xfrm>
            <a:off x="5436051" y="4020714"/>
            <a:ext cx="3707949" cy="2705170"/>
            <a:chOff x="5052118" y="3057499"/>
            <a:chExt cx="3707949" cy="2705170"/>
          </a:xfrm>
        </p:grpSpPr>
        <p:cxnSp>
          <p:nvCxnSpPr>
            <p:cNvPr id="72" name="直接连接符 71">
              <a:extLst>
                <a:ext uri="{FF2B5EF4-FFF2-40B4-BE49-F238E27FC236}">
                  <a16:creationId xmlns:a16="http://schemas.microsoft.com/office/drawing/2014/main" id="{30DCE409-0623-4227-ADE9-FC4CFC298C00}"/>
                </a:ext>
              </a:extLst>
            </p:cNvPr>
            <p:cNvCxnSpPr>
              <a:cxnSpLocks/>
            </p:cNvCxnSpPr>
            <p:nvPr/>
          </p:nvCxnSpPr>
          <p:spPr>
            <a:xfrm>
              <a:off x="6569538" y="3717969"/>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C10DA23-A53A-4302-A12A-064043962CA0}"/>
                </a:ext>
              </a:extLst>
            </p:cNvPr>
            <p:cNvCxnSpPr>
              <a:cxnSpLocks/>
            </p:cNvCxnSpPr>
            <p:nvPr/>
          </p:nvCxnSpPr>
          <p:spPr>
            <a:xfrm>
              <a:off x="6555799" y="3718017"/>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A8E2225B-0883-4661-B9C4-0DE4B7A6A87C}"/>
                </a:ext>
              </a:extLst>
            </p:cNvPr>
            <p:cNvSpPr txBox="1"/>
            <p:nvPr/>
          </p:nvSpPr>
          <p:spPr>
            <a:xfrm>
              <a:off x="5052118" y="4250970"/>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A615BD0A-8502-4624-90FD-BED19921BB25}"/>
                </a:ext>
              </a:extLst>
            </p:cNvPr>
            <p:cNvGrpSpPr/>
            <p:nvPr/>
          </p:nvGrpSpPr>
          <p:grpSpPr>
            <a:xfrm>
              <a:off x="6890439" y="4004580"/>
              <a:ext cx="875862" cy="1016000"/>
              <a:chOff x="1968719" y="2667861"/>
              <a:chExt cx="875862" cy="1016000"/>
            </a:xfrm>
          </p:grpSpPr>
          <p:sp>
            <p:nvSpPr>
              <p:cNvPr id="97" name="等腰三角形 96">
                <a:extLst>
                  <a:ext uri="{FF2B5EF4-FFF2-40B4-BE49-F238E27FC236}">
                    <a16:creationId xmlns:a16="http://schemas.microsoft.com/office/drawing/2014/main" id="{B1AC2D9B-1B24-4BE0-926B-F049B33D0615}"/>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57E618FB-FC1F-41A3-968B-CD1A1A50E8CE}"/>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99" name="文本框 98">
                <a:extLst>
                  <a:ext uri="{FF2B5EF4-FFF2-40B4-BE49-F238E27FC236}">
                    <a16:creationId xmlns:a16="http://schemas.microsoft.com/office/drawing/2014/main" id="{B717F2B1-6C74-4D7E-94C1-64B4FCB0B0C5}"/>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76" name="椭圆 75">
              <a:extLst>
                <a:ext uri="{FF2B5EF4-FFF2-40B4-BE49-F238E27FC236}">
                  <a16:creationId xmlns:a16="http://schemas.microsoft.com/office/drawing/2014/main" id="{327B8851-1819-4FA2-AE93-15EA954F07A4}"/>
                </a:ext>
              </a:extLst>
            </p:cNvPr>
            <p:cNvSpPr/>
            <p:nvPr/>
          </p:nvSpPr>
          <p:spPr>
            <a:xfrm>
              <a:off x="5210261" y="4199124"/>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77" name="直接连接符 76">
              <a:extLst>
                <a:ext uri="{FF2B5EF4-FFF2-40B4-BE49-F238E27FC236}">
                  <a16:creationId xmlns:a16="http://schemas.microsoft.com/office/drawing/2014/main" id="{601E0943-AF25-4623-901B-A582F149041E}"/>
                </a:ext>
              </a:extLst>
            </p:cNvPr>
            <p:cNvCxnSpPr/>
            <p:nvPr/>
          </p:nvCxnSpPr>
          <p:spPr>
            <a:xfrm flipH="1">
              <a:off x="6583829" y="4676189"/>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42E3B51-DC4B-4822-81D3-8BE33C0EB047}"/>
                </a:ext>
              </a:extLst>
            </p:cNvPr>
            <p:cNvCxnSpPr/>
            <p:nvPr/>
          </p:nvCxnSpPr>
          <p:spPr>
            <a:xfrm>
              <a:off x="6583829" y="4676189"/>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7FF75866-A08B-4B75-9A7E-93D2754F73D5}"/>
                </a:ext>
              </a:extLst>
            </p:cNvPr>
            <p:cNvCxnSpPr/>
            <p:nvPr/>
          </p:nvCxnSpPr>
          <p:spPr>
            <a:xfrm>
              <a:off x="6490170" y="5762669"/>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730EA727-3F9B-454B-BC80-299AB6BD5D3E}"/>
                </a:ext>
              </a:extLst>
            </p:cNvPr>
            <p:cNvSpPr/>
            <p:nvPr/>
          </p:nvSpPr>
          <p:spPr>
            <a:xfrm rot="5400000">
              <a:off x="6270106" y="5098526"/>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81" name="直接连接符 80">
              <a:extLst>
                <a:ext uri="{FF2B5EF4-FFF2-40B4-BE49-F238E27FC236}">
                  <a16:creationId xmlns:a16="http://schemas.microsoft.com/office/drawing/2014/main" id="{3D45687E-478A-469C-950B-AE6F2258B4B9}"/>
                </a:ext>
              </a:extLst>
            </p:cNvPr>
            <p:cNvCxnSpPr>
              <a:cxnSpLocks/>
            </p:cNvCxnSpPr>
            <p:nvPr/>
          </p:nvCxnSpPr>
          <p:spPr>
            <a:xfrm>
              <a:off x="7766301" y="4512580"/>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4DBC049-D615-4C67-9AF4-A1048BE2E51A}"/>
                </a:ext>
              </a:extLst>
            </p:cNvPr>
            <p:cNvCxnSpPr>
              <a:cxnSpLocks/>
            </p:cNvCxnSpPr>
            <p:nvPr/>
          </p:nvCxnSpPr>
          <p:spPr>
            <a:xfrm>
              <a:off x="6569538" y="3717969"/>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18DA812E-0CDF-41AE-8F6A-A92CD2E98886}"/>
                </a:ext>
              </a:extLst>
            </p:cNvPr>
            <p:cNvCxnSpPr>
              <a:cxnSpLocks/>
            </p:cNvCxnSpPr>
            <p:nvPr/>
          </p:nvCxnSpPr>
          <p:spPr>
            <a:xfrm>
              <a:off x="8109420" y="3708755"/>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4" name="椭圆 83">
              <a:extLst>
                <a:ext uri="{FF2B5EF4-FFF2-40B4-BE49-F238E27FC236}">
                  <a16:creationId xmlns:a16="http://schemas.microsoft.com/office/drawing/2014/main" id="{FDCA54D2-D731-4A72-B8D3-941306785958}"/>
                </a:ext>
              </a:extLst>
            </p:cNvPr>
            <p:cNvSpPr/>
            <p:nvPr/>
          </p:nvSpPr>
          <p:spPr>
            <a:xfrm>
              <a:off x="8345193" y="4445357"/>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BB93312E-2DE2-42AE-B18D-626B5C10B852}"/>
                </a:ext>
              </a:extLst>
            </p:cNvPr>
            <p:cNvSpPr txBox="1"/>
            <p:nvPr/>
          </p:nvSpPr>
          <p:spPr>
            <a:xfrm>
              <a:off x="6054789" y="4968577"/>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51FF7DA4-082F-42CA-8D42-B5C53BEC3824}"/>
                </a:ext>
              </a:extLst>
            </p:cNvPr>
            <p:cNvSpPr txBox="1"/>
            <p:nvPr/>
          </p:nvSpPr>
          <p:spPr>
            <a:xfrm>
              <a:off x="8191970" y="4445357"/>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87" name="直接连接符 86">
              <a:extLst>
                <a:ext uri="{FF2B5EF4-FFF2-40B4-BE49-F238E27FC236}">
                  <a16:creationId xmlns:a16="http://schemas.microsoft.com/office/drawing/2014/main" id="{76FA7DAB-AFB9-4B3E-9765-2B86550AA4F0}"/>
                </a:ext>
              </a:extLst>
            </p:cNvPr>
            <p:cNvCxnSpPr>
              <a:cxnSpLocks/>
            </p:cNvCxnSpPr>
            <p:nvPr/>
          </p:nvCxnSpPr>
          <p:spPr>
            <a:xfrm>
              <a:off x="5350557" y="4279265"/>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组合 87">
              <a:extLst>
                <a:ext uri="{FF2B5EF4-FFF2-40B4-BE49-F238E27FC236}">
                  <a16:creationId xmlns:a16="http://schemas.microsoft.com/office/drawing/2014/main" id="{909745E2-8FF1-4436-8E98-499CD9113844}"/>
                </a:ext>
              </a:extLst>
            </p:cNvPr>
            <p:cNvGrpSpPr/>
            <p:nvPr/>
          </p:nvGrpSpPr>
          <p:grpSpPr>
            <a:xfrm>
              <a:off x="5690496" y="3772062"/>
              <a:ext cx="624277" cy="994606"/>
              <a:chOff x="7295000" y="1958673"/>
              <a:chExt cx="624277" cy="994606"/>
            </a:xfrm>
          </p:grpSpPr>
          <p:sp>
            <p:nvSpPr>
              <p:cNvPr id="93" name="矩形 92">
                <a:extLst>
                  <a:ext uri="{FF2B5EF4-FFF2-40B4-BE49-F238E27FC236}">
                    <a16:creationId xmlns:a16="http://schemas.microsoft.com/office/drawing/2014/main" id="{96664598-CA2E-4F79-A9ED-05BCBB0FCFC0}"/>
                  </a:ext>
                </a:extLst>
              </p:cNvPr>
              <p:cNvSpPr/>
              <p:nvPr/>
            </p:nvSpPr>
            <p:spPr>
              <a:xfrm>
                <a:off x="7295000"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2A422033-737F-496A-98F1-BE7EDD935777}"/>
                  </a:ext>
                </a:extLst>
              </p:cNvPr>
              <p:cNvSpPr txBox="1"/>
              <p:nvPr/>
            </p:nvSpPr>
            <p:spPr>
              <a:xfrm>
                <a:off x="7448987" y="1958673"/>
                <a:ext cx="3898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9B3D0FF7-668E-4652-86A4-BEA6B3EFF18B}"/>
                  </a:ext>
                </a:extLst>
              </p:cNvPr>
              <p:cNvSpPr txBox="1"/>
              <p:nvPr/>
            </p:nvSpPr>
            <p:spPr>
              <a:xfrm>
                <a:off x="7422175" y="2583947"/>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96" name="直接箭头连接符 95">
                <a:extLst>
                  <a:ext uri="{FF2B5EF4-FFF2-40B4-BE49-F238E27FC236}">
                    <a16:creationId xmlns:a16="http://schemas.microsoft.com/office/drawing/2014/main" id="{24D18C5B-201B-4C7A-9982-7452ABB4736D}"/>
                  </a:ext>
                </a:extLst>
              </p:cNvPr>
              <p:cNvCxnSpPr>
                <a:cxnSpLocks/>
              </p:cNvCxnSpPr>
              <p:nvPr/>
            </p:nvCxnSpPr>
            <p:spPr>
              <a:xfrm>
                <a:off x="7375525" y="2657475"/>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89" name="等腰三角形 88">
              <a:extLst>
                <a:ext uri="{FF2B5EF4-FFF2-40B4-BE49-F238E27FC236}">
                  <a16:creationId xmlns:a16="http://schemas.microsoft.com/office/drawing/2014/main" id="{72376B6F-2A86-4C05-8D41-72F2C07370F6}"/>
                </a:ext>
              </a:extLst>
            </p:cNvPr>
            <p:cNvSpPr/>
            <p:nvPr/>
          </p:nvSpPr>
          <p:spPr>
            <a:xfrm rot="5400000">
              <a:off x="7124452" y="3550043"/>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C8CF70AE-7852-44CC-9CAE-D383135AAD74}"/>
                </a:ext>
              </a:extLst>
            </p:cNvPr>
            <p:cNvCxnSpPr>
              <a:cxnSpLocks/>
            </p:cNvCxnSpPr>
            <p:nvPr/>
          </p:nvCxnSpPr>
          <p:spPr>
            <a:xfrm>
              <a:off x="7492049" y="3507344"/>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29146712-313A-47AB-A1FA-ACCD3F4C3BF0}"/>
                </a:ext>
              </a:extLst>
            </p:cNvPr>
            <p:cNvSpPr txBox="1"/>
            <p:nvPr/>
          </p:nvSpPr>
          <p:spPr>
            <a:xfrm>
              <a:off x="7130025" y="3057499"/>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92" name="直接箭头连接符 91">
              <a:extLst>
                <a:ext uri="{FF2B5EF4-FFF2-40B4-BE49-F238E27FC236}">
                  <a16:creationId xmlns:a16="http://schemas.microsoft.com/office/drawing/2014/main" id="{D301F169-6171-48D9-B3F8-35F4F37D1DF7}"/>
                </a:ext>
              </a:extLst>
            </p:cNvPr>
            <p:cNvCxnSpPr/>
            <p:nvPr/>
          </p:nvCxnSpPr>
          <p:spPr>
            <a:xfrm>
              <a:off x="7082714" y="343521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4236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p:cNvSpPr>
          <p:nvPr>
            <p:ph type="sldNum" sz="quarter" idx="4294967295"/>
          </p:nvPr>
        </p:nvSpPr>
        <p:spPr bwMode="auto">
          <a:xfrm>
            <a:off x="7086600" y="6467475"/>
            <a:ext cx="2057400" cy="390525"/>
          </a:xfrm>
          <a:noFill/>
        </p:spPr>
        <p:txBody>
          <a:bodyPr/>
          <a:lstStyle>
            <a:lvl1pPr>
              <a:lnSpc>
                <a:spcPct val="90000"/>
              </a:lnSpc>
              <a:spcBef>
                <a:spcPts val="1000"/>
              </a:spcBef>
              <a:buFont typeface="Arial" panose="020B0604020202090204" pitchFamily="34" charset="0"/>
              <a:buChar char="•"/>
              <a:defRPr sz="2800">
                <a:solidFill>
                  <a:schemeClr val="tx1"/>
                </a:solidFill>
                <a:latin typeface="Calibri" panose="020F0702030404030204" pitchFamily="34" charset="0"/>
                <a:ea typeface="SimSun"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702030404030204" pitchFamily="34" charset="0"/>
                <a:ea typeface="SimSun"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702030404030204" pitchFamily="34" charset="0"/>
                <a:ea typeface="SimSun"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702030404030204" pitchFamily="34" charset="0"/>
                <a:ea typeface="SimSun" panose="02010600030101010101" pitchFamily="2" charset="-122"/>
              </a:defRPr>
            </a:lvl9pPr>
          </a:lstStyle>
          <a:p>
            <a:pPr>
              <a:lnSpc>
                <a:spcPct val="100000"/>
              </a:lnSpc>
              <a:spcBef>
                <a:spcPct val="0"/>
              </a:spcBef>
              <a:buFontTx/>
              <a:buNone/>
            </a:pPr>
            <a:fld id="{5109248C-550B-47DD-952D-1A378CB1A7F4}" type="slidenum">
              <a:rPr lang="zh-CN" altLang="en-US" sz="1400">
                <a:solidFill>
                  <a:srgbClr val="17375E"/>
                </a:solidFill>
                <a:latin typeface="Georgia" panose="02040802050405020203" pitchFamily="18" charset="0"/>
              </a:rPr>
              <a:t>12</a:t>
            </a:fld>
            <a:endParaRPr lang="zh-CN" altLang="en-US" sz="1400">
              <a:solidFill>
                <a:srgbClr val="17375E"/>
              </a:solidFill>
              <a:latin typeface="Georgia" panose="02040802050405020203" pitchFamily="18" charset="0"/>
            </a:endParaRPr>
          </a:p>
        </p:txBody>
      </p:sp>
      <p:sp>
        <p:nvSpPr>
          <p:cNvPr id="6" name="矩形 5"/>
          <p:cNvSpPr/>
          <p:nvPr/>
        </p:nvSpPr>
        <p:spPr>
          <a:xfrm>
            <a:off x="3683382" y="2915750"/>
            <a:ext cx="2262159" cy="923330"/>
          </a:xfrm>
          <a:prstGeom prst="rect">
            <a:avLst/>
          </a:prstGeom>
          <a:noFill/>
        </p:spPr>
        <p:txBody>
          <a:bodyPr wrap="none">
            <a:spAutoFit/>
          </a:bodyPr>
          <a:lstStyle/>
          <a:p>
            <a:pPr algn="ctr">
              <a:defRPr/>
            </a:pPr>
            <a:r>
              <a:rPr lang="zh-CN" altLang="en-US" sz="5400" b="1" dirty="0">
                <a:ln w="0"/>
                <a:solidFill>
                  <a:srgbClr val="000090"/>
                </a:solidFill>
                <a:effectLst>
                  <a:reflection blurRad="6350" stA="53000" endA="300" endPos="35500" dir="5400000" sy="-90000" algn="bl" rotWithShape="0"/>
                </a:effectLst>
                <a:latin typeface="SimHei" panose="02010609060101010101" pitchFamily="49" charset="-122"/>
                <a:ea typeface="SimHei" panose="02010609060101010101" pitchFamily="49" charset="-122"/>
              </a:rPr>
              <a:t>谢谢！</a:t>
            </a:r>
          </a:p>
        </p:txBody>
      </p:sp>
    </p:spTree>
    <p:extLst>
      <p:ext uri="{BB962C8B-B14F-4D97-AF65-F5344CB8AC3E}">
        <p14:creationId xmlns:p14="http://schemas.microsoft.com/office/powerpoint/2010/main" val="3198988091"/>
      </p:ext>
    </p:extLst>
  </p:cSld>
  <p:clrMapOvr>
    <a:masterClrMapping/>
  </p:clrMapOvr>
  <mc:AlternateContent xmlns:mc="http://schemas.openxmlformats.org/markup-compatibility/2006" xmlns:p14="http://schemas.microsoft.com/office/powerpoint/2010/main">
    <mc:Choice Requires="p14">
      <p:transition p14:dur="0" advTm="418"/>
    </mc:Choice>
    <mc:Fallback xmlns="">
      <p:transition advTm="4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noChangeArrowheads="1"/>
          </p:cNvSpPr>
          <p:nvPr/>
        </p:nvSpPr>
        <p:spPr bwMode="auto">
          <a:xfrm>
            <a:off x="7046913" y="6481763"/>
            <a:ext cx="2133600" cy="476250"/>
          </a:xfrm>
          <a:prstGeom prst="rect">
            <a:avLst/>
          </a:prstGeom>
          <a:noFill/>
          <a:ln>
            <a:noFill/>
          </a:ln>
        </p:spPr>
        <p:txBody>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algn="r"/>
            <a:fld id="{D7BCC71D-EF05-5F45-97EA-EF298CC8593C}" type="slidenum">
              <a:rPr lang="zh-CN" altLang="en-US" sz="1400" b="0">
                <a:solidFill>
                  <a:srgbClr val="000000"/>
                </a:solidFill>
              </a:rPr>
              <a:t>2</a:t>
            </a:fld>
            <a:endParaRPr lang="en-US" altLang="zh-CN" sz="1400" b="0" dirty="0">
              <a:solidFill>
                <a:srgbClr val="000000"/>
              </a:solidFill>
            </a:endParaRPr>
          </a:p>
        </p:txBody>
      </p:sp>
      <p:sp>
        <p:nvSpPr>
          <p:cNvPr id="97282" name="灯片编号占位符 3"/>
          <p:cNvSpPr txBox="1">
            <a:spLocks noGrp="1"/>
          </p:cNvSpPr>
          <p:nvPr/>
        </p:nvSpPr>
        <p:spPr bwMode="auto">
          <a:xfrm>
            <a:off x="7046913" y="6481763"/>
            <a:ext cx="2133600" cy="476250"/>
          </a:xfrm>
          <a:prstGeom prst="rect">
            <a:avLst/>
          </a:prstGeom>
          <a:noFill/>
          <a:ln>
            <a:noFill/>
          </a:ln>
        </p:spPr>
        <p:txBody>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algn="r"/>
            <a:fld id="{AAB7F7A2-B01F-FE40-B423-2DFE836EF3CA}" type="slidenum">
              <a:rPr lang="zh-CN" altLang="en-US" sz="1400" b="0">
                <a:solidFill>
                  <a:srgbClr val="000000"/>
                </a:solidFill>
              </a:rPr>
              <a:t>2</a:t>
            </a:fld>
            <a:endParaRPr lang="en-US" altLang="zh-CN" sz="1400" b="0" dirty="0">
              <a:solidFill>
                <a:srgbClr val="000000"/>
              </a:solidFill>
            </a:endParaRPr>
          </a:p>
        </p:txBody>
      </p:sp>
      <p:graphicFrame>
        <p:nvGraphicFramePr>
          <p:cNvPr id="97283" name="Object 20"/>
          <p:cNvGraphicFramePr>
            <a:graphicFrameLocks noChangeAspect="1"/>
          </p:cNvGraphicFramePr>
          <p:nvPr/>
        </p:nvGraphicFramePr>
        <p:xfrm>
          <a:off x="-1588" y="5589588"/>
          <a:ext cx="9144001" cy="1295400"/>
        </p:xfrm>
        <a:graphic>
          <a:graphicData uri="http://schemas.openxmlformats.org/presentationml/2006/ole">
            <mc:AlternateContent xmlns:mc="http://schemas.openxmlformats.org/markup-compatibility/2006">
              <mc:Choice xmlns:v="urn:schemas-microsoft-com:vml" Requires="v">
                <p:oleObj name="Image" r:id="rId3" imgW="11328400" imgH="4572000" progId="Photoshop.Image.9">
                  <p:embed/>
                </p:oleObj>
              </mc:Choice>
              <mc:Fallback>
                <p:oleObj name="Image" r:id="rId3" imgW="11328400" imgH="4572000" progId="Photoshop.Image.9">
                  <p:embed/>
                  <p:pic>
                    <p:nvPicPr>
                      <p:cNvPr id="0" name="Object 20"/>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1588" y="5589588"/>
                        <a:ext cx="9144001" cy="1295400"/>
                      </a:xfrm>
                      <a:prstGeom prst="rect">
                        <a:avLst/>
                      </a:prstGeom>
                      <a:noFill/>
                      <a:ln>
                        <a:noFill/>
                      </a:ln>
                    </p:spPr>
                  </p:pic>
                </p:oleObj>
              </mc:Fallback>
            </mc:AlternateContent>
          </a:graphicData>
        </a:graphic>
      </p:graphicFrame>
      <p:sp>
        <p:nvSpPr>
          <p:cNvPr id="2" name="Rectangle 7"/>
          <p:cNvSpPr>
            <a:spLocks noChangeArrowheads="1"/>
          </p:cNvSpPr>
          <p:nvPr/>
        </p:nvSpPr>
        <p:spPr bwMode="auto">
          <a:xfrm>
            <a:off x="820738" y="6084333"/>
            <a:ext cx="7502525" cy="376643"/>
          </a:xfrm>
          <a:prstGeom prst="rect">
            <a:avLst/>
          </a:prstGeom>
          <a:noFill/>
          <a:ln>
            <a:noFill/>
          </a:ln>
          <a:effectLst>
            <a:outerShdw blurRad="50800" dist="38100" dir="2700000" algn="tl" rotWithShape="0">
              <a:schemeClr val="tx1">
                <a:alpha val="74997"/>
              </a:schemeClr>
            </a:outerShdw>
          </a:effectLst>
        </p:spPr>
        <p:txBody>
          <a:bodyPr lIns="90000" tIns="46800" rIns="90000" bIns="46800" anchor="ctr">
            <a:spAutoFit/>
          </a:bodyPr>
          <a:lstStyle/>
          <a:p>
            <a:pPr algn="ctr" eaLnBrk="1" hangingPunct="1">
              <a:lnSpc>
                <a:spcPct val="90000"/>
              </a:lnSpc>
              <a:defRPr/>
            </a:pP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2020</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年</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12</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月</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16</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日</a:t>
            </a:r>
          </a:p>
        </p:txBody>
      </p:sp>
      <p:graphicFrame>
        <p:nvGraphicFramePr>
          <p:cNvPr id="97287" name="Object 19"/>
          <p:cNvGraphicFramePr>
            <a:graphicFrameLocks noChangeAspect="1"/>
          </p:cNvGraphicFramePr>
          <p:nvPr/>
        </p:nvGraphicFramePr>
        <p:xfrm>
          <a:off x="-3175" y="0"/>
          <a:ext cx="9144000" cy="1579929"/>
        </p:xfrm>
        <a:graphic>
          <a:graphicData uri="http://schemas.openxmlformats.org/presentationml/2006/ole">
            <mc:AlternateContent xmlns:mc="http://schemas.openxmlformats.org/markup-compatibility/2006">
              <mc:Choice xmlns:v="urn:schemas-microsoft-com:vml" Requires="v">
                <p:oleObj name="Image" r:id="rId5" imgW="11328400" imgH="4572000" progId="">
                  <p:embed/>
                </p:oleObj>
              </mc:Choice>
              <mc:Fallback>
                <p:oleObj name="Image" r:id="rId5" imgW="11328400" imgH="4572000" progId="">
                  <p:embed/>
                  <p:pic>
                    <p:nvPicPr>
                      <p:cNvPr id="0" name="Object 19"/>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3175" y="0"/>
                        <a:ext cx="9144000" cy="1579929"/>
                      </a:xfrm>
                      <a:prstGeom prst="rect">
                        <a:avLst/>
                      </a:prstGeom>
                      <a:noFill/>
                      <a:ln>
                        <a:noFill/>
                      </a:ln>
                    </p:spPr>
                  </p:pic>
                </p:oleObj>
              </mc:Fallback>
            </mc:AlternateContent>
          </a:graphicData>
        </a:graphic>
      </p:graphicFrame>
      <p:sp>
        <p:nvSpPr>
          <p:cNvPr id="97290" name="标题 1"/>
          <p:cNvSpPr/>
          <p:nvPr/>
        </p:nvSpPr>
        <p:spPr bwMode="auto">
          <a:xfrm>
            <a:off x="179388" y="2301875"/>
            <a:ext cx="8785225" cy="3143250"/>
          </a:xfrm>
          <a:prstGeom prst="rect">
            <a:avLst/>
          </a:prstGeom>
          <a:noFill/>
          <a:ln>
            <a:noFill/>
          </a:ln>
        </p:spPr>
        <p:txBody>
          <a:bodyPr anchor="ctr"/>
          <a:lstStyle/>
          <a:p>
            <a:pPr algn="ctr" eaLnBrk="1" hangingPunct="1">
              <a:spcBef>
                <a:spcPts val="1200"/>
              </a:spcBef>
            </a:pPr>
            <a:endParaRPr kumimoji="1" lang="zh-CN" altLang="en-US" sz="4800"/>
          </a:p>
        </p:txBody>
      </p:sp>
      <p:sp>
        <p:nvSpPr>
          <p:cNvPr id="97291" name="文本框 3"/>
          <p:cNvSpPr txBox="1">
            <a:spLocks noChangeArrowheads="1"/>
          </p:cNvSpPr>
          <p:nvPr/>
        </p:nvSpPr>
        <p:spPr bwMode="auto">
          <a:xfrm>
            <a:off x="394565" y="2197773"/>
            <a:ext cx="8354870" cy="3776996"/>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algn="ctr"/>
            <a:r>
              <a:rPr lang="zh-CN" altLang="en-US" sz="4800" dirty="0">
                <a:latin typeface="Arial" panose="020B0604020202020204" pitchFamily="34" charset="0"/>
                <a:cs typeface="Arial" panose="020B0604020202020204" pitchFamily="34" charset="0"/>
              </a:rPr>
              <a:t>微电子器件实验</a:t>
            </a:r>
            <a:endParaRPr lang="fr-FR" altLang="zh-CN" sz="3600" dirty="0">
              <a:latin typeface="Arial" panose="020B0604020202020204" pitchFamily="34" charset="0"/>
              <a:cs typeface="Arial" panose="020B0604020202020204" pitchFamily="34" charset="0"/>
            </a:endParaRPr>
          </a:p>
          <a:p>
            <a:pPr algn="ctr">
              <a:lnSpc>
                <a:spcPct val="150000"/>
              </a:lnSpc>
            </a:pPr>
            <a:endParaRPr lang="en-US" altLang="zh-CN" sz="2000" dirty="0">
              <a:latin typeface="Arial" panose="020B0604020202020204" pitchFamily="34" charset="0"/>
              <a:cs typeface="Arial" panose="020B0604020202020204" pitchFamily="34" charset="0"/>
            </a:endParaRPr>
          </a:p>
          <a:p>
            <a:pPr algn="ctr">
              <a:lnSpc>
                <a:spcPct val="150000"/>
              </a:lnSpc>
            </a:pPr>
            <a:r>
              <a:rPr lang="zh-CN" altLang="en-US" sz="3200" dirty="0">
                <a:latin typeface="Arial" panose="020B0604020202020204" pitchFamily="34" charset="0"/>
                <a:cs typeface="Arial" panose="020B0604020202020204" pitchFamily="34" charset="0"/>
              </a:rPr>
              <a:t>彭守仲</a:t>
            </a:r>
            <a:endParaRPr lang="en-US" altLang="zh-CN" sz="3200" dirty="0">
              <a:latin typeface="Arial" panose="020B0604020202020204" pitchFamily="34" charset="0"/>
              <a:cs typeface="Arial" panose="020B0604020202020204" pitchFamily="34" charset="0"/>
            </a:endParaRPr>
          </a:p>
          <a:p>
            <a:pPr algn="ctr">
              <a:lnSpc>
                <a:spcPct val="150000"/>
              </a:lnSpc>
            </a:pPr>
            <a:r>
              <a:rPr lang="zh-CN" altLang="en-US" dirty="0">
                <a:latin typeface="Arial" panose="020B0604020202020204" pitchFamily="34" charset="0"/>
                <a:cs typeface="Arial" panose="020B0604020202020204" pitchFamily="34" charset="0"/>
              </a:rPr>
              <a:t>北京航空航天大学 集成电路学院</a:t>
            </a:r>
            <a:endParaRPr lang="en-US" altLang="zh-CN" dirty="0">
              <a:latin typeface="Arial" panose="020B0604020202020204" pitchFamily="34" charset="0"/>
              <a:cs typeface="Arial" panose="020B0604020202020204" pitchFamily="34" charset="0"/>
            </a:endParaRPr>
          </a:p>
          <a:p>
            <a:pPr algn="ctr">
              <a:lnSpc>
                <a:spcPct val="150000"/>
              </a:lnSpc>
            </a:pPr>
            <a:r>
              <a:rPr lang="zh-CN" altLang="en-US" sz="2400" dirty="0">
                <a:latin typeface="Arial" panose="020B0604020202020204" pitchFamily="34" charset="0"/>
                <a:cs typeface="Arial" panose="020B0604020202020204" pitchFamily="34" charset="0"/>
              </a:rPr>
              <a:t>第一馆</a:t>
            </a:r>
            <a:r>
              <a:rPr lang="en-US" altLang="zh-CN" sz="2400" dirty="0">
                <a:latin typeface="Arial" panose="020B0604020202020204" pitchFamily="34" charset="0"/>
                <a:cs typeface="Arial" panose="020B0604020202020204" pitchFamily="34" charset="0"/>
              </a:rPr>
              <a:t>203</a:t>
            </a:r>
            <a:r>
              <a:rPr lang="zh-CN" altLang="en-US" sz="2400" dirty="0">
                <a:latin typeface="Arial" panose="020B0604020202020204" pitchFamily="34" charset="0"/>
                <a:cs typeface="Arial" panose="020B0604020202020204" pitchFamily="34" charset="0"/>
              </a:rPr>
              <a:t>办公室 </a:t>
            </a:r>
            <a:r>
              <a:rPr lang="en-US" altLang="zh-CN" sz="2400" dirty="0">
                <a:latin typeface="Arial" panose="020B0604020202020204" pitchFamily="34" charset="0"/>
                <a:cs typeface="Arial" panose="020B0604020202020204" pitchFamily="34" charset="0"/>
              </a:rPr>
              <a:t>shouzhong.peng@buaa.edu.cn</a:t>
            </a:r>
          </a:p>
          <a:p>
            <a:pPr algn="ctr">
              <a:lnSpc>
                <a:spcPct val="150000"/>
              </a:lnSpc>
            </a:pPr>
            <a:endParaRPr lang="en-US" altLang="zh-CN" dirty="0">
              <a:latin typeface="Arial" panose="020B0604020202020204" pitchFamily="34" charset="0"/>
              <a:cs typeface="Arial" panose="020B0604020202020204" pitchFamily="34" charset="0"/>
            </a:endParaRPr>
          </a:p>
        </p:txBody>
      </p:sp>
      <p:pic>
        <p:nvPicPr>
          <p:cNvPr id="11" name="图片 9"/>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179388" y="238620"/>
            <a:ext cx="1098475" cy="1097280"/>
          </a:xfrm>
          <a:prstGeom prst="rect">
            <a:avLst/>
          </a:prstGeom>
          <a:noFill/>
          <a:ln>
            <a:noFill/>
          </a:ln>
        </p:spPr>
      </p:pic>
      <p:sp>
        <p:nvSpPr>
          <p:cNvPr id="10" name="Rectangle 7"/>
          <p:cNvSpPr>
            <a:spLocks noChangeArrowheads="1"/>
          </p:cNvSpPr>
          <p:nvPr/>
        </p:nvSpPr>
        <p:spPr bwMode="auto">
          <a:xfrm>
            <a:off x="3703834" y="297152"/>
            <a:ext cx="5236158" cy="1091710"/>
          </a:xfrm>
          <a:prstGeom prst="rect">
            <a:avLst/>
          </a:prstGeom>
          <a:noFill/>
          <a:ln>
            <a:noFill/>
          </a:ln>
          <a:effectLst>
            <a:outerShdw blurRad="50800" dist="38100" dir="2700000" algn="tl" rotWithShape="0">
              <a:schemeClr val="tx1">
                <a:alpha val="74997"/>
              </a:schemeClr>
            </a:outerShdw>
          </a:effectLst>
        </p:spPr>
        <p:txBody>
          <a:bodyPr wrap="square" lIns="90000" tIns="46800" rIns="90000" bIns="46800" anchor="ctr">
            <a:spAutoFit/>
          </a:bodyPr>
          <a:lstStyle/>
          <a:p>
            <a:pPr algn="r" eaLnBrk="1" hangingPunct="1">
              <a:lnSpc>
                <a:spcPct val="90000"/>
              </a:lnSpc>
              <a:defRPr/>
            </a:pPr>
            <a:r>
              <a:rPr lang="zh-CN" altLang="en-US" sz="3600" dirty="0">
                <a:solidFill>
                  <a:srgbClr val="FFFFFF"/>
                </a:solidFill>
                <a:latin typeface="Times New Roman" panose="02020703060505090304" pitchFamily="18" charset="0"/>
                <a:ea typeface="SimHei" panose="02010609060101010101" pitchFamily="49" charset="-122"/>
                <a:cs typeface="Times New Roman" panose="02020703060505090304" pitchFamily="18" charset="0"/>
              </a:rPr>
              <a:t>核心专业课</a:t>
            </a:r>
            <a:endParaRPr lang="en-US" altLang="zh-CN" sz="3600" dirty="0">
              <a:solidFill>
                <a:srgbClr val="FFFFFF"/>
              </a:solidFill>
              <a:latin typeface="Times New Roman" panose="02020703060505090304" pitchFamily="18" charset="0"/>
              <a:ea typeface="SimHei" panose="02010609060101010101" pitchFamily="49" charset="-122"/>
              <a:cs typeface="Times New Roman" panose="02020703060505090304" pitchFamily="18" charset="0"/>
            </a:endParaRPr>
          </a:p>
          <a:p>
            <a:pPr algn="r" eaLnBrk="1" hangingPunct="1">
              <a:lnSpc>
                <a:spcPct val="90000"/>
              </a:lnSpc>
              <a:defRPr/>
            </a:pPr>
            <a:r>
              <a:rPr lang="en-GB" altLang="zh-CN" sz="3600" dirty="0">
                <a:solidFill>
                  <a:srgbClr val="FFFFFF"/>
                </a:solidFill>
                <a:latin typeface="Arial" panose="020B0604020202020204" pitchFamily="34" charset="0"/>
                <a:ea typeface="SimHei" panose="02010609060101010101" pitchFamily="49" charset="-122"/>
                <a:cs typeface="Arial" panose="020B0604020202020204" pitchFamily="34" charset="0"/>
              </a:rPr>
              <a:t>B3I493220</a:t>
            </a:r>
            <a:endParaRPr lang="zh-CN" altLang="en-US" sz="3600" dirty="0">
              <a:solidFill>
                <a:srgbClr val="FFFFFF"/>
              </a:solidFill>
              <a:latin typeface="Arial" panose="020B0604020202020204" pitchFamily="34" charset="0"/>
              <a:ea typeface="SimHei"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2345"/>
    </mc:Choice>
    <mc:Fallback xmlns="">
      <p:transition advTm="234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dirty="0">
                <a:solidFill>
                  <a:srgbClr val="FFFFFF"/>
                </a:solidFill>
                <a:latin typeface="Arial" panose="020B0604020202020204" pitchFamily="34" charset="0"/>
                <a:ea typeface="SimHei" panose="02010609060101010101" pitchFamily="49" charset="-122"/>
                <a:cs typeface="Arial" panose="020B0604020202020204" pitchFamily="34" charset="0"/>
              </a:rPr>
              <a:t>基本运算电路</a:t>
            </a:r>
            <a:endParaRPr lang="zh-CN" altLang="en-US" sz="4400" b="0" dirty="0">
              <a:solidFill>
                <a:srgbClr val="FFFFFF"/>
              </a:solidFill>
              <a:latin typeface="Arial" panose="020B0604020202020204" pitchFamily="34" charset="0"/>
              <a:ea typeface="SimHei" panose="02010609060101010101" pitchFamily="49" charset="-122"/>
              <a:cs typeface="Arial" panose="020B0604020202020204" pitchFamily="34" charset="0"/>
            </a:endParaRPr>
          </a:p>
        </p:txBody>
      </p:sp>
      <p:sp>
        <p:nvSpPr>
          <p:cNvPr id="4" name="文本框 3">
            <a:extLst>
              <a:ext uri="{FF2B5EF4-FFF2-40B4-BE49-F238E27FC236}">
                <a16:creationId xmlns:a16="http://schemas.microsoft.com/office/drawing/2014/main" id="{F87DBB82-422A-41DC-8FDD-C0DC8BB0338E}"/>
              </a:ext>
            </a:extLst>
          </p:cNvPr>
          <p:cNvSpPr txBox="1"/>
          <p:nvPr/>
        </p:nvSpPr>
        <p:spPr>
          <a:xfrm>
            <a:off x="1490180" y="1249637"/>
            <a:ext cx="2065716" cy="520848"/>
          </a:xfrm>
          <a:prstGeom prst="rect">
            <a:avLst/>
          </a:prstGeom>
          <a:noFill/>
        </p:spPr>
        <p:txBody>
          <a:bodyPr wrap="square">
            <a:spAutoFit/>
          </a:bodyPr>
          <a:lstStyle/>
          <a:p>
            <a:pPr>
              <a:lnSpc>
                <a:spcPct val="130000"/>
              </a:lnSpc>
            </a:pP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减法运算电路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BFE746A6-28C5-4F3F-BAFB-D465BF48F4C0}"/>
              </a:ext>
            </a:extLst>
          </p:cNvPr>
          <p:cNvSpPr txBox="1"/>
          <p:nvPr/>
        </p:nvSpPr>
        <p:spPr>
          <a:xfrm>
            <a:off x="5948543" y="1250312"/>
            <a:ext cx="3003550" cy="520848"/>
          </a:xfrm>
          <a:prstGeom prst="rect">
            <a:avLst/>
          </a:prstGeom>
          <a:noFill/>
        </p:spPr>
        <p:txBody>
          <a:bodyPr wrap="square">
            <a:spAutoFit/>
          </a:bodyPr>
          <a:lstStyle/>
          <a:p>
            <a:pPr>
              <a:lnSpc>
                <a:spcPct val="130000"/>
              </a:lnSpc>
            </a:pP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积分运算电路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5" name="组合 54">
            <a:extLst>
              <a:ext uri="{FF2B5EF4-FFF2-40B4-BE49-F238E27FC236}">
                <a16:creationId xmlns:a16="http://schemas.microsoft.com/office/drawing/2014/main" id="{D75D7FF1-7010-4B66-A66B-9A14E558E696}"/>
              </a:ext>
            </a:extLst>
          </p:cNvPr>
          <p:cNvGrpSpPr/>
          <p:nvPr/>
        </p:nvGrpSpPr>
        <p:grpSpPr>
          <a:xfrm>
            <a:off x="392678" y="1839792"/>
            <a:ext cx="3711830" cy="2675751"/>
            <a:chOff x="145028" y="1839792"/>
            <a:chExt cx="3711830" cy="2675751"/>
          </a:xfrm>
        </p:grpSpPr>
        <p:grpSp>
          <p:nvGrpSpPr>
            <p:cNvPr id="6" name="组合 5">
              <a:extLst>
                <a:ext uri="{FF2B5EF4-FFF2-40B4-BE49-F238E27FC236}">
                  <a16:creationId xmlns:a16="http://schemas.microsoft.com/office/drawing/2014/main" id="{0059AF96-BF1F-4815-8702-BF95AB5185D1}"/>
                </a:ext>
              </a:extLst>
            </p:cNvPr>
            <p:cNvGrpSpPr/>
            <p:nvPr/>
          </p:nvGrpSpPr>
          <p:grpSpPr>
            <a:xfrm>
              <a:off x="2106290" y="2757454"/>
              <a:ext cx="875862" cy="1016000"/>
              <a:chOff x="1968719" y="2667861"/>
              <a:chExt cx="875862" cy="1016000"/>
            </a:xfrm>
          </p:grpSpPr>
          <p:sp>
            <p:nvSpPr>
              <p:cNvPr id="26" name="等腰三角形 25">
                <a:extLst>
                  <a:ext uri="{FF2B5EF4-FFF2-40B4-BE49-F238E27FC236}">
                    <a16:creationId xmlns:a16="http://schemas.microsoft.com/office/drawing/2014/main" id="{199AEADA-D688-4308-BE62-DC58AD8A188E}"/>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AD13ABE-D7DA-4585-A3A3-0C144B70EC2C}"/>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28" name="文本框 27">
                <a:extLst>
                  <a:ext uri="{FF2B5EF4-FFF2-40B4-BE49-F238E27FC236}">
                    <a16:creationId xmlns:a16="http://schemas.microsoft.com/office/drawing/2014/main" id="{543EF1B3-3991-4F5A-8EB1-93B17352822B}"/>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7" name="矩形 6">
              <a:extLst>
                <a:ext uri="{FF2B5EF4-FFF2-40B4-BE49-F238E27FC236}">
                  <a16:creationId xmlns:a16="http://schemas.microsoft.com/office/drawing/2014/main" id="{B688ECA2-96D2-48DB-8933-2594680FB86B}"/>
                </a:ext>
              </a:extLst>
            </p:cNvPr>
            <p:cNvSpPr/>
            <p:nvPr/>
          </p:nvSpPr>
          <p:spPr>
            <a:xfrm>
              <a:off x="868793" y="291689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DE16FC48-2460-48CF-95B0-F95961241521}"/>
                </a:ext>
              </a:extLst>
            </p:cNvPr>
            <p:cNvCxnSpPr>
              <a:cxnSpLocks/>
              <a:stCxn id="7" idx="3"/>
              <a:endCxn id="27" idx="1"/>
            </p:cNvCxnSpPr>
            <p:nvPr/>
          </p:nvCxnSpPr>
          <p:spPr>
            <a:xfrm>
              <a:off x="1493070" y="3034621"/>
              <a:ext cx="61322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FF00F52-0AD5-4B3B-944A-8EA56E422E17}"/>
                </a:ext>
              </a:extLst>
            </p:cNvPr>
            <p:cNvCxnSpPr>
              <a:cxnSpLocks/>
            </p:cNvCxnSpPr>
            <p:nvPr/>
          </p:nvCxnSpPr>
          <p:spPr>
            <a:xfrm>
              <a:off x="524272" y="3025408"/>
              <a:ext cx="3445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C3EB920E-E0ED-4FE5-A43D-53100A8BDBE8}"/>
                </a:ext>
              </a:extLst>
            </p:cNvPr>
            <p:cNvSpPr/>
            <p:nvPr/>
          </p:nvSpPr>
          <p:spPr>
            <a:xfrm>
              <a:off x="426112" y="2951998"/>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88CCFAED-BF62-4815-A95D-172FD5A74C14}"/>
                </a:ext>
              </a:extLst>
            </p:cNvPr>
            <p:cNvCxnSpPr>
              <a:cxnSpLocks/>
            </p:cNvCxnSpPr>
            <p:nvPr/>
          </p:nvCxnSpPr>
          <p:spPr>
            <a:xfrm>
              <a:off x="1799680" y="3424777"/>
              <a:ext cx="0" cy="108441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99D47F19-AEE5-44E8-8C18-5AE3A7A8FC99}"/>
                </a:ext>
              </a:extLst>
            </p:cNvPr>
            <p:cNvCxnSpPr/>
            <p:nvPr/>
          </p:nvCxnSpPr>
          <p:spPr>
            <a:xfrm>
              <a:off x="1706021" y="4515543"/>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941D45A-2E10-4097-ACA8-3956E80BD2C4}"/>
                </a:ext>
              </a:extLst>
            </p:cNvPr>
            <p:cNvSpPr/>
            <p:nvPr/>
          </p:nvSpPr>
          <p:spPr>
            <a:xfrm rot="5400000">
              <a:off x="1485957" y="3851400"/>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8811E835-86F4-4CB3-96A8-7B27B360CC55}"/>
                </a:ext>
              </a:extLst>
            </p:cNvPr>
            <p:cNvCxnSpPr>
              <a:cxnSpLocks/>
            </p:cNvCxnSpPr>
            <p:nvPr/>
          </p:nvCxnSpPr>
          <p:spPr>
            <a:xfrm>
              <a:off x="2982152" y="3265454"/>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D1BE9D5-8767-4716-8027-18EDB2068378}"/>
                </a:ext>
              </a:extLst>
            </p:cNvPr>
            <p:cNvCxnSpPr>
              <a:cxnSpLocks/>
            </p:cNvCxnSpPr>
            <p:nvPr/>
          </p:nvCxnSpPr>
          <p:spPr>
            <a:xfrm>
              <a:off x="1785389" y="2470843"/>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B53FFE75-5A07-4BAB-8283-6FB3002033A2}"/>
                </a:ext>
              </a:extLst>
            </p:cNvPr>
            <p:cNvCxnSpPr>
              <a:cxnSpLocks/>
            </p:cNvCxnSpPr>
            <p:nvPr/>
          </p:nvCxnSpPr>
          <p:spPr>
            <a:xfrm>
              <a:off x="1785389" y="2470843"/>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46D95EE-8AC7-4CC3-855D-E7E31FDA2516}"/>
                </a:ext>
              </a:extLst>
            </p:cNvPr>
            <p:cNvCxnSpPr>
              <a:cxnSpLocks/>
            </p:cNvCxnSpPr>
            <p:nvPr/>
          </p:nvCxnSpPr>
          <p:spPr>
            <a:xfrm>
              <a:off x="3325271" y="2461629"/>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83D45C72-1C89-4F43-9A4A-638A239E32F5}"/>
                </a:ext>
              </a:extLst>
            </p:cNvPr>
            <p:cNvSpPr/>
            <p:nvPr/>
          </p:nvSpPr>
          <p:spPr>
            <a:xfrm>
              <a:off x="3561044" y="3198231"/>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7D4026E-DAE3-4DB3-AAD4-6BA9BBE29090}"/>
                </a:ext>
              </a:extLst>
            </p:cNvPr>
            <p:cNvSpPr/>
            <p:nvPr/>
          </p:nvSpPr>
          <p:spPr>
            <a:xfrm>
              <a:off x="2275325"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32382FE6-F75C-4E8D-9062-9FC4C392CBD7}"/>
                </a:ext>
              </a:extLst>
            </p:cNvPr>
            <p:cNvSpPr txBox="1"/>
            <p:nvPr/>
          </p:nvSpPr>
          <p:spPr>
            <a:xfrm>
              <a:off x="145028" y="3296381"/>
              <a:ext cx="599773"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i1</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E9B87BA2-8183-4F7C-A5D1-445FED712D13}"/>
                </a:ext>
              </a:extLst>
            </p:cNvPr>
            <p:cNvSpPr txBox="1"/>
            <p:nvPr/>
          </p:nvSpPr>
          <p:spPr>
            <a:xfrm>
              <a:off x="2357875" y="1839792"/>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f</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690B0B0E-90B1-4FA9-8E8E-E0AC0AB47C1D}"/>
                </a:ext>
              </a:extLst>
            </p:cNvPr>
            <p:cNvSpPr txBox="1"/>
            <p:nvPr/>
          </p:nvSpPr>
          <p:spPr>
            <a:xfrm>
              <a:off x="926023" y="3496745"/>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F448F324-8A8B-485B-AD38-86979597DF17}"/>
                </a:ext>
              </a:extLst>
            </p:cNvPr>
            <p:cNvSpPr txBox="1"/>
            <p:nvPr/>
          </p:nvSpPr>
          <p:spPr>
            <a:xfrm>
              <a:off x="1915823" y="3815816"/>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5BD9E18C-2BC1-4232-A8BE-FCF14678BB8F}"/>
                </a:ext>
              </a:extLst>
            </p:cNvPr>
            <p:cNvSpPr txBox="1"/>
            <p:nvPr/>
          </p:nvSpPr>
          <p:spPr>
            <a:xfrm>
              <a:off x="3288761" y="3198231"/>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DF3359A7-7DC4-4598-BBD0-D4842B77BFAB}"/>
                </a:ext>
              </a:extLst>
            </p:cNvPr>
            <p:cNvSpPr txBox="1"/>
            <p:nvPr/>
          </p:nvSpPr>
          <p:spPr>
            <a:xfrm>
              <a:off x="148352" y="2393436"/>
              <a:ext cx="599773"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u</a:t>
              </a:r>
              <a:r>
                <a:rPr lang="en-US" altLang="zh-CN" sz="2800" b="1" i="1" baseline="-25000" dirty="0">
                  <a:latin typeface="Times New Roman" panose="02020603050405020304" pitchFamily="18" charset="0"/>
                  <a:cs typeface="Times New Roman" panose="02020603050405020304" pitchFamily="18" charset="0"/>
                </a:rPr>
                <a:t>i2</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70" name="椭圆 69">
              <a:extLst>
                <a:ext uri="{FF2B5EF4-FFF2-40B4-BE49-F238E27FC236}">
                  <a16:creationId xmlns:a16="http://schemas.microsoft.com/office/drawing/2014/main" id="{18F5C505-C190-486C-A42D-1B4896287939}"/>
                </a:ext>
              </a:extLst>
            </p:cNvPr>
            <p:cNvSpPr/>
            <p:nvPr/>
          </p:nvSpPr>
          <p:spPr>
            <a:xfrm>
              <a:off x="427865" y="334504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706BFBAD-A443-48C3-8626-1BD62E0341BD}"/>
                </a:ext>
              </a:extLst>
            </p:cNvPr>
            <p:cNvSpPr txBox="1"/>
            <p:nvPr/>
          </p:nvSpPr>
          <p:spPr>
            <a:xfrm>
              <a:off x="933102" y="2448446"/>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b="1" i="1" baseline="-25000" dirty="0">
                <a:latin typeface="Times New Roman" panose="02020603050405020304" pitchFamily="18" charset="0"/>
                <a:cs typeface="Times New Roman" panose="02020603050405020304" pitchFamily="18" charset="0"/>
              </a:endParaRPr>
            </a:p>
          </p:txBody>
        </p:sp>
        <p:cxnSp>
          <p:nvCxnSpPr>
            <p:cNvPr id="98" name="直接连接符 97">
              <a:extLst>
                <a:ext uri="{FF2B5EF4-FFF2-40B4-BE49-F238E27FC236}">
                  <a16:creationId xmlns:a16="http://schemas.microsoft.com/office/drawing/2014/main" id="{B42840AE-5C3A-41AE-8B13-1B39F8671519}"/>
                </a:ext>
              </a:extLst>
            </p:cNvPr>
            <p:cNvCxnSpPr>
              <a:cxnSpLocks/>
              <a:stCxn id="70" idx="6"/>
            </p:cNvCxnSpPr>
            <p:nvPr/>
          </p:nvCxnSpPr>
          <p:spPr>
            <a:xfrm>
              <a:off x="574683" y="3418458"/>
              <a:ext cx="1528049" cy="8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DB34AC93-68AD-4B95-9550-83EB59FC7639}"/>
                </a:ext>
              </a:extLst>
            </p:cNvPr>
            <p:cNvSpPr/>
            <p:nvPr/>
          </p:nvSpPr>
          <p:spPr>
            <a:xfrm>
              <a:off x="868851" y="3309224"/>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101" name="组合 100">
            <a:extLst>
              <a:ext uri="{FF2B5EF4-FFF2-40B4-BE49-F238E27FC236}">
                <a16:creationId xmlns:a16="http://schemas.microsoft.com/office/drawing/2014/main" id="{0A872441-9D2B-423F-956A-4DB6B5E7997C}"/>
              </a:ext>
            </a:extLst>
          </p:cNvPr>
          <p:cNvGrpSpPr/>
          <p:nvPr/>
        </p:nvGrpSpPr>
        <p:grpSpPr>
          <a:xfrm>
            <a:off x="6938441" y="2732134"/>
            <a:ext cx="875862" cy="1016000"/>
            <a:chOff x="1968719" y="2667861"/>
            <a:chExt cx="875862" cy="1016000"/>
          </a:xfrm>
        </p:grpSpPr>
        <p:sp>
          <p:nvSpPr>
            <p:cNvPr id="129" name="等腰三角形 128">
              <a:extLst>
                <a:ext uri="{FF2B5EF4-FFF2-40B4-BE49-F238E27FC236}">
                  <a16:creationId xmlns:a16="http://schemas.microsoft.com/office/drawing/2014/main" id="{246F94EA-03F9-44B6-92EC-C13B7F2E9938}"/>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文本框 129">
              <a:extLst>
                <a:ext uri="{FF2B5EF4-FFF2-40B4-BE49-F238E27FC236}">
                  <a16:creationId xmlns:a16="http://schemas.microsoft.com/office/drawing/2014/main" id="{E63F68AE-6DA2-4B97-B743-EFC7BEE484B2}"/>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131" name="文本框 130">
              <a:extLst>
                <a:ext uri="{FF2B5EF4-FFF2-40B4-BE49-F238E27FC236}">
                  <a16:creationId xmlns:a16="http://schemas.microsoft.com/office/drawing/2014/main" id="{93FDF3CF-B49F-4FBB-AD7A-0FE5655068F4}"/>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105" name="矩形 104">
            <a:extLst>
              <a:ext uri="{FF2B5EF4-FFF2-40B4-BE49-F238E27FC236}">
                <a16:creationId xmlns:a16="http://schemas.microsoft.com/office/drawing/2014/main" id="{0EF0FCFF-E148-409A-89FD-178FEB34AF85}"/>
              </a:ext>
            </a:extLst>
          </p:cNvPr>
          <p:cNvSpPr/>
          <p:nvPr/>
        </p:nvSpPr>
        <p:spPr>
          <a:xfrm>
            <a:off x="5700944" y="289157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06" name="直接连接符 105">
            <a:extLst>
              <a:ext uri="{FF2B5EF4-FFF2-40B4-BE49-F238E27FC236}">
                <a16:creationId xmlns:a16="http://schemas.microsoft.com/office/drawing/2014/main" id="{A500EDA4-705F-4948-BB03-694EB9D64413}"/>
              </a:ext>
            </a:extLst>
          </p:cNvPr>
          <p:cNvCxnSpPr>
            <a:stCxn id="105" idx="3"/>
            <a:endCxn id="130" idx="1"/>
          </p:cNvCxnSpPr>
          <p:nvPr/>
        </p:nvCxnSpPr>
        <p:spPr>
          <a:xfrm>
            <a:off x="6325221" y="3009301"/>
            <a:ext cx="61322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23E3FF2C-FEFF-47B0-B3DF-1F18741C443A}"/>
              </a:ext>
            </a:extLst>
          </p:cNvPr>
          <p:cNvCxnSpPr>
            <a:cxnSpLocks/>
          </p:cNvCxnSpPr>
          <p:nvPr/>
        </p:nvCxnSpPr>
        <p:spPr>
          <a:xfrm>
            <a:off x="5356423" y="3000088"/>
            <a:ext cx="3445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椭圆 112">
            <a:extLst>
              <a:ext uri="{FF2B5EF4-FFF2-40B4-BE49-F238E27FC236}">
                <a16:creationId xmlns:a16="http://schemas.microsoft.com/office/drawing/2014/main" id="{92BA9716-DD75-476D-A526-4AE07256A833}"/>
              </a:ext>
            </a:extLst>
          </p:cNvPr>
          <p:cNvSpPr/>
          <p:nvPr/>
        </p:nvSpPr>
        <p:spPr>
          <a:xfrm>
            <a:off x="5258263" y="2926678"/>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114" name="直接连接符 113">
            <a:extLst>
              <a:ext uri="{FF2B5EF4-FFF2-40B4-BE49-F238E27FC236}">
                <a16:creationId xmlns:a16="http://schemas.microsoft.com/office/drawing/2014/main" id="{7D96C37C-9AEB-439E-A724-15139C59D3C0}"/>
              </a:ext>
            </a:extLst>
          </p:cNvPr>
          <p:cNvCxnSpPr/>
          <p:nvPr/>
        </p:nvCxnSpPr>
        <p:spPr>
          <a:xfrm flipH="1">
            <a:off x="6631831" y="3403743"/>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06AFAB13-D7A9-4633-BD05-656290D1CD84}"/>
              </a:ext>
            </a:extLst>
          </p:cNvPr>
          <p:cNvCxnSpPr/>
          <p:nvPr/>
        </p:nvCxnSpPr>
        <p:spPr>
          <a:xfrm>
            <a:off x="6631831" y="3403743"/>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33718BF3-CAC9-40F0-A7F6-8A7C1154EA52}"/>
              </a:ext>
            </a:extLst>
          </p:cNvPr>
          <p:cNvCxnSpPr/>
          <p:nvPr/>
        </p:nvCxnSpPr>
        <p:spPr>
          <a:xfrm>
            <a:off x="6538172" y="4490223"/>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775E97B6-A087-4527-995D-DA4F88050EDA}"/>
              </a:ext>
            </a:extLst>
          </p:cNvPr>
          <p:cNvSpPr/>
          <p:nvPr/>
        </p:nvSpPr>
        <p:spPr>
          <a:xfrm rot="5400000">
            <a:off x="6318108" y="3826080"/>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18" name="直接连接符 117">
            <a:extLst>
              <a:ext uri="{FF2B5EF4-FFF2-40B4-BE49-F238E27FC236}">
                <a16:creationId xmlns:a16="http://schemas.microsoft.com/office/drawing/2014/main" id="{F91C9AF4-4D5D-4472-B1A6-14B09943A4FC}"/>
              </a:ext>
            </a:extLst>
          </p:cNvPr>
          <p:cNvCxnSpPr>
            <a:cxnSpLocks/>
          </p:cNvCxnSpPr>
          <p:nvPr/>
        </p:nvCxnSpPr>
        <p:spPr>
          <a:xfrm>
            <a:off x="7814303" y="3240134"/>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80969C85-5FB6-4836-A106-CF534F8139D6}"/>
              </a:ext>
            </a:extLst>
          </p:cNvPr>
          <p:cNvCxnSpPr>
            <a:cxnSpLocks/>
          </p:cNvCxnSpPr>
          <p:nvPr/>
        </p:nvCxnSpPr>
        <p:spPr>
          <a:xfrm>
            <a:off x="6617540" y="2436309"/>
            <a:ext cx="0" cy="57299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93B4C5B3-A321-49F2-9089-FC3D5C8DDAA8}"/>
              </a:ext>
            </a:extLst>
          </p:cNvPr>
          <p:cNvCxnSpPr>
            <a:cxnSpLocks/>
          </p:cNvCxnSpPr>
          <p:nvPr/>
        </p:nvCxnSpPr>
        <p:spPr>
          <a:xfrm>
            <a:off x="6617540" y="2445523"/>
            <a:ext cx="7014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D2AC86E0-3C7D-447F-BF4F-1EF433F5AE15}"/>
              </a:ext>
            </a:extLst>
          </p:cNvPr>
          <p:cNvCxnSpPr>
            <a:cxnSpLocks/>
          </p:cNvCxnSpPr>
          <p:nvPr/>
        </p:nvCxnSpPr>
        <p:spPr>
          <a:xfrm>
            <a:off x="8157422" y="2436309"/>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2" name="椭圆 121">
            <a:extLst>
              <a:ext uri="{FF2B5EF4-FFF2-40B4-BE49-F238E27FC236}">
                <a16:creationId xmlns:a16="http://schemas.microsoft.com/office/drawing/2014/main" id="{37AD23C0-EEFF-4442-812D-5D5C15D501C5}"/>
              </a:ext>
            </a:extLst>
          </p:cNvPr>
          <p:cNvSpPr/>
          <p:nvPr/>
        </p:nvSpPr>
        <p:spPr>
          <a:xfrm>
            <a:off x="8393195" y="3172911"/>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3B2B8B24-E707-4C93-A218-5C91370E68D9}"/>
              </a:ext>
            </a:extLst>
          </p:cNvPr>
          <p:cNvSpPr txBox="1"/>
          <p:nvPr/>
        </p:nvSpPr>
        <p:spPr>
          <a:xfrm>
            <a:off x="5100121" y="2978524"/>
            <a:ext cx="486492"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D2840D9C-C3DC-4DBD-9278-DC5CCCDCA20D}"/>
              </a:ext>
            </a:extLst>
          </p:cNvPr>
          <p:cNvSpPr txBox="1"/>
          <p:nvPr/>
        </p:nvSpPr>
        <p:spPr>
          <a:xfrm>
            <a:off x="5768920" y="2414344"/>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1</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B759C729-2E0A-4EB5-86C8-5388694913D3}"/>
              </a:ext>
            </a:extLst>
          </p:cNvPr>
          <p:cNvSpPr txBox="1"/>
          <p:nvPr/>
        </p:nvSpPr>
        <p:spPr>
          <a:xfrm>
            <a:off x="6052695" y="3794281"/>
            <a:ext cx="492443"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2</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6B656CAC-4FA0-4C37-9309-EC8425DEE2AC}"/>
              </a:ext>
            </a:extLst>
          </p:cNvPr>
          <p:cNvSpPr txBox="1"/>
          <p:nvPr/>
        </p:nvSpPr>
        <p:spPr>
          <a:xfrm>
            <a:off x="8120912" y="3172911"/>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132" name="直接连接符 131">
            <a:extLst>
              <a:ext uri="{FF2B5EF4-FFF2-40B4-BE49-F238E27FC236}">
                <a16:creationId xmlns:a16="http://schemas.microsoft.com/office/drawing/2014/main" id="{42185D9F-E1A5-4523-AAEA-FD0C8E6FD57F}"/>
              </a:ext>
            </a:extLst>
          </p:cNvPr>
          <p:cNvCxnSpPr>
            <a:cxnSpLocks/>
          </p:cNvCxnSpPr>
          <p:nvPr/>
        </p:nvCxnSpPr>
        <p:spPr>
          <a:xfrm>
            <a:off x="7471410" y="2445523"/>
            <a:ext cx="6860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5C4F12B6-7395-408D-BCBB-5138B9AB59F4}"/>
              </a:ext>
            </a:extLst>
          </p:cNvPr>
          <p:cNvCxnSpPr>
            <a:cxnSpLocks/>
          </p:cNvCxnSpPr>
          <p:nvPr/>
        </p:nvCxnSpPr>
        <p:spPr>
          <a:xfrm>
            <a:off x="7319010" y="2285764"/>
            <a:ext cx="0" cy="31951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C0E69A44-6680-474C-8CF5-19BE35C34939}"/>
              </a:ext>
            </a:extLst>
          </p:cNvPr>
          <p:cNvCxnSpPr>
            <a:cxnSpLocks/>
          </p:cNvCxnSpPr>
          <p:nvPr/>
        </p:nvCxnSpPr>
        <p:spPr>
          <a:xfrm>
            <a:off x="7471410" y="2285764"/>
            <a:ext cx="0" cy="31951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5" name="文本框 134">
            <a:extLst>
              <a:ext uri="{FF2B5EF4-FFF2-40B4-BE49-F238E27FC236}">
                <a16:creationId xmlns:a16="http://schemas.microsoft.com/office/drawing/2014/main" id="{C41B4593-C66D-4959-B6FA-28EA2E1D2321}"/>
              </a:ext>
            </a:extLst>
          </p:cNvPr>
          <p:cNvSpPr txBox="1"/>
          <p:nvPr/>
        </p:nvSpPr>
        <p:spPr>
          <a:xfrm>
            <a:off x="7130150" y="1809806"/>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C</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5" name="箭头: 下 4">
            <a:extLst>
              <a:ext uri="{FF2B5EF4-FFF2-40B4-BE49-F238E27FC236}">
                <a16:creationId xmlns:a16="http://schemas.microsoft.com/office/drawing/2014/main" id="{60BCF4DE-99D0-49C1-A884-D13A86EA5994}"/>
              </a:ext>
            </a:extLst>
          </p:cNvPr>
          <p:cNvSpPr/>
          <p:nvPr/>
        </p:nvSpPr>
        <p:spPr>
          <a:xfrm>
            <a:off x="2203736" y="4636877"/>
            <a:ext cx="569304" cy="826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下 63">
            <a:extLst>
              <a:ext uri="{FF2B5EF4-FFF2-40B4-BE49-F238E27FC236}">
                <a16:creationId xmlns:a16="http://schemas.microsoft.com/office/drawing/2014/main" id="{3EAF76A5-EF7E-4287-B442-3470DE7F7C42}"/>
              </a:ext>
            </a:extLst>
          </p:cNvPr>
          <p:cNvSpPr/>
          <p:nvPr/>
        </p:nvSpPr>
        <p:spPr>
          <a:xfrm>
            <a:off x="6689194" y="4636877"/>
            <a:ext cx="569304" cy="826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52B77CE5-4AC1-431C-BF59-498865BC4514}"/>
              </a:ext>
            </a:extLst>
          </p:cNvPr>
          <p:cNvSpPr txBox="1"/>
          <p:nvPr/>
        </p:nvSpPr>
        <p:spPr>
          <a:xfrm>
            <a:off x="1490180" y="5488262"/>
            <a:ext cx="2065716" cy="520848"/>
          </a:xfrm>
          <a:prstGeom prst="rect">
            <a:avLst/>
          </a:prstGeom>
          <a:noFill/>
        </p:spPr>
        <p:txBody>
          <a:bodyPr wrap="square">
            <a:spAutoFit/>
          </a:bodyPr>
          <a:lstStyle/>
          <a:p>
            <a:pPr>
              <a:lnSpc>
                <a:spcPct val="130000"/>
              </a:lnSpc>
            </a:pP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差分放大电路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文本框 67">
            <a:extLst>
              <a:ext uri="{FF2B5EF4-FFF2-40B4-BE49-F238E27FC236}">
                <a16:creationId xmlns:a16="http://schemas.microsoft.com/office/drawing/2014/main" id="{F08FAE4D-A965-41C2-AB9E-BED21A2F2725}"/>
              </a:ext>
            </a:extLst>
          </p:cNvPr>
          <p:cNvSpPr txBox="1"/>
          <p:nvPr/>
        </p:nvSpPr>
        <p:spPr>
          <a:xfrm>
            <a:off x="5948543" y="5488937"/>
            <a:ext cx="3003550" cy="520848"/>
          </a:xfrm>
          <a:prstGeom prst="rect">
            <a:avLst/>
          </a:prstGeom>
          <a:noFill/>
        </p:spPr>
        <p:txBody>
          <a:bodyPr wrap="square">
            <a:spAutoFit/>
          </a:bodyPr>
          <a:lstStyle/>
          <a:p>
            <a:pPr>
              <a:lnSpc>
                <a:spcPct val="130000"/>
              </a:lnSpc>
            </a:pP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微分</a:t>
            </a: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运算电路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9" name="TextBox 5">
                <a:extLst>
                  <a:ext uri="{FF2B5EF4-FFF2-40B4-BE49-F238E27FC236}">
                    <a16:creationId xmlns:a16="http://schemas.microsoft.com/office/drawing/2014/main" id="{563C3B2C-C926-4A84-80DC-E24F528DAC4A}"/>
                  </a:ext>
                </a:extLst>
              </p:cNvPr>
              <p:cNvSpPr txBox="1">
                <a:spLocks noChangeArrowheads="1"/>
              </p:cNvSpPr>
              <p:nvPr/>
            </p:nvSpPr>
            <p:spPr bwMode="auto">
              <a:xfrm>
                <a:off x="1310962" y="5975721"/>
                <a:ext cx="2424026" cy="524567"/>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a:lnSpc>
                    <a:spcPct val="130000"/>
                  </a:lnSpc>
                </a:pPr>
                <a:r>
                  <a:rPr lang="en-US" altLang="zh-CN" sz="2400" b="0" i="1" dirty="0" err="1">
                    <a:solidFill>
                      <a:srgbClr val="0000FF"/>
                    </a:solidFill>
                    <a:latin typeface="Times New Roman" panose="02020603050405020304" pitchFamily="18" charset="0"/>
                    <a:cs typeface="Times New Roman" panose="02020603050405020304" pitchFamily="18" charset="0"/>
                  </a:rPr>
                  <a:t>u</a:t>
                </a:r>
                <a:r>
                  <a:rPr lang="en-US" altLang="zh-CN" sz="2400" b="0" i="1" baseline="-25000" dirty="0" err="1">
                    <a:solidFill>
                      <a:srgbClr val="0000FF"/>
                    </a:solidFill>
                    <a:latin typeface="Times New Roman" panose="02020603050405020304" pitchFamily="18" charset="0"/>
                    <a:cs typeface="Times New Roman" panose="02020603050405020304" pitchFamily="18" charset="0"/>
                  </a:rPr>
                  <a:t>o</a:t>
                </a:r>
                <a:r>
                  <a:rPr lang="en-US" altLang="zh-CN" sz="2400" b="0" dirty="0">
                    <a:solidFill>
                      <a:srgbClr val="0000FF"/>
                    </a:solidFill>
                    <a:latin typeface="Times New Roman" panose="02020603050405020304" pitchFamily="18" charset="0"/>
                    <a:cs typeface="Times New Roman" panose="02020603050405020304" pitchFamily="18" charset="0"/>
                  </a:rPr>
                  <a:t> = 10 (</a:t>
                </a:r>
                <a:r>
                  <a:rPr lang="en-US" altLang="zh-CN" sz="2400" b="0" i="1" dirty="0">
                    <a:solidFill>
                      <a:srgbClr val="0000FF"/>
                    </a:solidFill>
                    <a:latin typeface="Times New Roman" panose="02020603050405020304" pitchFamily="18" charset="0"/>
                    <a:cs typeface="Times New Roman" panose="02020603050405020304" pitchFamily="18" charset="0"/>
                  </a:rPr>
                  <a:t>u</a:t>
                </a:r>
                <a:r>
                  <a:rPr lang="en-US" altLang="zh-CN" sz="2400" b="0" i="1" baseline="-25000" dirty="0">
                    <a:solidFill>
                      <a:srgbClr val="0000FF"/>
                    </a:solidFill>
                    <a:latin typeface="Times New Roman" panose="02020603050405020304" pitchFamily="18" charset="0"/>
                    <a:cs typeface="Times New Roman" panose="02020603050405020304" pitchFamily="18" charset="0"/>
                  </a:rPr>
                  <a:t>i1</a:t>
                </a:r>
                <a:r>
                  <a:rPr lang="en-US" altLang="zh-CN" sz="2400" b="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0" dirty="0">
                    <a:solidFill>
                      <a:srgbClr val="0000FF"/>
                    </a:solidFill>
                    <a:latin typeface="Times New Roman" panose="02020603050405020304" pitchFamily="18" charset="0"/>
                    <a:cs typeface="Times New Roman" panose="02020603050405020304" pitchFamily="18" charset="0"/>
                  </a:rPr>
                  <a:t> </a:t>
                </a:r>
                <a:r>
                  <a:rPr lang="en-US" altLang="zh-CN" sz="2400" b="0" i="1" dirty="0">
                    <a:solidFill>
                      <a:srgbClr val="0000FF"/>
                    </a:solidFill>
                    <a:latin typeface="Times New Roman" panose="02020603050405020304" pitchFamily="18" charset="0"/>
                    <a:cs typeface="Times New Roman" panose="02020603050405020304" pitchFamily="18" charset="0"/>
                  </a:rPr>
                  <a:t>u</a:t>
                </a:r>
                <a:r>
                  <a:rPr lang="en-US" altLang="zh-CN" sz="2400" b="0" i="1" baseline="-25000" dirty="0">
                    <a:solidFill>
                      <a:srgbClr val="0000FF"/>
                    </a:solidFill>
                    <a:latin typeface="Times New Roman" panose="02020603050405020304" pitchFamily="18" charset="0"/>
                    <a:cs typeface="Times New Roman" panose="02020603050405020304" pitchFamily="18" charset="0"/>
                  </a:rPr>
                  <a:t>i2</a:t>
                </a:r>
                <a:r>
                  <a:rPr lang="en-US" altLang="zh-CN" sz="2400" b="0" dirty="0">
                    <a:solidFill>
                      <a:srgbClr val="0000FF"/>
                    </a:solidFill>
                    <a:latin typeface="Times New Roman" panose="02020603050405020304" pitchFamily="18" charset="0"/>
                    <a:cs typeface="Times New Roman" panose="02020603050405020304" pitchFamily="18" charset="0"/>
                  </a:rPr>
                  <a:t>)</a:t>
                </a:r>
              </a:p>
            </p:txBody>
          </p:sp>
        </mc:Choice>
        <mc:Fallback xmlns="">
          <p:sp>
            <p:nvSpPr>
              <p:cNvPr id="69" name="TextBox 5">
                <a:extLst>
                  <a:ext uri="{FF2B5EF4-FFF2-40B4-BE49-F238E27FC236}">
                    <a16:creationId xmlns:a16="http://schemas.microsoft.com/office/drawing/2014/main" id="{563C3B2C-C926-4A84-80DC-E24F528DAC4A}"/>
                  </a:ext>
                </a:extLst>
              </p:cNvPr>
              <p:cNvSpPr txBox="1">
                <a:spLocks noRot="1" noChangeAspect="1" noMove="1" noResize="1" noEditPoints="1" noAdjustHandles="1" noChangeArrowheads="1" noChangeShapeType="1" noTextEdit="1"/>
              </p:cNvSpPr>
              <p:nvPr/>
            </p:nvSpPr>
            <p:spPr bwMode="auto">
              <a:xfrm>
                <a:off x="1310962" y="5975721"/>
                <a:ext cx="2424026" cy="524567"/>
              </a:xfrm>
              <a:prstGeom prst="rect">
                <a:avLst/>
              </a:prstGeom>
              <a:blipFill>
                <a:blip r:embed="rId2"/>
                <a:stretch>
                  <a:fillRect l="-3769" r="-754" b="-26744"/>
                </a:stretch>
              </a:blipFill>
              <a:ln>
                <a:no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9ECCBBC-515D-4A79-909B-0273C4497D23}"/>
              </a:ext>
            </a:extLst>
          </p:cNvPr>
          <p:cNvSpPr txBox="1"/>
          <p:nvPr/>
        </p:nvSpPr>
        <p:spPr>
          <a:xfrm>
            <a:off x="7147991" y="4523270"/>
            <a:ext cx="1312241" cy="707886"/>
          </a:xfrm>
          <a:prstGeom prst="rect">
            <a:avLst/>
          </a:prstGeom>
          <a:noFill/>
        </p:spPr>
        <p:txBody>
          <a:bodyPr wrap="square" rtlCol="0">
            <a:spAutoFit/>
          </a:bodyPr>
          <a:lstStyle/>
          <a:p>
            <a:r>
              <a:rPr lang="zh-CN" altLang="en-US" sz="2000" dirty="0">
                <a:solidFill>
                  <a:srgbClr val="0000FF"/>
                </a:solidFill>
                <a:latin typeface="黑体" panose="02010609060101010101" pitchFamily="49" charset="-122"/>
                <a:ea typeface="黑体" panose="02010609060101010101" pitchFamily="49" charset="-122"/>
              </a:rPr>
              <a:t>调换电阻和电容</a:t>
            </a:r>
          </a:p>
        </p:txBody>
      </p:sp>
    </p:spTree>
    <p:extLst>
      <p:ext uri="{BB962C8B-B14F-4D97-AF65-F5344CB8AC3E}">
        <p14:creationId xmlns:p14="http://schemas.microsoft.com/office/powerpoint/2010/main" val="2277130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0" dirty="0">
                <a:solidFill>
                  <a:srgbClr val="FFFFFF"/>
                </a:solidFill>
                <a:latin typeface="Arial" panose="020B0604020202020204" pitchFamily="34" charset="0"/>
                <a:ea typeface="SimHei" panose="02010609060101010101" pitchFamily="49" charset="-122"/>
                <a:cs typeface="Arial" panose="020B0604020202020204" pitchFamily="34" charset="0"/>
              </a:rPr>
              <a:t>指数运算和对数运算电路</a:t>
            </a:r>
          </a:p>
        </p:txBody>
      </p:sp>
      <p:pic>
        <p:nvPicPr>
          <p:cNvPr id="76" name="图片 75">
            <a:extLst>
              <a:ext uri="{FF2B5EF4-FFF2-40B4-BE49-F238E27FC236}">
                <a16:creationId xmlns:a16="http://schemas.microsoft.com/office/drawing/2014/main" id="{49034958-F20D-4EC2-B90E-35A0A1EAECB7}"/>
              </a:ext>
            </a:extLst>
          </p:cNvPr>
          <p:cNvPicPr>
            <a:picLocks noChangeAspect="1"/>
          </p:cNvPicPr>
          <p:nvPr/>
        </p:nvPicPr>
        <p:blipFill>
          <a:blip r:embed="rId2"/>
          <a:stretch>
            <a:fillRect/>
          </a:stretch>
        </p:blipFill>
        <p:spPr>
          <a:xfrm>
            <a:off x="10354251" y="4620231"/>
            <a:ext cx="1346835" cy="771089"/>
          </a:xfrm>
          <a:prstGeom prst="rect">
            <a:avLst/>
          </a:prstGeom>
        </p:spPr>
      </p:pic>
      <p:pic>
        <p:nvPicPr>
          <p:cNvPr id="78" name="图片 77">
            <a:extLst>
              <a:ext uri="{FF2B5EF4-FFF2-40B4-BE49-F238E27FC236}">
                <a16:creationId xmlns:a16="http://schemas.microsoft.com/office/drawing/2014/main" id="{D0E8D2E1-AA58-47BC-8C57-F837B5B86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7721" y="3868329"/>
            <a:ext cx="3629208" cy="2765707"/>
          </a:xfrm>
          <a:prstGeom prst="rect">
            <a:avLst/>
          </a:prstGeom>
        </p:spPr>
      </p:pic>
    </p:spTree>
    <p:extLst>
      <p:ext uri="{BB962C8B-B14F-4D97-AF65-F5344CB8AC3E}">
        <p14:creationId xmlns:p14="http://schemas.microsoft.com/office/powerpoint/2010/main" val="126656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0" dirty="0">
                <a:solidFill>
                  <a:srgbClr val="FFFFFF"/>
                </a:solidFill>
                <a:latin typeface="Arial" panose="020B0604020202020204" pitchFamily="34" charset="0"/>
                <a:ea typeface="SimHei" panose="02010609060101010101" pitchFamily="49" charset="-122"/>
                <a:cs typeface="Arial" panose="020B0604020202020204" pitchFamily="34" charset="0"/>
              </a:rPr>
              <a:t>指数运算和对数运算电路</a:t>
            </a:r>
          </a:p>
        </p:txBody>
      </p:sp>
      <p:pic>
        <p:nvPicPr>
          <p:cNvPr id="76" name="图片 75">
            <a:extLst>
              <a:ext uri="{FF2B5EF4-FFF2-40B4-BE49-F238E27FC236}">
                <a16:creationId xmlns:a16="http://schemas.microsoft.com/office/drawing/2014/main" id="{49034958-F20D-4EC2-B90E-35A0A1EAECB7}"/>
              </a:ext>
            </a:extLst>
          </p:cNvPr>
          <p:cNvPicPr>
            <a:picLocks noChangeAspect="1"/>
          </p:cNvPicPr>
          <p:nvPr/>
        </p:nvPicPr>
        <p:blipFill>
          <a:blip r:embed="rId2"/>
          <a:stretch>
            <a:fillRect/>
          </a:stretch>
        </p:blipFill>
        <p:spPr>
          <a:xfrm>
            <a:off x="1621944" y="4707715"/>
            <a:ext cx="1346835" cy="771089"/>
          </a:xfrm>
          <a:prstGeom prst="rect">
            <a:avLst/>
          </a:prstGeom>
        </p:spPr>
      </p:pic>
      <p:pic>
        <p:nvPicPr>
          <p:cNvPr id="78" name="图片 77">
            <a:extLst>
              <a:ext uri="{FF2B5EF4-FFF2-40B4-BE49-F238E27FC236}">
                <a16:creationId xmlns:a16="http://schemas.microsoft.com/office/drawing/2014/main" id="{D0E8D2E1-AA58-47BC-8C57-F837B5B86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884" y="1199932"/>
            <a:ext cx="3629208" cy="2765707"/>
          </a:xfrm>
          <a:prstGeom prst="rect">
            <a:avLst/>
          </a:prstGeom>
        </p:spPr>
      </p:pic>
      <p:sp>
        <p:nvSpPr>
          <p:cNvPr id="81" name="TextBox 5">
            <a:extLst>
              <a:ext uri="{FF2B5EF4-FFF2-40B4-BE49-F238E27FC236}">
                <a16:creationId xmlns:a16="http://schemas.microsoft.com/office/drawing/2014/main" id="{16094296-129A-4487-9849-4147297AD6B9}"/>
              </a:ext>
            </a:extLst>
          </p:cNvPr>
          <p:cNvSpPr txBox="1">
            <a:spLocks noChangeArrowheads="1"/>
          </p:cNvSpPr>
          <p:nvPr/>
        </p:nvSpPr>
        <p:spPr bwMode="auto">
          <a:xfrm>
            <a:off x="30823" y="1204720"/>
            <a:ext cx="9056669" cy="1604991"/>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50000"/>
              </a:lnSpc>
              <a:buFont typeface="Wingdings" panose="05000000000000000000" pitchFamily="2" charset="2"/>
              <a:buChar char="n"/>
            </a:pPr>
            <a:r>
              <a:rPr lang="zh-CN" altLang="en-US" sz="2400" dirty="0"/>
              <a:t>二极管的直流特性</a:t>
            </a:r>
            <a:endParaRPr lang="en-US" altLang="zh-CN" sz="2400" dirty="0"/>
          </a:p>
          <a:p>
            <a:pPr marL="1200150" lvl="1" indent="-457200">
              <a:lnSpc>
                <a:spcPct val="150000"/>
              </a:lnSpc>
              <a:buFont typeface="Wingdings" panose="05000000000000000000" pitchFamily="2" charset="2"/>
              <a:buChar char="n"/>
            </a:pPr>
            <a:endParaRPr lang="en-US" altLang="zh-CN" sz="2400" dirty="0"/>
          </a:p>
          <a:p>
            <a:pPr marL="1200150" lvl="1" indent="-457200">
              <a:lnSpc>
                <a:spcPct val="150000"/>
              </a:lnSpc>
              <a:buFont typeface="Wingdings" panose="05000000000000000000" pitchFamily="2" charset="2"/>
              <a:buChar char="n"/>
            </a:pPr>
            <a:endParaRPr lang="zh-CN" altLang="en-US" sz="2000" dirty="0"/>
          </a:p>
        </p:txBody>
      </p:sp>
      <p:grpSp>
        <p:nvGrpSpPr>
          <p:cNvPr id="91" name="组合 90">
            <a:extLst>
              <a:ext uri="{FF2B5EF4-FFF2-40B4-BE49-F238E27FC236}">
                <a16:creationId xmlns:a16="http://schemas.microsoft.com/office/drawing/2014/main" id="{5D4C4630-525C-4B1B-8595-F395C2A7F82C}"/>
              </a:ext>
            </a:extLst>
          </p:cNvPr>
          <p:cNvGrpSpPr/>
          <p:nvPr/>
        </p:nvGrpSpPr>
        <p:grpSpPr>
          <a:xfrm>
            <a:off x="5316204" y="4172364"/>
            <a:ext cx="2846567" cy="2561189"/>
            <a:chOff x="550351" y="1920559"/>
            <a:chExt cx="2328804" cy="2095333"/>
          </a:xfrm>
        </p:grpSpPr>
        <p:cxnSp>
          <p:nvCxnSpPr>
            <p:cNvPr id="94" name="直接连接符 93">
              <a:extLst>
                <a:ext uri="{FF2B5EF4-FFF2-40B4-BE49-F238E27FC236}">
                  <a16:creationId xmlns:a16="http://schemas.microsoft.com/office/drawing/2014/main" id="{868AC30A-F834-43BF-96BC-61F92BDE0E1E}"/>
                </a:ext>
              </a:extLst>
            </p:cNvPr>
            <p:cNvCxnSpPr>
              <a:cxnSpLocks/>
            </p:cNvCxnSpPr>
            <p:nvPr/>
          </p:nvCxnSpPr>
          <p:spPr>
            <a:xfrm>
              <a:off x="1798126" y="2195721"/>
              <a:ext cx="10715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1AB03430-E010-488A-9BB8-07351778D49F}"/>
                </a:ext>
              </a:extLst>
            </p:cNvPr>
            <p:cNvCxnSpPr>
              <a:cxnSpLocks/>
            </p:cNvCxnSpPr>
            <p:nvPr/>
          </p:nvCxnSpPr>
          <p:spPr>
            <a:xfrm>
              <a:off x="2869629" y="2195721"/>
              <a:ext cx="0" cy="956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6333CF6F-C6BA-4233-A526-371D38B46C92}"/>
                </a:ext>
              </a:extLst>
            </p:cNvPr>
            <p:cNvCxnSpPr>
              <a:cxnSpLocks/>
            </p:cNvCxnSpPr>
            <p:nvPr/>
          </p:nvCxnSpPr>
          <p:spPr>
            <a:xfrm>
              <a:off x="1798126" y="2011046"/>
              <a:ext cx="0" cy="419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FD19050C-B269-431F-84D0-D60B00EC41DA}"/>
                </a:ext>
              </a:extLst>
            </p:cNvPr>
            <p:cNvCxnSpPr>
              <a:cxnSpLocks/>
            </p:cNvCxnSpPr>
            <p:nvPr/>
          </p:nvCxnSpPr>
          <p:spPr>
            <a:xfrm>
              <a:off x="1631428" y="1920559"/>
              <a:ext cx="0" cy="600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F637B15-C9B1-42BA-8020-E61319E9C85F}"/>
                </a:ext>
              </a:extLst>
            </p:cNvPr>
            <p:cNvCxnSpPr>
              <a:cxnSpLocks/>
            </p:cNvCxnSpPr>
            <p:nvPr/>
          </p:nvCxnSpPr>
          <p:spPr>
            <a:xfrm>
              <a:off x="550351" y="2195721"/>
              <a:ext cx="10715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2AB42CA2-F7AF-4E55-B7B3-C2FE19B068D5}"/>
                </a:ext>
              </a:extLst>
            </p:cNvPr>
            <p:cNvCxnSpPr>
              <a:cxnSpLocks/>
            </p:cNvCxnSpPr>
            <p:nvPr/>
          </p:nvCxnSpPr>
          <p:spPr>
            <a:xfrm>
              <a:off x="564090" y="2195721"/>
              <a:ext cx="0" cy="1302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等腰三角形 103">
              <a:extLst>
                <a:ext uri="{FF2B5EF4-FFF2-40B4-BE49-F238E27FC236}">
                  <a16:creationId xmlns:a16="http://schemas.microsoft.com/office/drawing/2014/main" id="{8BE49312-FC55-4BAE-9CA3-743396EF151F}"/>
                </a:ext>
              </a:extLst>
            </p:cNvPr>
            <p:cNvSpPr/>
            <p:nvPr/>
          </p:nvSpPr>
          <p:spPr>
            <a:xfrm rot="5400000">
              <a:off x="1088065" y="3010558"/>
              <a:ext cx="312706" cy="269574"/>
            </a:xfrm>
            <a:prstGeom prst="triangl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5" name="直接连接符 104">
              <a:extLst>
                <a:ext uri="{FF2B5EF4-FFF2-40B4-BE49-F238E27FC236}">
                  <a16:creationId xmlns:a16="http://schemas.microsoft.com/office/drawing/2014/main" id="{4C7053AD-0D7C-4A25-93B8-5C5B71742DC5}"/>
                </a:ext>
              </a:extLst>
            </p:cNvPr>
            <p:cNvCxnSpPr>
              <a:cxnSpLocks/>
            </p:cNvCxnSpPr>
            <p:nvPr/>
          </p:nvCxnSpPr>
          <p:spPr>
            <a:xfrm>
              <a:off x="1414578" y="2935532"/>
              <a:ext cx="0" cy="419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2BCCCB7-BD37-4E08-9A60-3AD622BC29B9}"/>
                </a:ext>
              </a:extLst>
            </p:cNvPr>
            <p:cNvCxnSpPr>
              <a:cxnSpLocks/>
            </p:cNvCxnSpPr>
            <p:nvPr/>
          </p:nvCxnSpPr>
          <p:spPr>
            <a:xfrm>
              <a:off x="1414578" y="3145345"/>
              <a:ext cx="14645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61328548-CF18-4F13-836F-C3310656AB4D}"/>
                </a:ext>
              </a:extLst>
            </p:cNvPr>
            <p:cNvCxnSpPr>
              <a:cxnSpLocks/>
            </p:cNvCxnSpPr>
            <p:nvPr/>
          </p:nvCxnSpPr>
          <p:spPr>
            <a:xfrm>
              <a:off x="552566" y="3145345"/>
              <a:ext cx="566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D4B93887-D549-4F66-B399-651E105C7A4E}"/>
                </a:ext>
              </a:extLst>
            </p:cNvPr>
            <p:cNvCxnSpPr>
              <a:cxnSpLocks/>
            </p:cNvCxnSpPr>
            <p:nvPr/>
          </p:nvCxnSpPr>
          <p:spPr>
            <a:xfrm>
              <a:off x="564090" y="3062252"/>
              <a:ext cx="0" cy="749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BA42710A-518A-48FD-A8E7-BEBD5C1A1C07}"/>
                </a:ext>
              </a:extLst>
            </p:cNvPr>
            <p:cNvSpPr/>
            <p:nvPr/>
          </p:nvSpPr>
          <p:spPr>
            <a:xfrm>
              <a:off x="1108756" y="3634678"/>
              <a:ext cx="381214" cy="38121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800" b="1" dirty="0">
                  <a:latin typeface="Arial" panose="020B0604020202020204" pitchFamily="34" charset="0"/>
                  <a:cs typeface="Arial" panose="020B0604020202020204" pitchFamily="34" charset="0"/>
                </a:rPr>
                <a:t>V</a:t>
              </a:r>
              <a:endParaRPr lang="zh-CN" altLang="en-US" sz="2800" b="1" dirty="0">
                <a:latin typeface="Arial" panose="020B0604020202020204" pitchFamily="34" charset="0"/>
                <a:cs typeface="Arial" panose="020B0604020202020204" pitchFamily="34" charset="0"/>
              </a:endParaRPr>
            </a:p>
          </p:txBody>
        </p:sp>
        <p:cxnSp>
          <p:nvCxnSpPr>
            <p:cNvPr id="110" name="直接连接符 109">
              <a:extLst>
                <a:ext uri="{FF2B5EF4-FFF2-40B4-BE49-F238E27FC236}">
                  <a16:creationId xmlns:a16="http://schemas.microsoft.com/office/drawing/2014/main" id="{415FA292-57BC-4B45-B558-86B4C84386F9}"/>
                </a:ext>
              </a:extLst>
            </p:cNvPr>
            <p:cNvCxnSpPr>
              <a:cxnSpLocks/>
            </p:cNvCxnSpPr>
            <p:nvPr/>
          </p:nvCxnSpPr>
          <p:spPr>
            <a:xfrm>
              <a:off x="555741" y="3812095"/>
              <a:ext cx="566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D6393AAA-B43E-44E6-A588-66F32B067268}"/>
                </a:ext>
              </a:extLst>
            </p:cNvPr>
            <p:cNvCxnSpPr>
              <a:cxnSpLocks/>
            </p:cNvCxnSpPr>
            <p:nvPr/>
          </p:nvCxnSpPr>
          <p:spPr>
            <a:xfrm>
              <a:off x="2045196" y="3145345"/>
              <a:ext cx="0" cy="679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91CD07F1-084D-4B16-ACD7-828E6977D979}"/>
                </a:ext>
              </a:extLst>
            </p:cNvPr>
            <p:cNvCxnSpPr>
              <a:cxnSpLocks/>
            </p:cNvCxnSpPr>
            <p:nvPr/>
          </p:nvCxnSpPr>
          <p:spPr>
            <a:xfrm>
              <a:off x="1492366" y="3812095"/>
              <a:ext cx="566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椭圆 112">
              <a:extLst>
                <a:ext uri="{FF2B5EF4-FFF2-40B4-BE49-F238E27FC236}">
                  <a16:creationId xmlns:a16="http://schemas.microsoft.com/office/drawing/2014/main" id="{D8EBD8D2-C578-4791-B621-ADAEBA7EEC6A}"/>
                </a:ext>
              </a:extLst>
            </p:cNvPr>
            <p:cNvSpPr/>
            <p:nvPr/>
          </p:nvSpPr>
          <p:spPr>
            <a:xfrm>
              <a:off x="2283506" y="2961578"/>
              <a:ext cx="381214" cy="381214"/>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800" b="1" dirty="0">
                  <a:latin typeface="Arial" panose="020B0604020202020204" pitchFamily="34" charset="0"/>
                  <a:cs typeface="Arial" panose="020B0604020202020204" pitchFamily="34" charset="0"/>
                </a:rPr>
                <a:t>A</a:t>
              </a:r>
              <a:endParaRPr lang="zh-CN" altLang="en-US" sz="2800" b="1" dirty="0">
                <a:latin typeface="Arial" panose="020B0604020202020204" pitchFamily="34" charset="0"/>
                <a:cs typeface="Arial" panose="020B0604020202020204" pitchFamily="34" charset="0"/>
              </a:endParaRPr>
            </a:p>
          </p:txBody>
        </p:sp>
      </p:grpSp>
      <p:sp>
        <p:nvSpPr>
          <p:cNvPr id="115" name="矩形 114">
            <a:extLst>
              <a:ext uri="{FF2B5EF4-FFF2-40B4-BE49-F238E27FC236}">
                <a16:creationId xmlns:a16="http://schemas.microsoft.com/office/drawing/2014/main" id="{998B6EC7-D5E8-46BE-90C7-8D31EC9BD0E2}"/>
              </a:ext>
            </a:extLst>
          </p:cNvPr>
          <p:cNvSpPr/>
          <p:nvPr/>
        </p:nvSpPr>
        <p:spPr>
          <a:xfrm>
            <a:off x="5511425" y="3803032"/>
            <a:ext cx="2456126" cy="369332"/>
          </a:xfrm>
          <a:prstGeom prst="rect">
            <a:avLst/>
          </a:prstGeom>
        </p:spPr>
        <p:txBody>
          <a:bodyPr wrap="square">
            <a:spAutoFit/>
          </a:bodyPr>
          <a:lstStyle/>
          <a:p>
            <a:pPr algn="ctr"/>
            <a:r>
              <a:rPr lang="en-US" altLang="zh-CN" b="1" dirty="0">
                <a:solidFill>
                  <a:srgbClr val="111111"/>
                </a:solidFill>
                <a:latin typeface="微软雅黑" panose="020B0503020204020204" pitchFamily="34" charset="-122"/>
                <a:ea typeface="微软雅黑" panose="020B0503020204020204" pitchFamily="34" charset="-122"/>
              </a:rPr>
              <a:t>PN</a:t>
            </a:r>
            <a:r>
              <a:rPr lang="zh-CN" altLang="en-US" b="1" dirty="0">
                <a:solidFill>
                  <a:srgbClr val="111111"/>
                </a:solidFill>
                <a:latin typeface="微软雅黑" panose="020B0503020204020204" pitchFamily="34" charset="-122"/>
                <a:ea typeface="微软雅黑" panose="020B0503020204020204" pitchFamily="34" charset="-122"/>
              </a:rPr>
              <a:t>节伏安特性曲线图</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2118B11-81F5-4237-A798-60F4EA08465B}"/>
                  </a:ext>
                </a:extLst>
              </p:cNvPr>
              <p:cNvSpPr txBox="1"/>
              <p:nvPr/>
            </p:nvSpPr>
            <p:spPr>
              <a:xfrm>
                <a:off x="200064" y="2417763"/>
                <a:ext cx="4724820" cy="159595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𝒊</m:t>
                          </m:r>
                        </m:e>
                        <m:sub>
                          <m:r>
                            <a:rPr lang="en-US" altLang="zh-CN" sz="2800" b="1" i="1" smtClean="0">
                              <a:latin typeface="Cambria Math" panose="02040503050406030204" pitchFamily="18" charset="0"/>
                            </a:rPr>
                            <m:t>𝑫</m:t>
                          </m:r>
                        </m:sub>
                      </m:sSub>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𝑰</m:t>
                          </m:r>
                        </m:e>
                        <m:sub>
                          <m:r>
                            <a:rPr lang="en-US" altLang="zh-CN" sz="2800" b="1" i="1" smtClean="0">
                              <a:latin typeface="Cambria Math" panose="02040503050406030204" pitchFamily="18" charset="0"/>
                              <a:ea typeface="Cambria Math" panose="02040503050406030204" pitchFamily="18" charset="0"/>
                            </a:rPr>
                            <m:t>𝑺</m:t>
                          </m:r>
                        </m:sub>
                      </m:sSub>
                      <m:sSup>
                        <m:sSupPr>
                          <m:ctrlPr>
                            <a:rPr lang="en-US" altLang="zh-CN" sz="2800" b="1"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𝒆</m:t>
                          </m:r>
                        </m:e>
                        <m:sup>
                          <m:f>
                            <m:fPr>
                              <m:ctrlPr>
                                <a:rPr lang="en-US" altLang="zh-CN" sz="2800" b="1" i="1" smtClean="0">
                                  <a:latin typeface="Cambria Math" panose="02040503050406030204" pitchFamily="18" charset="0"/>
                                  <a:ea typeface="Cambria Math" panose="02040503050406030204" pitchFamily="18" charset="0"/>
                                </a:rPr>
                              </m:ctrlPr>
                            </m:fPr>
                            <m:num>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𝒖</m:t>
                                  </m:r>
                                </m:e>
                                <m:sub>
                                  <m:r>
                                    <a:rPr lang="en-US" altLang="zh-CN" sz="2800" b="1" i="1" smtClean="0">
                                      <a:latin typeface="Cambria Math" panose="02040503050406030204" pitchFamily="18" charset="0"/>
                                      <a:ea typeface="Cambria Math" panose="02040503050406030204" pitchFamily="18" charset="0"/>
                                    </a:rPr>
                                    <m:t>𝑫</m:t>
                                  </m:r>
                                </m:sub>
                              </m:sSub>
                            </m:num>
                            <m:den>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𝑼</m:t>
                                  </m:r>
                                </m:e>
                                <m:sub>
                                  <m:r>
                                    <a:rPr lang="en-US" altLang="zh-CN" sz="2800" b="1" i="1" smtClean="0">
                                      <a:latin typeface="Cambria Math" panose="02040503050406030204" pitchFamily="18" charset="0"/>
                                      <a:ea typeface="Cambria Math" panose="02040503050406030204" pitchFamily="18" charset="0"/>
                                    </a:rPr>
                                    <m:t>𝑻</m:t>
                                  </m:r>
                                </m:sub>
                              </m:sSub>
                            </m:den>
                          </m:f>
                        </m:sup>
                      </m:sSup>
                    </m:oMath>
                  </m:oMathPara>
                </a14:m>
                <a:endParaRPr lang="en-US" altLang="zh-CN" sz="2800" b="1" dirty="0"/>
              </a:p>
              <a:p>
                <a:pPr/>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𝑰</m:t>
                        </m:r>
                      </m:e>
                      <m:sub>
                        <m:r>
                          <a:rPr lang="en-US" altLang="zh-CN" sz="2800" b="1" i="1" smtClean="0">
                            <a:latin typeface="Cambria Math" panose="02040503050406030204" pitchFamily="18" charset="0"/>
                            <a:ea typeface="Cambria Math" panose="02040503050406030204" pitchFamily="18" charset="0"/>
                          </a:rPr>
                          <m:t>𝑺</m:t>
                        </m:r>
                      </m:sub>
                    </m:sSub>
                  </m:oMath>
                </a14:m>
                <a:r>
                  <a:rPr lang="en-US" altLang="zh-CN" sz="2800" b="1" dirty="0"/>
                  <a:t>&lt;0.1μA: </a:t>
                </a:r>
                <a:r>
                  <a:rPr lang="zh-CN" altLang="en-US" sz="2800" b="1" dirty="0">
                    <a:latin typeface="黑体" panose="02010609060101010101" pitchFamily="49" charset="-122"/>
                    <a:ea typeface="黑体" panose="02010609060101010101" pitchFamily="49" charset="-122"/>
                  </a:rPr>
                  <a:t>反向饱和电流</a:t>
                </a:r>
                <a:endParaRPr lang="en-US" altLang="zh-CN" sz="2800" b="1" dirty="0">
                  <a:latin typeface="黑体" panose="02010609060101010101" pitchFamily="49" charset="-122"/>
                  <a:ea typeface="黑体" panose="02010609060101010101" pitchFamily="49" charset="-122"/>
                </a:endParaRPr>
              </a:p>
              <a:p>
                <a:pPr/>
                <a14:m>
                  <m:oMath xmlns:m="http://schemas.openxmlformats.org/officeDocument/2006/math">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𝑼</m:t>
                        </m:r>
                      </m:e>
                      <m:sub>
                        <m:r>
                          <a:rPr lang="en-US" altLang="zh-CN" sz="2800" b="1" i="1" smtClean="0">
                            <a:latin typeface="Cambria Math" panose="02040503050406030204" pitchFamily="18" charset="0"/>
                            <a:ea typeface="Cambria Math" panose="02040503050406030204" pitchFamily="18" charset="0"/>
                          </a:rPr>
                          <m:t>𝑻</m:t>
                        </m:r>
                      </m:sub>
                    </m:sSub>
                  </m:oMath>
                </a14:m>
                <a:r>
                  <a:rPr lang="en-US" altLang="zh-CN" sz="2800" b="1" dirty="0">
                    <a:ea typeface="Cambria Math" panose="02040503050406030204" pitchFamily="18" charset="0"/>
                  </a:rPr>
                  <a:t> </a:t>
                </a:r>
                <a14:m>
                  <m:oMath xmlns:m="http://schemas.openxmlformats.org/officeDocument/2006/math">
                    <m:r>
                      <a:rPr lang="en-US" altLang="zh-CN" sz="2800" b="1" i="1">
                        <a:latin typeface="Cambria Math" panose="02040503050406030204" pitchFamily="18" charset="0"/>
                        <a:ea typeface="Cambria Math" panose="02040503050406030204" pitchFamily="18" charset="0"/>
                      </a:rPr>
                      <m:t>≈</m:t>
                    </m:r>
                  </m:oMath>
                </a14:m>
                <a:r>
                  <a:rPr lang="en-US" altLang="zh-CN" sz="2800" b="1" dirty="0"/>
                  <a:t>26mV</a:t>
                </a:r>
                <a:r>
                  <a:rPr lang="zh-CN" altLang="en-US" sz="2800" b="1" dirty="0"/>
                  <a:t>：</a:t>
                </a:r>
                <a:r>
                  <a:rPr lang="zh-CN" altLang="en-US" sz="2800" b="1" dirty="0">
                    <a:latin typeface="黑体" panose="02010609060101010101" pitchFamily="49" charset="-122"/>
                    <a:ea typeface="黑体" panose="02010609060101010101" pitchFamily="49" charset="-122"/>
                  </a:rPr>
                  <a:t>温度的电压当量</a:t>
                </a:r>
              </a:p>
            </p:txBody>
          </p:sp>
        </mc:Choice>
        <mc:Fallback>
          <p:sp>
            <p:nvSpPr>
              <p:cNvPr id="9" name="文本框 8">
                <a:extLst>
                  <a:ext uri="{FF2B5EF4-FFF2-40B4-BE49-F238E27FC236}">
                    <a16:creationId xmlns:a16="http://schemas.microsoft.com/office/drawing/2014/main" id="{A2118B11-81F5-4237-A798-60F4EA08465B}"/>
                  </a:ext>
                </a:extLst>
              </p:cNvPr>
              <p:cNvSpPr txBox="1">
                <a:spLocks noRot="1" noChangeAspect="1" noMove="1" noResize="1" noEditPoints="1" noAdjustHandles="1" noChangeArrowheads="1" noChangeShapeType="1" noTextEdit="1"/>
              </p:cNvSpPr>
              <p:nvPr/>
            </p:nvSpPr>
            <p:spPr>
              <a:xfrm>
                <a:off x="200064" y="2417763"/>
                <a:ext cx="4724820" cy="1595950"/>
              </a:xfrm>
              <a:prstGeom prst="rect">
                <a:avLst/>
              </a:prstGeom>
              <a:blipFill>
                <a:blip r:embed="rId4"/>
                <a:stretch>
                  <a:fillRect r="-1677" b="-107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364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0" dirty="0">
                <a:solidFill>
                  <a:srgbClr val="FFFFFF"/>
                </a:solidFill>
                <a:latin typeface="Arial" panose="020B0604020202020204" pitchFamily="34" charset="0"/>
                <a:ea typeface="SimHei" panose="02010609060101010101" pitchFamily="49" charset="-122"/>
                <a:cs typeface="Arial" panose="020B0604020202020204" pitchFamily="34" charset="0"/>
              </a:rPr>
              <a:t>指数运算和对数运算电路</a:t>
            </a:r>
          </a:p>
        </p:txBody>
      </p:sp>
      <p:grpSp>
        <p:nvGrpSpPr>
          <p:cNvPr id="23" name="组合 22">
            <a:extLst>
              <a:ext uri="{FF2B5EF4-FFF2-40B4-BE49-F238E27FC236}">
                <a16:creationId xmlns:a16="http://schemas.microsoft.com/office/drawing/2014/main" id="{FDCACBF6-3C95-4501-9356-D327774A1F17}"/>
              </a:ext>
            </a:extLst>
          </p:cNvPr>
          <p:cNvGrpSpPr/>
          <p:nvPr/>
        </p:nvGrpSpPr>
        <p:grpSpPr>
          <a:xfrm>
            <a:off x="620394" y="2680006"/>
            <a:ext cx="3707949" cy="2556870"/>
            <a:chOff x="734694" y="2975281"/>
            <a:chExt cx="3707949" cy="2556870"/>
          </a:xfrm>
        </p:grpSpPr>
        <p:sp>
          <p:nvSpPr>
            <p:cNvPr id="41" name="文本框 40">
              <a:extLst>
                <a:ext uri="{FF2B5EF4-FFF2-40B4-BE49-F238E27FC236}">
                  <a16:creationId xmlns:a16="http://schemas.microsoft.com/office/drawing/2014/main" id="{674D4CD1-C967-4AF3-82C3-59912E66F752}"/>
                </a:ext>
              </a:extLst>
            </p:cNvPr>
            <p:cNvSpPr txBox="1"/>
            <p:nvPr/>
          </p:nvSpPr>
          <p:spPr>
            <a:xfrm>
              <a:off x="734694" y="4020452"/>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26" name="组合 25">
              <a:extLst>
                <a:ext uri="{FF2B5EF4-FFF2-40B4-BE49-F238E27FC236}">
                  <a16:creationId xmlns:a16="http://schemas.microsoft.com/office/drawing/2014/main" id="{345D74C3-2442-4B2A-AB27-B039F40DBBE0}"/>
                </a:ext>
              </a:extLst>
            </p:cNvPr>
            <p:cNvGrpSpPr/>
            <p:nvPr/>
          </p:nvGrpSpPr>
          <p:grpSpPr>
            <a:xfrm>
              <a:off x="2573015" y="3774062"/>
              <a:ext cx="875862" cy="1016000"/>
              <a:chOff x="1968719" y="2667861"/>
              <a:chExt cx="875862" cy="1016000"/>
            </a:xfrm>
          </p:grpSpPr>
          <p:sp>
            <p:nvSpPr>
              <p:cNvPr id="51" name="等腰三角形 50">
                <a:extLst>
                  <a:ext uri="{FF2B5EF4-FFF2-40B4-BE49-F238E27FC236}">
                    <a16:creationId xmlns:a16="http://schemas.microsoft.com/office/drawing/2014/main" id="{B06487F8-72EC-4A4F-83CE-482A57E678E9}"/>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ACF87BD6-2642-4AE8-A6F3-9AC225E380A2}"/>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53" name="文本框 52">
                <a:extLst>
                  <a:ext uri="{FF2B5EF4-FFF2-40B4-BE49-F238E27FC236}">
                    <a16:creationId xmlns:a16="http://schemas.microsoft.com/office/drawing/2014/main" id="{208E4561-02D0-452B-B184-531C76A2A0B1}"/>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cxnSp>
          <p:nvCxnSpPr>
            <p:cNvPr id="28" name="直接连接符 27">
              <a:extLst>
                <a:ext uri="{FF2B5EF4-FFF2-40B4-BE49-F238E27FC236}">
                  <a16:creationId xmlns:a16="http://schemas.microsoft.com/office/drawing/2014/main" id="{1A50AB8D-7052-4E48-87D4-55C4C894A939}"/>
                </a:ext>
              </a:extLst>
            </p:cNvPr>
            <p:cNvCxnSpPr>
              <a:cxnSpLocks/>
              <a:stCxn id="5" idx="0"/>
              <a:endCxn id="52" idx="1"/>
            </p:cNvCxnSpPr>
            <p:nvPr/>
          </p:nvCxnSpPr>
          <p:spPr>
            <a:xfrm>
              <a:off x="1809755" y="4042015"/>
              <a:ext cx="763260" cy="9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D2553D8-9300-4855-95DC-950A95A6FB1C}"/>
                </a:ext>
              </a:extLst>
            </p:cNvPr>
            <p:cNvCxnSpPr>
              <a:cxnSpLocks/>
              <a:endCxn id="5" idx="3"/>
            </p:cNvCxnSpPr>
            <p:nvPr/>
          </p:nvCxnSpPr>
          <p:spPr>
            <a:xfrm flipV="1">
              <a:off x="990997" y="4042015"/>
              <a:ext cx="486246"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B73C5860-F67F-456C-8F57-DD46FAD6B121}"/>
                </a:ext>
              </a:extLst>
            </p:cNvPr>
            <p:cNvSpPr/>
            <p:nvPr/>
          </p:nvSpPr>
          <p:spPr>
            <a:xfrm>
              <a:off x="892837" y="3968606"/>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id="{16A2ED45-9ABA-4290-A6C3-DFC2B4F1778E}"/>
                </a:ext>
              </a:extLst>
            </p:cNvPr>
            <p:cNvCxnSpPr/>
            <p:nvPr/>
          </p:nvCxnSpPr>
          <p:spPr>
            <a:xfrm flipH="1">
              <a:off x="2266405" y="4445671"/>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0C6206A-D495-41DF-AE77-8D10A0146570}"/>
                </a:ext>
              </a:extLst>
            </p:cNvPr>
            <p:cNvCxnSpPr/>
            <p:nvPr/>
          </p:nvCxnSpPr>
          <p:spPr>
            <a:xfrm>
              <a:off x="2266405" y="4445671"/>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99D9FBD3-7FF8-41FB-9F68-EC585AB98BFE}"/>
                </a:ext>
              </a:extLst>
            </p:cNvPr>
            <p:cNvCxnSpPr/>
            <p:nvPr/>
          </p:nvCxnSpPr>
          <p:spPr>
            <a:xfrm>
              <a:off x="2172746" y="5532151"/>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4F1B4381-403A-4199-9314-4EC678CA4EF7}"/>
                </a:ext>
              </a:extLst>
            </p:cNvPr>
            <p:cNvSpPr/>
            <p:nvPr/>
          </p:nvSpPr>
          <p:spPr>
            <a:xfrm rot="5400000">
              <a:off x="1952682" y="4868008"/>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35" name="直接连接符 34">
              <a:extLst>
                <a:ext uri="{FF2B5EF4-FFF2-40B4-BE49-F238E27FC236}">
                  <a16:creationId xmlns:a16="http://schemas.microsoft.com/office/drawing/2014/main" id="{EEFE4722-0E8F-4A6A-96D6-983A32927F6C}"/>
                </a:ext>
              </a:extLst>
            </p:cNvPr>
            <p:cNvCxnSpPr>
              <a:cxnSpLocks/>
            </p:cNvCxnSpPr>
            <p:nvPr/>
          </p:nvCxnSpPr>
          <p:spPr>
            <a:xfrm>
              <a:off x="3448877" y="4282062"/>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55DD72E-9177-4FBB-B632-536AFD27C3C3}"/>
                </a:ext>
              </a:extLst>
            </p:cNvPr>
            <p:cNvCxnSpPr>
              <a:cxnSpLocks/>
            </p:cNvCxnSpPr>
            <p:nvPr/>
          </p:nvCxnSpPr>
          <p:spPr>
            <a:xfrm>
              <a:off x="2252114" y="3487451"/>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235B8FD3-6D61-4FEB-973B-E1DB60454F3A}"/>
                </a:ext>
              </a:extLst>
            </p:cNvPr>
            <p:cNvCxnSpPr>
              <a:cxnSpLocks/>
            </p:cNvCxnSpPr>
            <p:nvPr/>
          </p:nvCxnSpPr>
          <p:spPr>
            <a:xfrm>
              <a:off x="2252114" y="3487451"/>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807433E-96E1-48F1-8D81-B4641F13B07C}"/>
                </a:ext>
              </a:extLst>
            </p:cNvPr>
            <p:cNvCxnSpPr>
              <a:cxnSpLocks/>
            </p:cNvCxnSpPr>
            <p:nvPr/>
          </p:nvCxnSpPr>
          <p:spPr>
            <a:xfrm>
              <a:off x="3791996" y="3478237"/>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576C0D4A-DC5C-4763-B2B3-E9DBEAFFBF1F}"/>
                </a:ext>
              </a:extLst>
            </p:cNvPr>
            <p:cNvSpPr/>
            <p:nvPr/>
          </p:nvSpPr>
          <p:spPr>
            <a:xfrm>
              <a:off x="4027769" y="421483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B8A64376-1958-47EC-BCAE-0CAFEA3465CD}"/>
                </a:ext>
              </a:extLst>
            </p:cNvPr>
            <p:cNvSpPr/>
            <p:nvPr/>
          </p:nvSpPr>
          <p:spPr>
            <a:xfrm>
              <a:off x="2742050" y="336972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BEBF5149-9F3D-4969-86CC-404718DED85C}"/>
                </a:ext>
              </a:extLst>
            </p:cNvPr>
            <p:cNvSpPr txBox="1"/>
            <p:nvPr/>
          </p:nvSpPr>
          <p:spPr>
            <a:xfrm>
              <a:off x="2896037" y="2975281"/>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950DF51E-E47E-4DAC-A6F8-0308CC6A107C}"/>
                </a:ext>
              </a:extLst>
            </p:cNvPr>
            <p:cNvSpPr txBox="1"/>
            <p:nvPr/>
          </p:nvSpPr>
          <p:spPr>
            <a:xfrm>
              <a:off x="1737365" y="4738059"/>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BBB01E3C-6CE8-4B7C-9504-18A6D72D17EF}"/>
                </a:ext>
              </a:extLst>
            </p:cNvPr>
            <p:cNvSpPr txBox="1"/>
            <p:nvPr/>
          </p:nvSpPr>
          <p:spPr>
            <a:xfrm>
              <a:off x="3874546" y="4214839"/>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46" name="直接连接符 45">
              <a:extLst>
                <a:ext uri="{FF2B5EF4-FFF2-40B4-BE49-F238E27FC236}">
                  <a16:creationId xmlns:a16="http://schemas.microsoft.com/office/drawing/2014/main" id="{DE25B921-9A47-46EE-BF52-4500B838F795}"/>
                </a:ext>
              </a:extLst>
            </p:cNvPr>
            <p:cNvCxnSpPr>
              <a:cxnSpLocks/>
            </p:cNvCxnSpPr>
            <p:nvPr/>
          </p:nvCxnSpPr>
          <p:spPr>
            <a:xfrm>
              <a:off x="2238375" y="3487499"/>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id="{5CA0AECE-AD5C-426C-8FD9-B06F9F396F04}"/>
                </a:ext>
              </a:extLst>
            </p:cNvPr>
            <p:cNvSpPr/>
            <p:nvPr/>
          </p:nvSpPr>
          <p:spPr>
            <a:xfrm rot="5400000">
              <a:off x="1464871" y="3875759"/>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FCB13696-9F07-43BF-BDBF-03CE9FD3AF87}"/>
                </a:ext>
              </a:extLst>
            </p:cNvPr>
            <p:cNvCxnSpPr>
              <a:cxnSpLocks/>
            </p:cNvCxnSpPr>
            <p:nvPr/>
          </p:nvCxnSpPr>
          <p:spPr>
            <a:xfrm>
              <a:off x="1832468" y="3833060"/>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683F0A69-36BD-43C2-A683-2BDAEA0D8388}"/>
                </a:ext>
              </a:extLst>
            </p:cNvPr>
            <p:cNvSpPr txBox="1"/>
            <p:nvPr/>
          </p:nvSpPr>
          <p:spPr>
            <a:xfrm>
              <a:off x="2869225" y="360055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10" name="直接箭头连接符 9">
              <a:extLst>
                <a:ext uri="{FF2B5EF4-FFF2-40B4-BE49-F238E27FC236}">
                  <a16:creationId xmlns:a16="http://schemas.microsoft.com/office/drawing/2014/main" id="{A7D3A6F6-6A6D-4D38-A24B-85ECF09A2326}"/>
                </a:ext>
              </a:extLst>
            </p:cNvPr>
            <p:cNvCxnSpPr/>
            <p:nvPr/>
          </p:nvCxnSpPr>
          <p:spPr>
            <a:xfrm>
              <a:off x="2822575" y="367408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0DCC98DF-B53C-4CF0-92EB-1A7D372B2071}"/>
                </a:ext>
              </a:extLst>
            </p:cNvPr>
            <p:cNvSpPr txBox="1"/>
            <p:nvPr/>
          </p:nvSpPr>
          <p:spPr>
            <a:xfrm>
              <a:off x="1470444" y="338321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71" name="直接箭头连接符 70">
              <a:extLst>
                <a:ext uri="{FF2B5EF4-FFF2-40B4-BE49-F238E27FC236}">
                  <a16:creationId xmlns:a16="http://schemas.microsoft.com/office/drawing/2014/main" id="{D4A47DFB-3600-4527-A63B-1F41879DB795}"/>
                </a:ext>
              </a:extLst>
            </p:cNvPr>
            <p:cNvCxnSpPr/>
            <p:nvPr/>
          </p:nvCxnSpPr>
          <p:spPr>
            <a:xfrm>
              <a:off x="1423133" y="3760929"/>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22" name="组合 21">
            <a:extLst>
              <a:ext uri="{FF2B5EF4-FFF2-40B4-BE49-F238E27FC236}">
                <a16:creationId xmlns:a16="http://schemas.microsoft.com/office/drawing/2014/main" id="{AF6B6B35-1090-40CD-A9BC-2F4D8E6333DC}"/>
              </a:ext>
            </a:extLst>
          </p:cNvPr>
          <p:cNvGrpSpPr/>
          <p:nvPr/>
        </p:nvGrpSpPr>
        <p:grpSpPr>
          <a:xfrm>
            <a:off x="5068806" y="2403369"/>
            <a:ext cx="3707949" cy="2705170"/>
            <a:chOff x="5052118" y="3057499"/>
            <a:chExt cx="3707949" cy="2705170"/>
          </a:xfrm>
        </p:grpSpPr>
        <p:cxnSp>
          <p:nvCxnSpPr>
            <p:cNvPr id="90" name="直接连接符 89">
              <a:extLst>
                <a:ext uri="{FF2B5EF4-FFF2-40B4-BE49-F238E27FC236}">
                  <a16:creationId xmlns:a16="http://schemas.microsoft.com/office/drawing/2014/main" id="{03B34996-F225-40A8-9AEB-778AC689BE43}"/>
                </a:ext>
              </a:extLst>
            </p:cNvPr>
            <p:cNvCxnSpPr>
              <a:cxnSpLocks/>
            </p:cNvCxnSpPr>
            <p:nvPr/>
          </p:nvCxnSpPr>
          <p:spPr>
            <a:xfrm>
              <a:off x="6569538" y="3717969"/>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58C34EE1-FA67-484C-BC53-F491B000C5DE}"/>
                </a:ext>
              </a:extLst>
            </p:cNvPr>
            <p:cNvCxnSpPr>
              <a:cxnSpLocks/>
            </p:cNvCxnSpPr>
            <p:nvPr/>
          </p:nvCxnSpPr>
          <p:spPr>
            <a:xfrm>
              <a:off x="6555799" y="3718017"/>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49282AED-A9FB-4F44-9949-A1BD2A01ED69}"/>
                </a:ext>
              </a:extLst>
            </p:cNvPr>
            <p:cNvSpPr txBox="1"/>
            <p:nvPr/>
          </p:nvSpPr>
          <p:spPr>
            <a:xfrm>
              <a:off x="5052118" y="4250970"/>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74" name="组合 73">
              <a:extLst>
                <a:ext uri="{FF2B5EF4-FFF2-40B4-BE49-F238E27FC236}">
                  <a16:creationId xmlns:a16="http://schemas.microsoft.com/office/drawing/2014/main" id="{16CE5B9C-71AE-404E-8389-F640BE066DF4}"/>
                </a:ext>
              </a:extLst>
            </p:cNvPr>
            <p:cNvGrpSpPr/>
            <p:nvPr/>
          </p:nvGrpSpPr>
          <p:grpSpPr>
            <a:xfrm>
              <a:off x="6890439" y="4004580"/>
              <a:ext cx="875862" cy="1016000"/>
              <a:chOff x="1968719" y="2667861"/>
              <a:chExt cx="875862" cy="1016000"/>
            </a:xfrm>
          </p:grpSpPr>
          <p:sp>
            <p:nvSpPr>
              <p:cNvPr id="75" name="等腰三角形 74">
                <a:extLst>
                  <a:ext uri="{FF2B5EF4-FFF2-40B4-BE49-F238E27FC236}">
                    <a16:creationId xmlns:a16="http://schemas.microsoft.com/office/drawing/2014/main" id="{A24217CC-E167-4276-A9CF-6ECE0954900C}"/>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2E221AEE-445E-4B8C-A457-F27CB4D61C8E}"/>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79" name="文本框 78">
                <a:extLst>
                  <a:ext uri="{FF2B5EF4-FFF2-40B4-BE49-F238E27FC236}">
                    <a16:creationId xmlns:a16="http://schemas.microsoft.com/office/drawing/2014/main" id="{4D28A87C-705E-4EEA-93C2-3E72CD1D0872}"/>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83" name="椭圆 82">
              <a:extLst>
                <a:ext uri="{FF2B5EF4-FFF2-40B4-BE49-F238E27FC236}">
                  <a16:creationId xmlns:a16="http://schemas.microsoft.com/office/drawing/2014/main" id="{963BB30D-5AF3-4647-BC03-36D8F86E6F20}"/>
                </a:ext>
              </a:extLst>
            </p:cNvPr>
            <p:cNvSpPr/>
            <p:nvPr/>
          </p:nvSpPr>
          <p:spPr>
            <a:xfrm>
              <a:off x="5210261" y="4199124"/>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84" name="直接连接符 83">
              <a:extLst>
                <a:ext uri="{FF2B5EF4-FFF2-40B4-BE49-F238E27FC236}">
                  <a16:creationId xmlns:a16="http://schemas.microsoft.com/office/drawing/2014/main" id="{96644E99-3889-40EA-B5B9-0C0335D3E998}"/>
                </a:ext>
              </a:extLst>
            </p:cNvPr>
            <p:cNvCxnSpPr/>
            <p:nvPr/>
          </p:nvCxnSpPr>
          <p:spPr>
            <a:xfrm flipH="1">
              <a:off x="6583829" y="4676189"/>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B00682B1-DA22-4B3F-892C-50A32E14E892}"/>
                </a:ext>
              </a:extLst>
            </p:cNvPr>
            <p:cNvCxnSpPr/>
            <p:nvPr/>
          </p:nvCxnSpPr>
          <p:spPr>
            <a:xfrm>
              <a:off x="6583829" y="4676189"/>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0B3E54C4-4DC2-4960-851C-F0812CDB3390}"/>
                </a:ext>
              </a:extLst>
            </p:cNvPr>
            <p:cNvCxnSpPr/>
            <p:nvPr/>
          </p:nvCxnSpPr>
          <p:spPr>
            <a:xfrm>
              <a:off x="6490170" y="5762669"/>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8D4271E3-A96A-4CAB-88D6-02EAF837A27D}"/>
                </a:ext>
              </a:extLst>
            </p:cNvPr>
            <p:cNvSpPr/>
            <p:nvPr/>
          </p:nvSpPr>
          <p:spPr>
            <a:xfrm rot="5400000">
              <a:off x="6270106" y="5098526"/>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88" name="直接连接符 87">
              <a:extLst>
                <a:ext uri="{FF2B5EF4-FFF2-40B4-BE49-F238E27FC236}">
                  <a16:creationId xmlns:a16="http://schemas.microsoft.com/office/drawing/2014/main" id="{B2637E90-116B-4CFD-9C17-207B7760ED70}"/>
                </a:ext>
              </a:extLst>
            </p:cNvPr>
            <p:cNvCxnSpPr>
              <a:cxnSpLocks/>
            </p:cNvCxnSpPr>
            <p:nvPr/>
          </p:nvCxnSpPr>
          <p:spPr>
            <a:xfrm>
              <a:off x="7766301" y="4512580"/>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220A643-262C-4143-A3A5-1222A23B5809}"/>
                </a:ext>
              </a:extLst>
            </p:cNvPr>
            <p:cNvCxnSpPr>
              <a:cxnSpLocks/>
            </p:cNvCxnSpPr>
            <p:nvPr/>
          </p:nvCxnSpPr>
          <p:spPr>
            <a:xfrm>
              <a:off x="6569538" y="3717969"/>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8589C85F-1B5F-4067-84FF-34FBB951C1C1}"/>
                </a:ext>
              </a:extLst>
            </p:cNvPr>
            <p:cNvCxnSpPr>
              <a:cxnSpLocks/>
            </p:cNvCxnSpPr>
            <p:nvPr/>
          </p:nvCxnSpPr>
          <p:spPr>
            <a:xfrm>
              <a:off x="8109420" y="3708755"/>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3" name="椭圆 92">
              <a:extLst>
                <a:ext uri="{FF2B5EF4-FFF2-40B4-BE49-F238E27FC236}">
                  <a16:creationId xmlns:a16="http://schemas.microsoft.com/office/drawing/2014/main" id="{FBA66B46-D26E-4083-B2B2-7753309A9874}"/>
                </a:ext>
              </a:extLst>
            </p:cNvPr>
            <p:cNvSpPr/>
            <p:nvPr/>
          </p:nvSpPr>
          <p:spPr>
            <a:xfrm>
              <a:off x="8345193" y="4445357"/>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BA0E2E5B-D7C3-43E7-965B-2CF11FD92DE2}"/>
                </a:ext>
              </a:extLst>
            </p:cNvPr>
            <p:cNvSpPr txBox="1"/>
            <p:nvPr/>
          </p:nvSpPr>
          <p:spPr>
            <a:xfrm>
              <a:off x="6054789" y="4968577"/>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B6C8CAEC-34AF-4CD6-A3E8-69D18C540E82}"/>
                </a:ext>
              </a:extLst>
            </p:cNvPr>
            <p:cNvSpPr txBox="1"/>
            <p:nvPr/>
          </p:nvSpPr>
          <p:spPr>
            <a:xfrm>
              <a:off x="8191970" y="4445357"/>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130" name="直接连接符 129">
              <a:extLst>
                <a:ext uri="{FF2B5EF4-FFF2-40B4-BE49-F238E27FC236}">
                  <a16:creationId xmlns:a16="http://schemas.microsoft.com/office/drawing/2014/main" id="{902BE8A9-C577-494F-AAED-B02107AD7B05}"/>
                </a:ext>
              </a:extLst>
            </p:cNvPr>
            <p:cNvCxnSpPr>
              <a:cxnSpLocks/>
            </p:cNvCxnSpPr>
            <p:nvPr/>
          </p:nvCxnSpPr>
          <p:spPr>
            <a:xfrm>
              <a:off x="5350557" y="4279265"/>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683505D-0C05-493C-A96B-B3D32FCCAF4C}"/>
                </a:ext>
              </a:extLst>
            </p:cNvPr>
            <p:cNvGrpSpPr/>
            <p:nvPr/>
          </p:nvGrpSpPr>
          <p:grpSpPr>
            <a:xfrm>
              <a:off x="5690496" y="3772062"/>
              <a:ext cx="624277" cy="994606"/>
              <a:chOff x="7295000" y="1958673"/>
              <a:chExt cx="624277" cy="994606"/>
            </a:xfrm>
          </p:grpSpPr>
          <p:sp>
            <p:nvSpPr>
              <p:cNvPr id="95" name="矩形 94">
                <a:extLst>
                  <a:ext uri="{FF2B5EF4-FFF2-40B4-BE49-F238E27FC236}">
                    <a16:creationId xmlns:a16="http://schemas.microsoft.com/office/drawing/2014/main" id="{6432A2C5-093F-4E89-8E7F-BE2946F3B788}"/>
                  </a:ext>
                </a:extLst>
              </p:cNvPr>
              <p:cNvSpPr/>
              <p:nvPr/>
            </p:nvSpPr>
            <p:spPr>
              <a:xfrm>
                <a:off x="7295000"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34FA55CA-094C-4388-889D-9A1A32E3ABD5}"/>
                  </a:ext>
                </a:extLst>
              </p:cNvPr>
              <p:cNvSpPr txBox="1"/>
              <p:nvPr/>
            </p:nvSpPr>
            <p:spPr>
              <a:xfrm>
                <a:off x="7448987" y="1958673"/>
                <a:ext cx="3898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76CC89BD-9EAB-4CCF-9214-CFD4732DAB36}"/>
                  </a:ext>
                </a:extLst>
              </p:cNvPr>
              <p:cNvSpPr txBox="1"/>
              <p:nvPr/>
            </p:nvSpPr>
            <p:spPr>
              <a:xfrm>
                <a:off x="7422175" y="2583947"/>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120" name="直接箭头连接符 119">
                <a:extLst>
                  <a:ext uri="{FF2B5EF4-FFF2-40B4-BE49-F238E27FC236}">
                    <a16:creationId xmlns:a16="http://schemas.microsoft.com/office/drawing/2014/main" id="{142127B4-8BFE-421B-B4A2-9F7ACC80B179}"/>
                  </a:ext>
                </a:extLst>
              </p:cNvPr>
              <p:cNvCxnSpPr>
                <a:cxnSpLocks/>
              </p:cNvCxnSpPr>
              <p:nvPr/>
            </p:nvCxnSpPr>
            <p:spPr>
              <a:xfrm>
                <a:off x="7375525" y="2657475"/>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31" name="等腰三角形 130">
              <a:extLst>
                <a:ext uri="{FF2B5EF4-FFF2-40B4-BE49-F238E27FC236}">
                  <a16:creationId xmlns:a16="http://schemas.microsoft.com/office/drawing/2014/main" id="{96838E22-A8C4-460A-9A66-379EAA296051}"/>
                </a:ext>
              </a:extLst>
            </p:cNvPr>
            <p:cNvSpPr/>
            <p:nvPr/>
          </p:nvSpPr>
          <p:spPr>
            <a:xfrm rot="5400000">
              <a:off x="7124452" y="3550043"/>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2" name="直接连接符 131">
              <a:extLst>
                <a:ext uri="{FF2B5EF4-FFF2-40B4-BE49-F238E27FC236}">
                  <a16:creationId xmlns:a16="http://schemas.microsoft.com/office/drawing/2014/main" id="{1EDB703B-BE75-48B8-B4F1-7D5A40964467}"/>
                </a:ext>
              </a:extLst>
            </p:cNvPr>
            <p:cNvCxnSpPr>
              <a:cxnSpLocks/>
            </p:cNvCxnSpPr>
            <p:nvPr/>
          </p:nvCxnSpPr>
          <p:spPr>
            <a:xfrm>
              <a:off x="7492049" y="3507344"/>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3" name="文本框 132">
              <a:extLst>
                <a:ext uri="{FF2B5EF4-FFF2-40B4-BE49-F238E27FC236}">
                  <a16:creationId xmlns:a16="http://schemas.microsoft.com/office/drawing/2014/main" id="{2DC93851-B874-49B1-8A18-9C50CDC989EF}"/>
                </a:ext>
              </a:extLst>
            </p:cNvPr>
            <p:cNvSpPr txBox="1"/>
            <p:nvPr/>
          </p:nvSpPr>
          <p:spPr>
            <a:xfrm>
              <a:off x="7130025" y="3057499"/>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134" name="直接箭头连接符 133">
              <a:extLst>
                <a:ext uri="{FF2B5EF4-FFF2-40B4-BE49-F238E27FC236}">
                  <a16:creationId xmlns:a16="http://schemas.microsoft.com/office/drawing/2014/main" id="{862010E6-FC46-4C9E-8BA3-9CADB58ADCA6}"/>
                </a:ext>
              </a:extLst>
            </p:cNvPr>
            <p:cNvCxnSpPr/>
            <p:nvPr/>
          </p:nvCxnSpPr>
          <p:spPr>
            <a:xfrm>
              <a:off x="7082714" y="343521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35" name="文本框 134">
            <a:extLst>
              <a:ext uri="{FF2B5EF4-FFF2-40B4-BE49-F238E27FC236}">
                <a16:creationId xmlns:a16="http://schemas.microsoft.com/office/drawing/2014/main" id="{5DF494A2-60F2-48DC-8BE3-F3D5ADFCA72F}"/>
              </a:ext>
            </a:extLst>
          </p:cNvPr>
          <p:cNvSpPr txBox="1"/>
          <p:nvPr/>
        </p:nvSpPr>
        <p:spPr>
          <a:xfrm>
            <a:off x="1425857" y="1830331"/>
            <a:ext cx="2065716" cy="520848"/>
          </a:xfrm>
          <a:prstGeom prst="rect">
            <a:avLst/>
          </a:prstGeom>
          <a:noFill/>
        </p:spPr>
        <p:txBody>
          <a:bodyPr wrap="square">
            <a:spAutoFit/>
          </a:bodyPr>
          <a:lstStyle/>
          <a:p>
            <a:pPr>
              <a:lnSpc>
                <a:spcPct val="130000"/>
              </a:lnSpc>
            </a:pP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指数</a:t>
            </a: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运算电路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6" name="文本框 135">
            <a:extLst>
              <a:ext uri="{FF2B5EF4-FFF2-40B4-BE49-F238E27FC236}">
                <a16:creationId xmlns:a16="http://schemas.microsoft.com/office/drawing/2014/main" id="{A978D69D-AC3C-4984-AC84-4C0615A008E5}"/>
              </a:ext>
            </a:extLst>
          </p:cNvPr>
          <p:cNvSpPr txBox="1"/>
          <p:nvPr/>
        </p:nvSpPr>
        <p:spPr>
          <a:xfrm>
            <a:off x="5750870" y="1831006"/>
            <a:ext cx="3003550" cy="520848"/>
          </a:xfrm>
          <a:prstGeom prst="rect">
            <a:avLst/>
          </a:prstGeom>
          <a:noFill/>
        </p:spPr>
        <p:txBody>
          <a:bodyPr wrap="square">
            <a:spAutoFit/>
          </a:bodyPr>
          <a:lstStyle/>
          <a:p>
            <a:pPr>
              <a:lnSpc>
                <a:spcPct val="130000"/>
              </a:lnSpc>
            </a:pP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对数</a:t>
            </a: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运算电路</a:t>
            </a:r>
            <a:endPar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6" name="文本框 165">
            <a:extLst>
              <a:ext uri="{FF2B5EF4-FFF2-40B4-BE49-F238E27FC236}">
                <a16:creationId xmlns:a16="http://schemas.microsoft.com/office/drawing/2014/main" id="{26A4AE8D-1E40-44FE-AF16-3FC3A5CC84CB}"/>
              </a:ext>
            </a:extLst>
          </p:cNvPr>
          <p:cNvSpPr txBox="1"/>
          <p:nvPr/>
        </p:nvSpPr>
        <p:spPr>
          <a:xfrm>
            <a:off x="2511045" y="5810037"/>
            <a:ext cx="6700251" cy="520848"/>
          </a:xfrm>
          <a:prstGeom prst="rect">
            <a:avLst/>
          </a:prstGeom>
          <a:noFill/>
        </p:spPr>
        <p:txBody>
          <a:bodyPr wrap="square">
            <a:spAutoFit/>
          </a:bodyPr>
          <a:lstStyle/>
          <a:p>
            <a:pPr>
              <a:lnSpc>
                <a:spcPct val="130000"/>
              </a:lnSpc>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难点：选择合适的电阻及输入电压</a:t>
            </a:r>
            <a:endParaRPr lang="en-US" altLang="zh-CN" sz="2400" b="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71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片 122">
            <a:extLst>
              <a:ext uri="{FF2B5EF4-FFF2-40B4-BE49-F238E27FC236}">
                <a16:creationId xmlns:a16="http://schemas.microsoft.com/office/drawing/2014/main" id="{53ACC1EF-BB4F-4750-8F2E-4681B88E63B5}"/>
              </a:ext>
            </a:extLst>
          </p:cNvPr>
          <p:cNvPicPr>
            <a:picLocks noChangeAspect="1"/>
          </p:cNvPicPr>
          <p:nvPr/>
        </p:nvPicPr>
        <p:blipFill>
          <a:blip r:embed="rId3"/>
          <a:stretch>
            <a:fillRect/>
          </a:stretch>
        </p:blipFill>
        <p:spPr>
          <a:xfrm>
            <a:off x="77342" y="4856456"/>
            <a:ext cx="1638852" cy="1130579"/>
          </a:xfrm>
          <a:prstGeom prst="rect">
            <a:avLst/>
          </a:prstGeom>
        </p:spPr>
      </p:pic>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1" dirty="0">
                <a:solidFill>
                  <a:schemeClr val="bg1"/>
                </a:solidFill>
                <a:latin typeface="黑体" panose="02010609060101010101" pitchFamily="49" charset="-122"/>
                <a:ea typeface="黑体" panose="02010609060101010101" pitchFamily="49" charset="-122"/>
              </a:rPr>
              <a:t>步骤</a:t>
            </a:r>
            <a:r>
              <a:rPr lang="en-US" altLang="zh-CN" sz="4400" b="1" dirty="0">
                <a:solidFill>
                  <a:schemeClr val="bg1"/>
                </a:solidFill>
                <a:latin typeface="黑体" panose="02010609060101010101" pitchFamily="49" charset="-122"/>
                <a:ea typeface="黑体" panose="02010609060101010101" pitchFamily="49" charset="-122"/>
              </a:rPr>
              <a:t>1:</a:t>
            </a:r>
            <a:r>
              <a:rPr lang="zh-CN" altLang="en-US" sz="4400" b="1" dirty="0">
                <a:solidFill>
                  <a:schemeClr val="bg1"/>
                </a:solidFill>
                <a:latin typeface="黑体" panose="02010609060101010101" pitchFamily="49" charset="-122"/>
                <a:ea typeface="黑体" panose="02010609060101010101" pitchFamily="49" charset="-122"/>
              </a:rPr>
              <a:t>设计基本运算电路</a:t>
            </a:r>
            <a:endParaRPr lang="zh-CN" altLang="en-US" sz="4400" b="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114" name="TextBox 5">
            <a:extLst>
              <a:ext uri="{FF2B5EF4-FFF2-40B4-BE49-F238E27FC236}">
                <a16:creationId xmlns:a16="http://schemas.microsoft.com/office/drawing/2014/main" id="{45E2A18D-D090-4519-8949-85DE2F00CBC5}"/>
              </a:ext>
            </a:extLst>
          </p:cNvPr>
          <p:cNvSpPr txBox="1">
            <a:spLocks noChangeArrowheads="1"/>
          </p:cNvSpPr>
          <p:nvPr/>
        </p:nvSpPr>
        <p:spPr bwMode="auto">
          <a:xfrm>
            <a:off x="13215" y="1213440"/>
            <a:ext cx="5422833" cy="2921505"/>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30000"/>
              </a:lnSpc>
              <a:buFont typeface="Wingdings" panose="05000000000000000000" pitchFamily="2" charset="2"/>
              <a:buChar char="n"/>
            </a:pPr>
            <a:r>
              <a:rPr lang="zh-CN" altLang="en-US" sz="2400" b="1" dirty="0">
                <a:solidFill>
                  <a:srgbClr val="0000FF"/>
                </a:solidFill>
                <a:latin typeface="Times New Roman" panose="02020603050405020304" pitchFamily="18" charset="0"/>
                <a:cs typeface="Times New Roman" panose="02020603050405020304" pitchFamily="18" charset="0"/>
              </a:rPr>
              <a:t>设计基本运算电路</a:t>
            </a: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利用集成运放设计电路：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①指数运算电路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②对数运算电路</a:t>
            </a:r>
            <a:endParaRPr lang="zh-CN" altLang="en-US" sz="11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并推导出输出电压与输入电压的关系</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（课堂测试）</a:t>
            </a:r>
            <a:endParaRPr lang="en-US" altLang="zh-CN" sz="2400" b="0" dirty="0">
              <a:solidFill>
                <a:srgbClr val="0000FF"/>
              </a:solidFill>
              <a:latin typeface="Times New Roman" panose="02020603050405020304" pitchFamily="18" charset="0"/>
              <a:cs typeface="Times New Roman" panose="02020603050405020304" pitchFamily="18" charset="0"/>
            </a:endParaRPr>
          </a:p>
        </p:txBody>
      </p:sp>
      <p:grpSp>
        <p:nvGrpSpPr>
          <p:cNvPr id="64" name="组合 63">
            <a:extLst>
              <a:ext uri="{FF2B5EF4-FFF2-40B4-BE49-F238E27FC236}">
                <a16:creationId xmlns:a16="http://schemas.microsoft.com/office/drawing/2014/main" id="{BF86BE3E-9041-452D-B9EE-D8784A594EAE}"/>
              </a:ext>
            </a:extLst>
          </p:cNvPr>
          <p:cNvGrpSpPr/>
          <p:nvPr/>
        </p:nvGrpSpPr>
        <p:grpSpPr>
          <a:xfrm>
            <a:off x="1795339" y="4164001"/>
            <a:ext cx="3707949" cy="2556870"/>
            <a:chOff x="734694" y="2975281"/>
            <a:chExt cx="3707949" cy="2556870"/>
          </a:xfrm>
        </p:grpSpPr>
        <p:sp>
          <p:nvSpPr>
            <p:cNvPr id="65" name="文本框 64">
              <a:extLst>
                <a:ext uri="{FF2B5EF4-FFF2-40B4-BE49-F238E27FC236}">
                  <a16:creationId xmlns:a16="http://schemas.microsoft.com/office/drawing/2014/main" id="{5087D410-3C7F-42CB-AFA6-A1935B966BCD}"/>
                </a:ext>
              </a:extLst>
            </p:cNvPr>
            <p:cNvSpPr txBox="1"/>
            <p:nvPr/>
          </p:nvSpPr>
          <p:spPr>
            <a:xfrm>
              <a:off x="734694" y="4020452"/>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66" name="组合 65">
              <a:extLst>
                <a:ext uri="{FF2B5EF4-FFF2-40B4-BE49-F238E27FC236}">
                  <a16:creationId xmlns:a16="http://schemas.microsoft.com/office/drawing/2014/main" id="{7456DF3D-AD55-4EE2-972F-3E0E1198941F}"/>
                </a:ext>
              </a:extLst>
            </p:cNvPr>
            <p:cNvGrpSpPr/>
            <p:nvPr/>
          </p:nvGrpSpPr>
          <p:grpSpPr>
            <a:xfrm>
              <a:off x="2573015" y="3774062"/>
              <a:ext cx="875862" cy="1016000"/>
              <a:chOff x="1968719" y="2667861"/>
              <a:chExt cx="875862" cy="1016000"/>
            </a:xfrm>
          </p:grpSpPr>
          <p:sp>
            <p:nvSpPr>
              <p:cNvPr id="90" name="等腰三角形 89">
                <a:extLst>
                  <a:ext uri="{FF2B5EF4-FFF2-40B4-BE49-F238E27FC236}">
                    <a16:creationId xmlns:a16="http://schemas.microsoft.com/office/drawing/2014/main" id="{083F75C7-0751-4545-8699-A11F6064ADD9}"/>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51AEF369-BDA3-471F-923B-21437E4B5A46}"/>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92" name="文本框 91">
                <a:extLst>
                  <a:ext uri="{FF2B5EF4-FFF2-40B4-BE49-F238E27FC236}">
                    <a16:creationId xmlns:a16="http://schemas.microsoft.com/office/drawing/2014/main" id="{12A521B8-2C38-4D29-825C-8E2349BF9B8E}"/>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cxnSp>
          <p:nvCxnSpPr>
            <p:cNvPr id="67" name="直接连接符 66">
              <a:extLst>
                <a:ext uri="{FF2B5EF4-FFF2-40B4-BE49-F238E27FC236}">
                  <a16:creationId xmlns:a16="http://schemas.microsoft.com/office/drawing/2014/main" id="{52A26DAB-F920-4B69-9B80-FB835A839790}"/>
                </a:ext>
              </a:extLst>
            </p:cNvPr>
            <p:cNvCxnSpPr>
              <a:cxnSpLocks/>
              <a:stCxn id="84" idx="0"/>
              <a:endCxn id="91" idx="1"/>
            </p:cNvCxnSpPr>
            <p:nvPr/>
          </p:nvCxnSpPr>
          <p:spPr>
            <a:xfrm>
              <a:off x="1809755" y="4042015"/>
              <a:ext cx="763260" cy="9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DF941DDF-E3DB-4FC7-AE86-BE2CA18D1F9E}"/>
                </a:ext>
              </a:extLst>
            </p:cNvPr>
            <p:cNvCxnSpPr>
              <a:cxnSpLocks/>
              <a:endCxn id="84" idx="3"/>
            </p:cNvCxnSpPr>
            <p:nvPr/>
          </p:nvCxnSpPr>
          <p:spPr>
            <a:xfrm flipV="1">
              <a:off x="990997" y="4042015"/>
              <a:ext cx="486246"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64CDF7D6-497A-4898-83EB-2D5B780215DA}"/>
                </a:ext>
              </a:extLst>
            </p:cNvPr>
            <p:cNvSpPr/>
            <p:nvPr/>
          </p:nvSpPr>
          <p:spPr>
            <a:xfrm>
              <a:off x="892837" y="3968606"/>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70" name="直接连接符 69">
              <a:extLst>
                <a:ext uri="{FF2B5EF4-FFF2-40B4-BE49-F238E27FC236}">
                  <a16:creationId xmlns:a16="http://schemas.microsoft.com/office/drawing/2014/main" id="{21A14BB3-4A81-43AF-B2F1-0E9D9DBBAB9F}"/>
                </a:ext>
              </a:extLst>
            </p:cNvPr>
            <p:cNvCxnSpPr/>
            <p:nvPr/>
          </p:nvCxnSpPr>
          <p:spPr>
            <a:xfrm flipH="1">
              <a:off x="2266405" y="4445671"/>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74A94D4-F0D6-4FF1-8382-2C46F61352EF}"/>
                </a:ext>
              </a:extLst>
            </p:cNvPr>
            <p:cNvCxnSpPr/>
            <p:nvPr/>
          </p:nvCxnSpPr>
          <p:spPr>
            <a:xfrm>
              <a:off x="2266405" y="4445671"/>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B5D56278-0D61-495E-B587-2B7626C01033}"/>
                </a:ext>
              </a:extLst>
            </p:cNvPr>
            <p:cNvCxnSpPr/>
            <p:nvPr/>
          </p:nvCxnSpPr>
          <p:spPr>
            <a:xfrm>
              <a:off x="2172746" y="5532151"/>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3AFFB617-9802-4466-8EB3-9B5A12D96CC3}"/>
                </a:ext>
              </a:extLst>
            </p:cNvPr>
            <p:cNvSpPr/>
            <p:nvPr/>
          </p:nvSpPr>
          <p:spPr>
            <a:xfrm rot="5400000">
              <a:off x="1952682" y="4868008"/>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74" name="直接连接符 73">
              <a:extLst>
                <a:ext uri="{FF2B5EF4-FFF2-40B4-BE49-F238E27FC236}">
                  <a16:creationId xmlns:a16="http://schemas.microsoft.com/office/drawing/2014/main" id="{741CCAF4-655E-4A4B-BDA7-C47BC9695F1E}"/>
                </a:ext>
              </a:extLst>
            </p:cNvPr>
            <p:cNvCxnSpPr>
              <a:cxnSpLocks/>
            </p:cNvCxnSpPr>
            <p:nvPr/>
          </p:nvCxnSpPr>
          <p:spPr>
            <a:xfrm>
              <a:off x="3448877" y="4282062"/>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A6E8EEE7-9A5E-47A0-9002-F03FC1C6FD53}"/>
                </a:ext>
              </a:extLst>
            </p:cNvPr>
            <p:cNvCxnSpPr>
              <a:cxnSpLocks/>
            </p:cNvCxnSpPr>
            <p:nvPr/>
          </p:nvCxnSpPr>
          <p:spPr>
            <a:xfrm>
              <a:off x="2252114" y="3487451"/>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71EBC42-ECA1-456A-A7E3-186711A1DA3A}"/>
                </a:ext>
              </a:extLst>
            </p:cNvPr>
            <p:cNvCxnSpPr>
              <a:cxnSpLocks/>
            </p:cNvCxnSpPr>
            <p:nvPr/>
          </p:nvCxnSpPr>
          <p:spPr>
            <a:xfrm>
              <a:off x="2252114" y="3487451"/>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56A710AF-5620-430C-86DB-43FFC4866783}"/>
                </a:ext>
              </a:extLst>
            </p:cNvPr>
            <p:cNvCxnSpPr>
              <a:cxnSpLocks/>
            </p:cNvCxnSpPr>
            <p:nvPr/>
          </p:nvCxnSpPr>
          <p:spPr>
            <a:xfrm>
              <a:off x="3791996" y="3478237"/>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 name="椭圆 77">
              <a:extLst>
                <a:ext uri="{FF2B5EF4-FFF2-40B4-BE49-F238E27FC236}">
                  <a16:creationId xmlns:a16="http://schemas.microsoft.com/office/drawing/2014/main" id="{C32DB9FC-8678-4BA8-8617-1A145EEDC6EB}"/>
                </a:ext>
              </a:extLst>
            </p:cNvPr>
            <p:cNvSpPr/>
            <p:nvPr/>
          </p:nvSpPr>
          <p:spPr>
            <a:xfrm>
              <a:off x="4027769" y="421483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A6047DD1-56B4-4808-8D92-B8E307F10EF4}"/>
                </a:ext>
              </a:extLst>
            </p:cNvPr>
            <p:cNvSpPr/>
            <p:nvPr/>
          </p:nvSpPr>
          <p:spPr>
            <a:xfrm>
              <a:off x="2742050" y="336972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E598E405-027A-45BC-A307-AA670F7B7242}"/>
                </a:ext>
              </a:extLst>
            </p:cNvPr>
            <p:cNvSpPr txBox="1"/>
            <p:nvPr/>
          </p:nvSpPr>
          <p:spPr>
            <a:xfrm>
              <a:off x="2896037" y="2975281"/>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C547094D-2048-498F-B212-17383797D478}"/>
                </a:ext>
              </a:extLst>
            </p:cNvPr>
            <p:cNvSpPr txBox="1"/>
            <p:nvPr/>
          </p:nvSpPr>
          <p:spPr>
            <a:xfrm>
              <a:off x="1737365" y="4738059"/>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19D0BF01-F444-4B29-896D-9C36CF6E2B9B}"/>
                </a:ext>
              </a:extLst>
            </p:cNvPr>
            <p:cNvSpPr txBox="1"/>
            <p:nvPr/>
          </p:nvSpPr>
          <p:spPr>
            <a:xfrm>
              <a:off x="3874546" y="4214839"/>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83" name="直接连接符 82">
              <a:extLst>
                <a:ext uri="{FF2B5EF4-FFF2-40B4-BE49-F238E27FC236}">
                  <a16:creationId xmlns:a16="http://schemas.microsoft.com/office/drawing/2014/main" id="{00D22166-7818-44CE-8245-DA0FD22362D7}"/>
                </a:ext>
              </a:extLst>
            </p:cNvPr>
            <p:cNvCxnSpPr>
              <a:cxnSpLocks/>
            </p:cNvCxnSpPr>
            <p:nvPr/>
          </p:nvCxnSpPr>
          <p:spPr>
            <a:xfrm>
              <a:off x="2238375" y="3487499"/>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等腰三角形 83">
              <a:extLst>
                <a:ext uri="{FF2B5EF4-FFF2-40B4-BE49-F238E27FC236}">
                  <a16:creationId xmlns:a16="http://schemas.microsoft.com/office/drawing/2014/main" id="{C6F70835-DBF2-458B-AF86-9E36B1414BE3}"/>
                </a:ext>
              </a:extLst>
            </p:cNvPr>
            <p:cNvSpPr/>
            <p:nvPr/>
          </p:nvSpPr>
          <p:spPr>
            <a:xfrm rot="5400000">
              <a:off x="1464871" y="3875759"/>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B18B52B7-5473-40BA-B65E-D251380378A9}"/>
                </a:ext>
              </a:extLst>
            </p:cNvPr>
            <p:cNvCxnSpPr>
              <a:cxnSpLocks/>
            </p:cNvCxnSpPr>
            <p:nvPr/>
          </p:nvCxnSpPr>
          <p:spPr>
            <a:xfrm>
              <a:off x="1832468" y="3833060"/>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6" name="文本框 85">
              <a:extLst>
                <a:ext uri="{FF2B5EF4-FFF2-40B4-BE49-F238E27FC236}">
                  <a16:creationId xmlns:a16="http://schemas.microsoft.com/office/drawing/2014/main" id="{4630DFAF-AC6B-4429-B7F0-F985B88E6520}"/>
                </a:ext>
              </a:extLst>
            </p:cNvPr>
            <p:cNvSpPr txBox="1"/>
            <p:nvPr/>
          </p:nvSpPr>
          <p:spPr>
            <a:xfrm>
              <a:off x="2869225" y="360055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87" name="直接箭头连接符 86">
              <a:extLst>
                <a:ext uri="{FF2B5EF4-FFF2-40B4-BE49-F238E27FC236}">
                  <a16:creationId xmlns:a16="http://schemas.microsoft.com/office/drawing/2014/main" id="{E566DA62-606C-402E-B56F-708779000CBC}"/>
                </a:ext>
              </a:extLst>
            </p:cNvPr>
            <p:cNvCxnSpPr/>
            <p:nvPr/>
          </p:nvCxnSpPr>
          <p:spPr>
            <a:xfrm>
              <a:off x="2822575" y="367408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EFE2B28E-CBD8-4501-9BB2-FB8A157E2029}"/>
                </a:ext>
              </a:extLst>
            </p:cNvPr>
            <p:cNvSpPr txBox="1"/>
            <p:nvPr/>
          </p:nvSpPr>
          <p:spPr>
            <a:xfrm>
              <a:off x="1470444" y="338321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89" name="直接箭头连接符 88">
              <a:extLst>
                <a:ext uri="{FF2B5EF4-FFF2-40B4-BE49-F238E27FC236}">
                  <a16:creationId xmlns:a16="http://schemas.microsoft.com/office/drawing/2014/main" id="{596D5E56-5CF5-4E42-8E5F-60EB9DEB1154}"/>
                </a:ext>
              </a:extLst>
            </p:cNvPr>
            <p:cNvCxnSpPr/>
            <p:nvPr/>
          </p:nvCxnSpPr>
          <p:spPr>
            <a:xfrm>
              <a:off x="1423133" y="3760929"/>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93" name="组合 92">
            <a:extLst>
              <a:ext uri="{FF2B5EF4-FFF2-40B4-BE49-F238E27FC236}">
                <a16:creationId xmlns:a16="http://schemas.microsoft.com/office/drawing/2014/main" id="{099A3ABD-C8D7-4CBD-80B1-A1EE2F0AE578}"/>
              </a:ext>
            </a:extLst>
          </p:cNvPr>
          <p:cNvGrpSpPr/>
          <p:nvPr/>
        </p:nvGrpSpPr>
        <p:grpSpPr>
          <a:xfrm>
            <a:off x="5436051" y="4020714"/>
            <a:ext cx="3707949" cy="2705170"/>
            <a:chOff x="5052118" y="3057499"/>
            <a:chExt cx="3707949" cy="2705170"/>
          </a:xfrm>
        </p:grpSpPr>
        <p:cxnSp>
          <p:nvCxnSpPr>
            <p:cNvPr id="94" name="直接连接符 93">
              <a:extLst>
                <a:ext uri="{FF2B5EF4-FFF2-40B4-BE49-F238E27FC236}">
                  <a16:creationId xmlns:a16="http://schemas.microsoft.com/office/drawing/2014/main" id="{33CEDF8C-0065-45CD-885D-3CE9B1ADF033}"/>
                </a:ext>
              </a:extLst>
            </p:cNvPr>
            <p:cNvCxnSpPr>
              <a:cxnSpLocks/>
            </p:cNvCxnSpPr>
            <p:nvPr/>
          </p:nvCxnSpPr>
          <p:spPr>
            <a:xfrm>
              <a:off x="6569538" y="3717969"/>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EFF43124-103F-4C93-874C-C3FA9B00D523}"/>
                </a:ext>
              </a:extLst>
            </p:cNvPr>
            <p:cNvCxnSpPr>
              <a:cxnSpLocks/>
            </p:cNvCxnSpPr>
            <p:nvPr/>
          </p:nvCxnSpPr>
          <p:spPr>
            <a:xfrm>
              <a:off x="6555799" y="3718017"/>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69C5F0E1-56C0-4830-82B4-3783F0ADD1DA}"/>
                </a:ext>
              </a:extLst>
            </p:cNvPr>
            <p:cNvSpPr txBox="1"/>
            <p:nvPr/>
          </p:nvSpPr>
          <p:spPr>
            <a:xfrm>
              <a:off x="5052118" y="4250970"/>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D4792614-0829-4ABB-A418-239B282EB30C}"/>
                </a:ext>
              </a:extLst>
            </p:cNvPr>
            <p:cNvGrpSpPr/>
            <p:nvPr/>
          </p:nvGrpSpPr>
          <p:grpSpPr>
            <a:xfrm>
              <a:off x="6890439" y="4004580"/>
              <a:ext cx="875862" cy="1016000"/>
              <a:chOff x="1968719" y="2667861"/>
              <a:chExt cx="875862" cy="1016000"/>
            </a:xfrm>
          </p:grpSpPr>
          <p:sp>
            <p:nvSpPr>
              <p:cNvPr id="120" name="等腰三角形 119">
                <a:extLst>
                  <a:ext uri="{FF2B5EF4-FFF2-40B4-BE49-F238E27FC236}">
                    <a16:creationId xmlns:a16="http://schemas.microsoft.com/office/drawing/2014/main" id="{2F340058-B079-4781-9AF7-E6773F3E0117}"/>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5905729E-12A9-464E-9A33-569FB34C36BE}"/>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122" name="文本框 121">
                <a:extLst>
                  <a:ext uri="{FF2B5EF4-FFF2-40B4-BE49-F238E27FC236}">
                    <a16:creationId xmlns:a16="http://schemas.microsoft.com/office/drawing/2014/main" id="{9667B678-2FF2-4D49-991C-92B4336E1087}"/>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98" name="椭圆 97">
              <a:extLst>
                <a:ext uri="{FF2B5EF4-FFF2-40B4-BE49-F238E27FC236}">
                  <a16:creationId xmlns:a16="http://schemas.microsoft.com/office/drawing/2014/main" id="{94171AF2-04F5-4998-9F99-20CEFDB66B2B}"/>
                </a:ext>
              </a:extLst>
            </p:cNvPr>
            <p:cNvSpPr/>
            <p:nvPr/>
          </p:nvSpPr>
          <p:spPr>
            <a:xfrm>
              <a:off x="5210261" y="4199124"/>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99" name="直接连接符 98">
              <a:extLst>
                <a:ext uri="{FF2B5EF4-FFF2-40B4-BE49-F238E27FC236}">
                  <a16:creationId xmlns:a16="http://schemas.microsoft.com/office/drawing/2014/main" id="{B9B8F96B-DB6C-449B-9BB9-3CAF0E1526F1}"/>
                </a:ext>
              </a:extLst>
            </p:cNvPr>
            <p:cNvCxnSpPr/>
            <p:nvPr/>
          </p:nvCxnSpPr>
          <p:spPr>
            <a:xfrm flipH="1">
              <a:off x="6583829" y="4676189"/>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0FB318A6-FDF9-4256-B8AC-495ACA7703D5}"/>
                </a:ext>
              </a:extLst>
            </p:cNvPr>
            <p:cNvCxnSpPr/>
            <p:nvPr/>
          </p:nvCxnSpPr>
          <p:spPr>
            <a:xfrm>
              <a:off x="6583829" y="4676189"/>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A173EE36-B5F9-4E8C-A968-BFA8E731DC6C}"/>
                </a:ext>
              </a:extLst>
            </p:cNvPr>
            <p:cNvCxnSpPr/>
            <p:nvPr/>
          </p:nvCxnSpPr>
          <p:spPr>
            <a:xfrm>
              <a:off x="6490170" y="5762669"/>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矩形 101">
              <a:extLst>
                <a:ext uri="{FF2B5EF4-FFF2-40B4-BE49-F238E27FC236}">
                  <a16:creationId xmlns:a16="http://schemas.microsoft.com/office/drawing/2014/main" id="{2B372AA1-F783-4491-BDFF-E686C0787505}"/>
                </a:ext>
              </a:extLst>
            </p:cNvPr>
            <p:cNvSpPr/>
            <p:nvPr/>
          </p:nvSpPr>
          <p:spPr>
            <a:xfrm rot="5400000">
              <a:off x="6270106" y="5098526"/>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03" name="直接连接符 102">
              <a:extLst>
                <a:ext uri="{FF2B5EF4-FFF2-40B4-BE49-F238E27FC236}">
                  <a16:creationId xmlns:a16="http://schemas.microsoft.com/office/drawing/2014/main" id="{DAB5B415-AC19-422D-897C-9EB2B6FE6252}"/>
                </a:ext>
              </a:extLst>
            </p:cNvPr>
            <p:cNvCxnSpPr>
              <a:cxnSpLocks/>
            </p:cNvCxnSpPr>
            <p:nvPr/>
          </p:nvCxnSpPr>
          <p:spPr>
            <a:xfrm>
              <a:off x="7766301" y="4512580"/>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ADE8E8F0-D7DB-44A9-9DF5-A48519E5D609}"/>
                </a:ext>
              </a:extLst>
            </p:cNvPr>
            <p:cNvCxnSpPr>
              <a:cxnSpLocks/>
            </p:cNvCxnSpPr>
            <p:nvPr/>
          </p:nvCxnSpPr>
          <p:spPr>
            <a:xfrm>
              <a:off x="6569538" y="3717969"/>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75486814-54AC-4A99-B535-BF47E4A450E1}"/>
                </a:ext>
              </a:extLst>
            </p:cNvPr>
            <p:cNvCxnSpPr>
              <a:cxnSpLocks/>
            </p:cNvCxnSpPr>
            <p:nvPr/>
          </p:nvCxnSpPr>
          <p:spPr>
            <a:xfrm>
              <a:off x="8109420" y="3708755"/>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6" name="椭圆 105">
              <a:extLst>
                <a:ext uri="{FF2B5EF4-FFF2-40B4-BE49-F238E27FC236}">
                  <a16:creationId xmlns:a16="http://schemas.microsoft.com/office/drawing/2014/main" id="{7D4C99FA-23AC-42F9-A863-70A773DDC6D2}"/>
                </a:ext>
              </a:extLst>
            </p:cNvPr>
            <p:cNvSpPr/>
            <p:nvPr/>
          </p:nvSpPr>
          <p:spPr>
            <a:xfrm>
              <a:off x="8345193" y="4445357"/>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1D6AA3E0-064D-4FF0-9CAE-9BA73B56A1D9}"/>
                </a:ext>
              </a:extLst>
            </p:cNvPr>
            <p:cNvSpPr txBox="1"/>
            <p:nvPr/>
          </p:nvSpPr>
          <p:spPr>
            <a:xfrm>
              <a:off x="6054789" y="4968577"/>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A2C89FCC-4373-48D0-B90B-22F0356188E0}"/>
                </a:ext>
              </a:extLst>
            </p:cNvPr>
            <p:cNvSpPr txBox="1"/>
            <p:nvPr/>
          </p:nvSpPr>
          <p:spPr>
            <a:xfrm>
              <a:off x="8191970" y="4445357"/>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109" name="直接连接符 108">
              <a:extLst>
                <a:ext uri="{FF2B5EF4-FFF2-40B4-BE49-F238E27FC236}">
                  <a16:creationId xmlns:a16="http://schemas.microsoft.com/office/drawing/2014/main" id="{EC8879C4-4C85-4E31-8FD4-7504AA132062}"/>
                </a:ext>
              </a:extLst>
            </p:cNvPr>
            <p:cNvCxnSpPr>
              <a:cxnSpLocks/>
            </p:cNvCxnSpPr>
            <p:nvPr/>
          </p:nvCxnSpPr>
          <p:spPr>
            <a:xfrm>
              <a:off x="5350557" y="4279265"/>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组合 109">
              <a:extLst>
                <a:ext uri="{FF2B5EF4-FFF2-40B4-BE49-F238E27FC236}">
                  <a16:creationId xmlns:a16="http://schemas.microsoft.com/office/drawing/2014/main" id="{A7136FE4-6AF4-4F51-B3F2-87757D6CD60A}"/>
                </a:ext>
              </a:extLst>
            </p:cNvPr>
            <p:cNvGrpSpPr/>
            <p:nvPr/>
          </p:nvGrpSpPr>
          <p:grpSpPr>
            <a:xfrm>
              <a:off x="5690496" y="3772062"/>
              <a:ext cx="624277" cy="994606"/>
              <a:chOff x="7295000" y="1958673"/>
              <a:chExt cx="624277" cy="994606"/>
            </a:xfrm>
          </p:grpSpPr>
          <p:sp>
            <p:nvSpPr>
              <p:cNvPr id="116" name="矩形 115">
                <a:extLst>
                  <a:ext uri="{FF2B5EF4-FFF2-40B4-BE49-F238E27FC236}">
                    <a16:creationId xmlns:a16="http://schemas.microsoft.com/office/drawing/2014/main" id="{CFE41B5A-2812-437B-9ED1-0F764F6F0630}"/>
                  </a:ext>
                </a:extLst>
              </p:cNvPr>
              <p:cNvSpPr/>
              <p:nvPr/>
            </p:nvSpPr>
            <p:spPr>
              <a:xfrm>
                <a:off x="7295000"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453518A8-C90B-46E2-A5E7-093127B304FE}"/>
                  </a:ext>
                </a:extLst>
              </p:cNvPr>
              <p:cNvSpPr txBox="1"/>
              <p:nvPr/>
            </p:nvSpPr>
            <p:spPr>
              <a:xfrm>
                <a:off x="7448987" y="1958673"/>
                <a:ext cx="3898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B235F4AD-596F-4F82-AB39-30749274B095}"/>
                  </a:ext>
                </a:extLst>
              </p:cNvPr>
              <p:cNvSpPr txBox="1"/>
              <p:nvPr/>
            </p:nvSpPr>
            <p:spPr>
              <a:xfrm>
                <a:off x="7422175" y="2583947"/>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119" name="直接箭头连接符 118">
                <a:extLst>
                  <a:ext uri="{FF2B5EF4-FFF2-40B4-BE49-F238E27FC236}">
                    <a16:creationId xmlns:a16="http://schemas.microsoft.com/office/drawing/2014/main" id="{E0470750-F6F1-4E19-9E45-F7B0EC0988AF}"/>
                  </a:ext>
                </a:extLst>
              </p:cNvPr>
              <p:cNvCxnSpPr>
                <a:cxnSpLocks/>
              </p:cNvCxnSpPr>
              <p:nvPr/>
            </p:nvCxnSpPr>
            <p:spPr>
              <a:xfrm>
                <a:off x="7375525" y="2657475"/>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111" name="等腰三角形 110">
              <a:extLst>
                <a:ext uri="{FF2B5EF4-FFF2-40B4-BE49-F238E27FC236}">
                  <a16:creationId xmlns:a16="http://schemas.microsoft.com/office/drawing/2014/main" id="{297C4F02-ABD5-4EBA-B8B9-C296DBF46BD2}"/>
                </a:ext>
              </a:extLst>
            </p:cNvPr>
            <p:cNvSpPr/>
            <p:nvPr/>
          </p:nvSpPr>
          <p:spPr>
            <a:xfrm rot="5400000">
              <a:off x="7124452" y="3550043"/>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id="{62804941-8D84-493C-8AE9-37CB6546C7F7}"/>
                </a:ext>
              </a:extLst>
            </p:cNvPr>
            <p:cNvCxnSpPr>
              <a:cxnSpLocks/>
            </p:cNvCxnSpPr>
            <p:nvPr/>
          </p:nvCxnSpPr>
          <p:spPr>
            <a:xfrm>
              <a:off x="7492049" y="3507344"/>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3" name="文本框 112">
              <a:extLst>
                <a:ext uri="{FF2B5EF4-FFF2-40B4-BE49-F238E27FC236}">
                  <a16:creationId xmlns:a16="http://schemas.microsoft.com/office/drawing/2014/main" id="{92CCD20F-D033-4C34-B424-C678BB79F8B0}"/>
                </a:ext>
              </a:extLst>
            </p:cNvPr>
            <p:cNvSpPr txBox="1"/>
            <p:nvPr/>
          </p:nvSpPr>
          <p:spPr>
            <a:xfrm>
              <a:off x="7130025" y="3057499"/>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115" name="直接箭头连接符 114">
              <a:extLst>
                <a:ext uri="{FF2B5EF4-FFF2-40B4-BE49-F238E27FC236}">
                  <a16:creationId xmlns:a16="http://schemas.microsoft.com/office/drawing/2014/main" id="{C38B727A-EB67-492F-B171-5173AFE5F769}"/>
                </a:ext>
              </a:extLst>
            </p:cNvPr>
            <p:cNvCxnSpPr/>
            <p:nvPr/>
          </p:nvCxnSpPr>
          <p:spPr>
            <a:xfrm>
              <a:off x="7082714" y="343521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4" name="文本框 3">
            <a:extLst>
              <a:ext uri="{FF2B5EF4-FFF2-40B4-BE49-F238E27FC236}">
                <a16:creationId xmlns:a16="http://schemas.microsoft.com/office/drawing/2014/main" id="{237B6770-586F-409C-812C-AD3A98438366}"/>
              </a:ext>
            </a:extLst>
          </p:cNvPr>
          <p:cNvSpPr txBox="1"/>
          <p:nvPr/>
        </p:nvSpPr>
        <p:spPr>
          <a:xfrm>
            <a:off x="464469" y="5984916"/>
            <a:ext cx="97637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二极管</a:t>
            </a:r>
          </a:p>
        </p:txBody>
      </p:sp>
      <p:grpSp>
        <p:nvGrpSpPr>
          <p:cNvPr id="125" name="组合 124">
            <a:extLst>
              <a:ext uri="{FF2B5EF4-FFF2-40B4-BE49-F238E27FC236}">
                <a16:creationId xmlns:a16="http://schemas.microsoft.com/office/drawing/2014/main" id="{0290A88E-34F2-4CBB-A544-CDD1DD809DC7}"/>
              </a:ext>
            </a:extLst>
          </p:cNvPr>
          <p:cNvGrpSpPr/>
          <p:nvPr/>
        </p:nvGrpSpPr>
        <p:grpSpPr>
          <a:xfrm>
            <a:off x="5488876" y="1298634"/>
            <a:ext cx="3387068" cy="2564531"/>
            <a:chOff x="454689" y="2338127"/>
            <a:chExt cx="4759016" cy="3603307"/>
          </a:xfrm>
        </p:grpSpPr>
        <p:pic>
          <p:nvPicPr>
            <p:cNvPr id="126" name="图片 125">
              <a:extLst>
                <a:ext uri="{FF2B5EF4-FFF2-40B4-BE49-F238E27FC236}">
                  <a16:creationId xmlns:a16="http://schemas.microsoft.com/office/drawing/2014/main" id="{A12EA4FB-B17A-428D-88C8-90A70DA27685}"/>
                </a:ext>
              </a:extLst>
            </p:cNvPr>
            <p:cNvPicPr>
              <a:picLocks noChangeAspect="1"/>
            </p:cNvPicPr>
            <p:nvPr/>
          </p:nvPicPr>
          <p:blipFill>
            <a:blip r:embed="rId4"/>
            <a:stretch>
              <a:fillRect/>
            </a:stretch>
          </p:blipFill>
          <p:spPr>
            <a:xfrm>
              <a:off x="454689" y="2338127"/>
              <a:ext cx="4759016" cy="3603307"/>
            </a:xfrm>
            <a:prstGeom prst="rect">
              <a:avLst/>
            </a:prstGeom>
          </p:spPr>
        </p:pic>
        <p:sp>
          <p:nvSpPr>
            <p:cNvPr id="127" name="文本框 126">
              <a:extLst>
                <a:ext uri="{FF2B5EF4-FFF2-40B4-BE49-F238E27FC236}">
                  <a16:creationId xmlns:a16="http://schemas.microsoft.com/office/drawing/2014/main" id="{13A1B3C7-DB27-446F-A963-6F16B2ACCC8E}"/>
                </a:ext>
              </a:extLst>
            </p:cNvPr>
            <p:cNvSpPr txBox="1"/>
            <p:nvPr/>
          </p:nvSpPr>
          <p:spPr>
            <a:xfrm>
              <a:off x="1799980" y="3774121"/>
              <a:ext cx="1545616"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LM324N</a:t>
              </a:r>
              <a:endParaRPr lang="zh-CN"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0633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4400" b="1" dirty="0">
                <a:solidFill>
                  <a:schemeClr val="bg1"/>
                </a:solidFill>
                <a:latin typeface="黑体" panose="02010609060101010101" pitchFamily="49" charset="-122"/>
                <a:ea typeface="黑体" panose="02010609060101010101" pitchFamily="49" charset="-122"/>
              </a:rPr>
              <a:t>步骤</a:t>
            </a:r>
            <a:r>
              <a:rPr lang="en-US" altLang="zh-CN" sz="4400" b="1" dirty="0">
                <a:solidFill>
                  <a:schemeClr val="bg1"/>
                </a:solidFill>
                <a:latin typeface="黑体" panose="02010609060101010101" pitchFamily="49" charset="-122"/>
                <a:ea typeface="黑体" panose="02010609060101010101" pitchFamily="49" charset="-122"/>
              </a:rPr>
              <a:t>2:</a:t>
            </a:r>
            <a:r>
              <a:rPr lang="zh-CN" altLang="en-US" sz="4400" b="1" dirty="0">
                <a:solidFill>
                  <a:schemeClr val="bg1"/>
                </a:solidFill>
                <a:latin typeface="黑体" panose="02010609060101010101" pitchFamily="49" charset="-122"/>
                <a:ea typeface="黑体" panose="02010609060101010101" pitchFamily="49" charset="-122"/>
              </a:rPr>
              <a:t>测量基本运算电路</a:t>
            </a:r>
            <a:endParaRPr lang="zh-CN" altLang="en-US" sz="4400" b="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114" name="TextBox 5">
                <a:extLst>
                  <a:ext uri="{FF2B5EF4-FFF2-40B4-BE49-F238E27FC236}">
                    <a16:creationId xmlns:a16="http://schemas.microsoft.com/office/drawing/2014/main" id="{45E2A18D-D090-4519-8949-85DE2F00CBC5}"/>
                  </a:ext>
                </a:extLst>
              </p:cNvPr>
              <p:cNvSpPr txBox="1">
                <a:spLocks noChangeArrowheads="1"/>
              </p:cNvSpPr>
              <p:nvPr/>
            </p:nvSpPr>
            <p:spPr bwMode="auto">
              <a:xfrm>
                <a:off x="13215" y="1213440"/>
                <a:ext cx="5143217" cy="2382191"/>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30000"/>
                  </a:lnSpc>
                  <a:buFont typeface="Wingdings" panose="05000000000000000000" pitchFamily="2" charset="2"/>
                  <a:buChar char="n"/>
                </a:pPr>
                <a:r>
                  <a:rPr lang="zh-CN" altLang="en-US" sz="2400" dirty="0">
                    <a:solidFill>
                      <a:srgbClr val="0000FF"/>
                    </a:solidFill>
                    <a:latin typeface="Times New Roman" panose="02020603050405020304" pitchFamily="18" charset="0"/>
                    <a:cs typeface="Times New Roman" panose="02020603050405020304" pitchFamily="18" charset="0"/>
                  </a:rPr>
                  <a:t>测试</a:t>
                </a:r>
                <a:r>
                  <a:rPr lang="zh-CN" altLang="en-US" sz="2400" b="1" dirty="0">
                    <a:solidFill>
                      <a:srgbClr val="0000FF"/>
                    </a:solidFill>
                    <a:latin typeface="Times New Roman" panose="02020603050405020304" pitchFamily="18" charset="0"/>
                    <a:cs typeface="Times New Roman" panose="02020603050405020304" pitchFamily="18" charset="0"/>
                  </a:rPr>
                  <a:t>基本运算电路</a:t>
                </a: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选择合适电阻并搭建所设计的电路：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①指数运算电路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pPr>
                  <a:lnSpc>
                    <a:spcPct val="130000"/>
                  </a:lnSpc>
                </a:pPr>
                <a:r>
                  <a:rPr lang="zh-CN" altLang="en-US" sz="2400" b="0" dirty="0">
                    <a:solidFill>
                      <a:srgbClr val="0000FF"/>
                    </a:solidFill>
                    <a:latin typeface="Times New Roman" panose="02020603050405020304" pitchFamily="18" charset="0"/>
                    <a:cs typeface="Times New Roman" panose="02020603050405020304" pitchFamily="18" charset="0"/>
                  </a:rPr>
                  <a:t>②对数运算电路</a:t>
                </a:r>
                <a:endParaRPr lang="en-US" altLang="zh-CN" sz="2400" b="0" dirty="0">
                  <a:solidFill>
                    <a:srgbClr val="0000FF"/>
                  </a:solidFill>
                  <a:latin typeface="Times New Roman" panose="02020603050405020304" pitchFamily="18" charset="0"/>
                  <a:cs typeface="Times New Roman" panose="02020603050405020304" pitchFamily="18" charset="0"/>
                </a:endParaRPr>
              </a:p>
              <a:p>
                <a:r>
                  <a:rPr lang="zh-CN" altLang="en-US" sz="2400" b="0" dirty="0">
                    <a:solidFill>
                      <a:srgbClr val="0000FF"/>
                    </a:solidFill>
                    <a:latin typeface="Times New Roman" panose="02020603050405020304" pitchFamily="18" charset="0"/>
                    <a:cs typeface="Times New Roman" panose="02020603050405020304" pitchFamily="18" charset="0"/>
                  </a:rPr>
                  <a:t>验证运算功能，拟合得到参数</a:t>
                </a:r>
                <a14:m>
                  <m:oMath xmlns:m="http://schemas.openxmlformats.org/officeDocument/2006/math">
                    <m:sSub>
                      <m:sSubPr>
                        <m:ctrlPr>
                          <a:rPr lang="en-US" altLang="zh-CN" sz="2400" b="1" i="1" smtClean="0">
                            <a:solidFill>
                              <a:srgbClr val="0000FF"/>
                            </a:solidFill>
                            <a:latin typeface="Cambria Math" panose="02040503050406030204" pitchFamily="18" charset="0"/>
                            <a:ea typeface="Cambria Math" panose="02040503050406030204" pitchFamily="18" charset="0"/>
                          </a:rPr>
                        </m:ctrlPr>
                      </m:sSubPr>
                      <m:e>
                        <m:r>
                          <a:rPr lang="en-US" altLang="zh-CN" sz="2400" b="1" i="1" smtClean="0">
                            <a:solidFill>
                              <a:srgbClr val="0000FF"/>
                            </a:solidFill>
                            <a:latin typeface="Cambria Math" panose="02040503050406030204" pitchFamily="18" charset="0"/>
                            <a:ea typeface="Cambria Math" panose="02040503050406030204" pitchFamily="18" charset="0"/>
                          </a:rPr>
                          <m:t>𝑰</m:t>
                        </m:r>
                      </m:e>
                      <m:sub>
                        <m:r>
                          <a:rPr lang="en-US" altLang="zh-CN" sz="2400" b="1" i="1" smtClean="0">
                            <a:solidFill>
                              <a:srgbClr val="0000FF"/>
                            </a:solidFill>
                            <a:latin typeface="Cambria Math" panose="02040503050406030204" pitchFamily="18" charset="0"/>
                            <a:ea typeface="Cambria Math" panose="02040503050406030204" pitchFamily="18" charset="0"/>
                          </a:rPr>
                          <m:t>𝑺</m:t>
                        </m:r>
                      </m:sub>
                    </m:sSub>
                  </m:oMath>
                </a14:m>
                <a:r>
                  <a:rPr lang="zh-CN" altLang="en-US" sz="2400" b="1" dirty="0">
                    <a:solidFill>
                      <a:srgbClr val="0000FF"/>
                    </a:solidFill>
                  </a:rPr>
                  <a:t>和</a:t>
                </a:r>
                <a14:m>
                  <m:oMath xmlns:m="http://schemas.openxmlformats.org/officeDocument/2006/math">
                    <m:sSub>
                      <m:sSubPr>
                        <m:ctrlPr>
                          <a:rPr lang="en-US" altLang="zh-CN" sz="2400" b="1" i="1" smtClean="0">
                            <a:solidFill>
                              <a:srgbClr val="0000FF"/>
                            </a:solidFill>
                            <a:latin typeface="Cambria Math" panose="02040503050406030204" pitchFamily="18" charset="0"/>
                            <a:ea typeface="Cambria Math" panose="02040503050406030204" pitchFamily="18" charset="0"/>
                          </a:rPr>
                        </m:ctrlPr>
                      </m:sSubPr>
                      <m:e>
                        <m:r>
                          <a:rPr lang="en-US" altLang="zh-CN" sz="2400" b="1" i="1" smtClean="0">
                            <a:solidFill>
                              <a:srgbClr val="0000FF"/>
                            </a:solidFill>
                            <a:latin typeface="Cambria Math" panose="02040503050406030204" pitchFamily="18" charset="0"/>
                            <a:ea typeface="Cambria Math" panose="02040503050406030204" pitchFamily="18" charset="0"/>
                          </a:rPr>
                          <m:t>𝑼</m:t>
                        </m:r>
                      </m:e>
                      <m:sub>
                        <m:r>
                          <a:rPr lang="en-US" altLang="zh-CN" sz="2400" b="1" i="1" smtClean="0">
                            <a:solidFill>
                              <a:srgbClr val="0000FF"/>
                            </a:solidFill>
                            <a:latin typeface="Cambria Math" panose="02040503050406030204" pitchFamily="18" charset="0"/>
                            <a:ea typeface="Cambria Math" panose="02040503050406030204" pitchFamily="18" charset="0"/>
                          </a:rPr>
                          <m:t>𝑻</m:t>
                        </m:r>
                      </m:sub>
                    </m:sSub>
                  </m:oMath>
                </a14:m>
                <a:endParaRPr lang="zh-CN" altLang="en-US" sz="2400" b="0" dirty="0">
                  <a:solidFill>
                    <a:srgbClr val="0000FF"/>
                  </a:solidFill>
                  <a:latin typeface="Times New Roman" panose="02020603050405020304" pitchFamily="18" charset="0"/>
                  <a:cs typeface="Times New Roman" panose="02020603050405020304" pitchFamily="18" charset="0"/>
                </a:endParaRPr>
              </a:p>
            </p:txBody>
          </p:sp>
        </mc:Choice>
        <mc:Fallback>
          <p:sp>
            <p:nvSpPr>
              <p:cNvPr id="114" name="TextBox 5">
                <a:extLst>
                  <a:ext uri="{FF2B5EF4-FFF2-40B4-BE49-F238E27FC236}">
                    <a16:creationId xmlns:a16="http://schemas.microsoft.com/office/drawing/2014/main" id="{45E2A18D-D090-4519-8949-85DE2F00CBC5}"/>
                  </a:ext>
                </a:extLst>
              </p:cNvPr>
              <p:cNvSpPr txBox="1">
                <a:spLocks noRot="1" noChangeAspect="1" noMove="1" noResize="1" noEditPoints="1" noAdjustHandles="1" noChangeArrowheads="1" noChangeShapeType="1" noTextEdit="1"/>
              </p:cNvSpPr>
              <p:nvPr/>
            </p:nvSpPr>
            <p:spPr bwMode="auto">
              <a:xfrm>
                <a:off x="13215" y="1213440"/>
                <a:ext cx="5143217" cy="2382191"/>
              </a:xfrm>
              <a:prstGeom prst="rect">
                <a:avLst/>
              </a:prstGeom>
              <a:blipFill>
                <a:blip r:embed="rId3"/>
                <a:stretch>
                  <a:fillRect l="-1777" t="-256" r="-237" b="-4092"/>
                </a:stretch>
              </a:blipFill>
              <a:ln>
                <a:no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E9E7B04-2286-4A96-BBD1-98BD2F2E1473}"/>
              </a:ext>
            </a:extLst>
          </p:cNvPr>
          <p:cNvSpPr txBox="1"/>
          <p:nvPr/>
        </p:nvSpPr>
        <p:spPr>
          <a:xfrm>
            <a:off x="13215" y="3539232"/>
            <a:ext cx="4185761" cy="1200329"/>
          </a:xfrm>
          <a:prstGeom prst="rect">
            <a:avLst/>
          </a:prstGeom>
          <a:noFill/>
        </p:spPr>
        <p:txBody>
          <a:bodyPr wrap="none" rtlCol="0">
            <a:spAutoFit/>
          </a:bodyPr>
          <a:lstStyle/>
          <a:p>
            <a:r>
              <a:rPr lang="zh-CN" altLang="en-US" sz="2400" dirty="0">
                <a:latin typeface="Arial" panose="020B0604020202020204" pitchFamily="34" charset="0"/>
                <a:ea typeface="黑体" panose="02010609060101010101" pitchFamily="49" charset="-122"/>
                <a:cs typeface="Arial" panose="020B0604020202020204" pitchFamily="34" charset="0"/>
              </a:rPr>
              <a:t>课堂</a:t>
            </a:r>
            <a:r>
              <a:rPr lang="zh-CN" altLang="en-US" sz="2400" b="0" dirty="0">
                <a:latin typeface="Arial" panose="020B0604020202020204" pitchFamily="34" charset="0"/>
                <a:ea typeface="黑体" panose="02010609060101010101" pitchFamily="49" charset="-122"/>
                <a:cs typeface="Arial" panose="020B0604020202020204" pitchFamily="34" charset="0"/>
              </a:rPr>
              <a:t>检查：</a:t>
            </a:r>
            <a:endParaRPr lang="en-US" altLang="zh-CN" sz="2400" b="0" dirty="0">
              <a:latin typeface="Arial" panose="020B0604020202020204" pitchFamily="34" charset="0"/>
              <a:ea typeface="黑体" panose="02010609060101010101" pitchFamily="49" charset="-122"/>
              <a:cs typeface="Arial" panose="020B0604020202020204" pitchFamily="34" charset="0"/>
            </a:endParaRPr>
          </a:p>
          <a:p>
            <a:r>
              <a:rPr lang="zh-CN" altLang="en-US" sz="2400" dirty="0">
                <a:latin typeface="Arial" panose="020B0604020202020204" pitchFamily="34" charset="0"/>
                <a:ea typeface="黑体" panose="02010609060101010101" pitchFamily="49" charset="-122"/>
                <a:cs typeface="Arial" panose="020B0604020202020204" pitchFamily="34" charset="0"/>
              </a:rPr>
              <a:t>用两个运放来搭建这两个电路</a:t>
            </a:r>
            <a:endParaRPr lang="en-US" altLang="zh-CN" sz="2400" dirty="0">
              <a:latin typeface="Arial" panose="020B0604020202020204" pitchFamily="34" charset="0"/>
              <a:ea typeface="黑体" panose="02010609060101010101" pitchFamily="49" charset="-122"/>
              <a:cs typeface="Arial" panose="020B0604020202020204" pitchFamily="34" charset="0"/>
            </a:endParaRPr>
          </a:p>
          <a:p>
            <a:r>
              <a:rPr lang="zh-CN" altLang="en-US" sz="2400" b="0" dirty="0">
                <a:latin typeface="Arial" panose="020B0604020202020204" pitchFamily="34" charset="0"/>
                <a:ea typeface="黑体" panose="02010609060101010101" pitchFamily="49" charset="-122"/>
                <a:cs typeface="Arial" panose="020B0604020202020204" pitchFamily="34" charset="0"/>
              </a:rPr>
              <a:t>同时检查两个电路</a:t>
            </a:r>
            <a:endParaRPr lang="en-US" altLang="zh-CN" sz="2400" b="0" dirty="0">
              <a:latin typeface="Arial" panose="020B0604020202020204" pitchFamily="34" charset="0"/>
              <a:ea typeface="黑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8FEB064B-346C-4F17-9C0A-217B54BE68A1}"/>
              </a:ext>
            </a:extLst>
          </p:cNvPr>
          <p:cNvPicPr>
            <a:picLocks noChangeAspect="1"/>
          </p:cNvPicPr>
          <p:nvPr/>
        </p:nvPicPr>
        <p:blipFill>
          <a:blip r:embed="rId4"/>
          <a:stretch>
            <a:fillRect/>
          </a:stretch>
        </p:blipFill>
        <p:spPr>
          <a:xfrm>
            <a:off x="77342" y="4856456"/>
            <a:ext cx="1638852" cy="1130579"/>
          </a:xfrm>
          <a:prstGeom prst="rect">
            <a:avLst/>
          </a:prstGeom>
        </p:spPr>
      </p:pic>
      <p:grpSp>
        <p:nvGrpSpPr>
          <p:cNvPr id="9" name="组合 8">
            <a:extLst>
              <a:ext uri="{FF2B5EF4-FFF2-40B4-BE49-F238E27FC236}">
                <a16:creationId xmlns:a16="http://schemas.microsoft.com/office/drawing/2014/main" id="{91799677-E6A7-4DB8-8CE2-9FD4840F0F37}"/>
              </a:ext>
            </a:extLst>
          </p:cNvPr>
          <p:cNvGrpSpPr/>
          <p:nvPr/>
        </p:nvGrpSpPr>
        <p:grpSpPr>
          <a:xfrm>
            <a:off x="5488876" y="1298634"/>
            <a:ext cx="3387068" cy="2564531"/>
            <a:chOff x="454689" y="2338127"/>
            <a:chExt cx="4759016" cy="3603307"/>
          </a:xfrm>
        </p:grpSpPr>
        <p:pic>
          <p:nvPicPr>
            <p:cNvPr id="10" name="图片 9">
              <a:extLst>
                <a:ext uri="{FF2B5EF4-FFF2-40B4-BE49-F238E27FC236}">
                  <a16:creationId xmlns:a16="http://schemas.microsoft.com/office/drawing/2014/main" id="{BDA90407-3CC7-48DB-9761-5787FCE60DEE}"/>
                </a:ext>
              </a:extLst>
            </p:cNvPr>
            <p:cNvPicPr>
              <a:picLocks noChangeAspect="1"/>
            </p:cNvPicPr>
            <p:nvPr/>
          </p:nvPicPr>
          <p:blipFill>
            <a:blip r:embed="rId5"/>
            <a:stretch>
              <a:fillRect/>
            </a:stretch>
          </p:blipFill>
          <p:spPr>
            <a:xfrm>
              <a:off x="454689" y="2338127"/>
              <a:ext cx="4759016" cy="3603307"/>
            </a:xfrm>
            <a:prstGeom prst="rect">
              <a:avLst/>
            </a:prstGeom>
          </p:spPr>
        </p:pic>
        <p:sp>
          <p:nvSpPr>
            <p:cNvPr id="11" name="文本框 10">
              <a:extLst>
                <a:ext uri="{FF2B5EF4-FFF2-40B4-BE49-F238E27FC236}">
                  <a16:creationId xmlns:a16="http://schemas.microsoft.com/office/drawing/2014/main" id="{43A57E32-54BD-46A6-B153-3E6D77A0BAFE}"/>
                </a:ext>
              </a:extLst>
            </p:cNvPr>
            <p:cNvSpPr txBox="1"/>
            <p:nvPr/>
          </p:nvSpPr>
          <p:spPr>
            <a:xfrm>
              <a:off x="1799980" y="3774121"/>
              <a:ext cx="1545616"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LM324N</a:t>
              </a:r>
              <a:endParaRPr lang="zh-CN" altLang="en-US" sz="2800" dirty="0">
                <a:latin typeface="Arial" panose="020B0604020202020204" pitchFamily="34" charset="0"/>
                <a:cs typeface="Arial" panose="020B0604020202020204" pitchFamily="34" charset="0"/>
              </a:endParaRPr>
            </a:p>
          </p:txBody>
        </p:sp>
      </p:grpSp>
      <p:grpSp>
        <p:nvGrpSpPr>
          <p:cNvPr id="12" name="组合 11">
            <a:extLst>
              <a:ext uri="{FF2B5EF4-FFF2-40B4-BE49-F238E27FC236}">
                <a16:creationId xmlns:a16="http://schemas.microsoft.com/office/drawing/2014/main" id="{96A9D21D-4F8F-4817-87FA-C2456DF2FAFD}"/>
              </a:ext>
            </a:extLst>
          </p:cNvPr>
          <p:cNvGrpSpPr/>
          <p:nvPr/>
        </p:nvGrpSpPr>
        <p:grpSpPr>
          <a:xfrm>
            <a:off x="1795339" y="4164001"/>
            <a:ext cx="3707949" cy="2556870"/>
            <a:chOff x="734694" y="2975281"/>
            <a:chExt cx="3707949" cy="2556870"/>
          </a:xfrm>
        </p:grpSpPr>
        <p:sp>
          <p:nvSpPr>
            <p:cNvPr id="13" name="文本框 12">
              <a:extLst>
                <a:ext uri="{FF2B5EF4-FFF2-40B4-BE49-F238E27FC236}">
                  <a16:creationId xmlns:a16="http://schemas.microsoft.com/office/drawing/2014/main" id="{10079454-9727-4E8F-9B58-1905AD10AF94}"/>
                </a:ext>
              </a:extLst>
            </p:cNvPr>
            <p:cNvSpPr txBox="1"/>
            <p:nvPr/>
          </p:nvSpPr>
          <p:spPr>
            <a:xfrm>
              <a:off x="734694" y="4020452"/>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5586C70C-E8AB-4EAE-9C5D-149CC484437F}"/>
                </a:ext>
              </a:extLst>
            </p:cNvPr>
            <p:cNvGrpSpPr/>
            <p:nvPr/>
          </p:nvGrpSpPr>
          <p:grpSpPr>
            <a:xfrm>
              <a:off x="2573015" y="3774062"/>
              <a:ext cx="875862" cy="1016000"/>
              <a:chOff x="1968719" y="2667861"/>
              <a:chExt cx="875862" cy="1016000"/>
            </a:xfrm>
          </p:grpSpPr>
          <p:sp>
            <p:nvSpPr>
              <p:cNvPr id="38" name="等腰三角形 37">
                <a:extLst>
                  <a:ext uri="{FF2B5EF4-FFF2-40B4-BE49-F238E27FC236}">
                    <a16:creationId xmlns:a16="http://schemas.microsoft.com/office/drawing/2014/main" id="{CA1CAF4A-2131-4251-8C64-2CF336BB79BB}"/>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BEBB3CF-4518-4385-ACD7-9D0D4C5F9DC9}"/>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40" name="文本框 39">
                <a:extLst>
                  <a:ext uri="{FF2B5EF4-FFF2-40B4-BE49-F238E27FC236}">
                    <a16:creationId xmlns:a16="http://schemas.microsoft.com/office/drawing/2014/main" id="{30E1064D-8E8A-4BF0-82F6-41AA07D88E56}"/>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cxnSp>
          <p:nvCxnSpPr>
            <p:cNvPr id="15" name="直接连接符 14">
              <a:extLst>
                <a:ext uri="{FF2B5EF4-FFF2-40B4-BE49-F238E27FC236}">
                  <a16:creationId xmlns:a16="http://schemas.microsoft.com/office/drawing/2014/main" id="{19F8F734-D03C-42B0-842B-6F663B324655}"/>
                </a:ext>
              </a:extLst>
            </p:cNvPr>
            <p:cNvCxnSpPr>
              <a:cxnSpLocks/>
              <a:stCxn id="32" idx="0"/>
              <a:endCxn id="39" idx="1"/>
            </p:cNvCxnSpPr>
            <p:nvPr/>
          </p:nvCxnSpPr>
          <p:spPr>
            <a:xfrm>
              <a:off x="1809755" y="4042015"/>
              <a:ext cx="763260" cy="92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AEC2EC0-F45C-4B48-89D7-6D4F301F5158}"/>
                </a:ext>
              </a:extLst>
            </p:cNvPr>
            <p:cNvCxnSpPr>
              <a:cxnSpLocks/>
              <a:endCxn id="32" idx="3"/>
            </p:cNvCxnSpPr>
            <p:nvPr/>
          </p:nvCxnSpPr>
          <p:spPr>
            <a:xfrm flipV="1">
              <a:off x="990997" y="4042015"/>
              <a:ext cx="486246"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158E4D3-B0F1-4B6E-9946-BF142009A4C2}"/>
                </a:ext>
              </a:extLst>
            </p:cNvPr>
            <p:cNvSpPr/>
            <p:nvPr/>
          </p:nvSpPr>
          <p:spPr>
            <a:xfrm>
              <a:off x="892837" y="3968606"/>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77947C6E-5D11-4294-A250-0E92F436950F}"/>
                </a:ext>
              </a:extLst>
            </p:cNvPr>
            <p:cNvCxnSpPr/>
            <p:nvPr/>
          </p:nvCxnSpPr>
          <p:spPr>
            <a:xfrm flipH="1">
              <a:off x="2266405" y="4445671"/>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47769D4-50AE-42FB-AC40-F52D0FFF17D3}"/>
                </a:ext>
              </a:extLst>
            </p:cNvPr>
            <p:cNvCxnSpPr/>
            <p:nvPr/>
          </p:nvCxnSpPr>
          <p:spPr>
            <a:xfrm>
              <a:off x="2266405" y="4445671"/>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419A6FF4-3E91-4F83-ACC8-2C0F660DDB39}"/>
                </a:ext>
              </a:extLst>
            </p:cNvPr>
            <p:cNvCxnSpPr/>
            <p:nvPr/>
          </p:nvCxnSpPr>
          <p:spPr>
            <a:xfrm>
              <a:off x="2172746" y="5532151"/>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99EF310-1134-46A5-889D-E23B4EE2299D}"/>
                </a:ext>
              </a:extLst>
            </p:cNvPr>
            <p:cNvSpPr/>
            <p:nvPr/>
          </p:nvSpPr>
          <p:spPr>
            <a:xfrm rot="5400000">
              <a:off x="1952682" y="4868008"/>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A515693A-591B-4E8F-ADB8-E87630D06456}"/>
                </a:ext>
              </a:extLst>
            </p:cNvPr>
            <p:cNvCxnSpPr>
              <a:cxnSpLocks/>
            </p:cNvCxnSpPr>
            <p:nvPr/>
          </p:nvCxnSpPr>
          <p:spPr>
            <a:xfrm>
              <a:off x="3448877" y="4282062"/>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14C6545-7526-41B3-A3A7-09834181E8DE}"/>
                </a:ext>
              </a:extLst>
            </p:cNvPr>
            <p:cNvCxnSpPr>
              <a:cxnSpLocks/>
            </p:cNvCxnSpPr>
            <p:nvPr/>
          </p:nvCxnSpPr>
          <p:spPr>
            <a:xfrm>
              <a:off x="2252114" y="3487451"/>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F17BEE9-5E9C-436E-99F6-41B79DC7579B}"/>
                </a:ext>
              </a:extLst>
            </p:cNvPr>
            <p:cNvCxnSpPr>
              <a:cxnSpLocks/>
            </p:cNvCxnSpPr>
            <p:nvPr/>
          </p:nvCxnSpPr>
          <p:spPr>
            <a:xfrm>
              <a:off x="2252114" y="3487451"/>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31CB6F2-28F3-4AC1-95A1-79A1788D54BC}"/>
                </a:ext>
              </a:extLst>
            </p:cNvPr>
            <p:cNvCxnSpPr>
              <a:cxnSpLocks/>
            </p:cNvCxnSpPr>
            <p:nvPr/>
          </p:nvCxnSpPr>
          <p:spPr>
            <a:xfrm>
              <a:off x="3791996" y="3478237"/>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6CA84019-4722-40A5-A846-99870D7DCD58}"/>
                </a:ext>
              </a:extLst>
            </p:cNvPr>
            <p:cNvSpPr/>
            <p:nvPr/>
          </p:nvSpPr>
          <p:spPr>
            <a:xfrm>
              <a:off x="4027769" y="4214839"/>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119D1F4C-D158-4F9C-8F47-2676423E07DD}"/>
                </a:ext>
              </a:extLst>
            </p:cNvPr>
            <p:cNvSpPr/>
            <p:nvPr/>
          </p:nvSpPr>
          <p:spPr>
            <a:xfrm>
              <a:off x="2742050" y="3369723"/>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5E4C5EBF-503F-43AB-BA27-0FA26CD0DAE4}"/>
                </a:ext>
              </a:extLst>
            </p:cNvPr>
            <p:cNvSpPr txBox="1"/>
            <p:nvPr/>
          </p:nvSpPr>
          <p:spPr>
            <a:xfrm>
              <a:off x="2896037" y="2975281"/>
              <a:ext cx="38985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77551857-3D95-4EE2-976A-E45B11CE45D6}"/>
                </a:ext>
              </a:extLst>
            </p:cNvPr>
            <p:cNvSpPr txBox="1"/>
            <p:nvPr/>
          </p:nvSpPr>
          <p:spPr>
            <a:xfrm>
              <a:off x="1737365" y="4738059"/>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DC246798-163C-4921-B177-F18C69DD08CB}"/>
                </a:ext>
              </a:extLst>
            </p:cNvPr>
            <p:cNvSpPr txBox="1"/>
            <p:nvPr/>
          </p:nvSpPr>
          <p:spPr>
            <a:xfrm>
              <a:off x="3874546" y="4214839"/>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id="{95F52377-05E8-49DA-97D3-63730305F400}"/>
                </a:ext>
              </a:extLst>
            </p:cNvPr>
            <p:cNvCxnSpPr>
              <a:cxnSpLocks/>
            </p:cNvCxnSpPr>
            <p:nvPr/>
          </p:nvCxnSpPr>
          <p:spPr>
            <a:xfrm>
              <a:off x="2238375" y="3487499"/>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等腰三角形 31">
              <a:extLst>
                <a:ext uri="{FF2B5EF4-FFF2-40B4-BE49-F238E27FC236}">
                  <a16:creationId xmlns:a16="http://schemas.microsoft.com/office/drawing/2014/main" id="{4B0DA695-66F0-4ABD-A5CE-2473D36044EC}"/>
                </a:ext>
              </a:extLst>
            </p:cNvPr>
            <p:cNvSpPr/>
            <p:nvPr/>
          </p:nvSpPr>
          <p:spPr>
            <a:xfrm rot="5400000">
              <a:off x="1464871" y="3875759"/>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DCFFCE1-BE8D-48F1-8F3A-654543BB557D}"/>
                </a:ext>
              </a:extLst>
            </p:cNvPr>
            <p:cNvCxnSpPr>
              <a:cxnSpLocks/>
            </p:cNvCxnSpPr>
            <p:nvPr/>
          </p:nvCxnSpPr>
          <p:spPr>
            <a:xfrm>
              <a:off x="1832468" y="3833060"/>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B225445C-D81B-4E68-A802-7B0CFDC9C84E}"/>
                </a:ext>
              </a:extLst>
            </p:cNvPr>
            <p:cNvSpPr txBox="1"/>
            <p:nvPr/>
          </p:nvSpPr>
          <p:spPr>
            <a:xfrm>
              <a:off x="2869225" y="360055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35" name="直接箭头连接符 34">
              <a:extLst>
                <a:ext uri="{FF2B5EF4-FFF2-40B4-BE49-F238E27FC236}">
                  <a16:creationId xmlns:a16="http://schemas.microsoft.com/office/drawing/2014/main" id="{88D50CFB-D7AC-4F2C-9FF7-FB1615897865}"/>
                </a:ext>
              </a:extLst>
            </p:cNvPr>
            <p:cNvCxnSpPr/>
            <p:nvPr/>
          </p:nvCxnSpPr>
          <p:spPr>
            <a:xfrm>
              <a:off x="2822575" y="367408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CC26DE05-1E76-4DBF-B864-6AC61E6CBA37}"/>
                </a:ext>
              </a:extLst>
            </p:cNvPr>
            <p:cNvSpPr txBox="1"/>
            <p:nvPr/>
          </p:nvSpPr>
          <p:spPr>
            <a:xfrm>
              <a:off x="1470444" y="3383215"/>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37" name="直接箭头连接符 36">
              <a:extLst>
                <a:ext uri="{FF2B5EF4-FFF2-40B4-BE49-F238E27FC236}">
                  <a16:creationId xmlns:a16="http://schemas.microsoft.com/office/drawing/2014/main" id="{06D79BED-3DB0-44AD-8ED0-B3CBEC498D66}"/>
                </a:ext>
              </a:extLst>
            </p:cNvPr>
            <p:cNvCxnSpPr/>
            <p:nvPr/>
          </p:nvCxnSpPr>
          <p:spPr>
            <a:xfrm>
              <a:off x="1423133" y="3760929"/>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70" name="文本框 69">
            <a:extLst>
              <a:ext uri="{FF2B5EF4-FFF2-40B4-BE49-F238E27FC236}">
                <a16:creationId xmlns:a16="http://schemas.microsoft.com/office/drawing/2014/main" id="{A2D4ED44-2AE2-48EB-BDE9-988746DBEA9A}"/>
              </a:ext>
            </a:extLst>
          </p:cNvPr>
          <p:cNvSpPr txBox="1"/>
          <p:nvPr/>
        </p:nvSpPr>
        <p:spPr>
          <a:xfrm>
            <a:off x="464469" y="5984916"/>
            <a:ext cx="97637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二极管</a:t>
            </a:r>
          </a:p>
        </p:txBody>
      </p:sp>
      <p:grpSp>
        <p:nvGrpSpPr>
          <p:cNvPr id="71" name="组合 70">
            <a:extLst>
              <a:ext uri="{FF2B5EF4-FFF2-40B4-BE49-F238E27FC236}">
                <a16:creationId xmlns:a16="http://schemas.microsoft.com/office/drawing/2014/main" id="{4911F9CD-75A7-4F24-B2F0-5CA96551571E}"/>
              </a:ext>
            </a:extLst>
          </p:cNvPr>
          <p:cNvGrpSpPr/>
          <p:nvPr/>
        </p:nvGrpSpPr>
        <p:grpSpPr>
          <a:xfrm>
            <a:off x="5436051" y="4020714"/>
            <a:ext cx="3707949" cy="2705170"/>
            <a:chOff x="5052118" y="3057499"/>
            <a:chExt cx="3707949" cy="2705170"/>
          </a:xfrm>
        </p:grpSpPr>
        <p:cxnSp>
          <p:nvCxnSpPr>
            <p:cNvPr id="72" name="直接连接符 71">
              <a:extLst>
                <a:ext uri="{FF2B5EF4-FFF2-40B4-BE49-F238E27FC236}">
                  <a16:creationId xmlns:a16="http://schemas.microsoft.com/office/drawing/2014/main" id="{158AF8B9-11F4-4693-97E0-C2E58140E3FB}"/>
                </a:ext>
              </a:extLst>
            </p:cNvPr>
            <p:cNvCxnSpPr>
              <a:cxnSpLocks/>
            </p:cNvCxnSpPr>
            <p:nvPr/>
          </p:nvCxnSpPr>
          <p:spPr>
            <a:xfrm>
              <a:off x="6569538" y="3717969"/>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729C2261-CE61-4EEB-BA00-C183F9796E92}"/>
                </a:ext>
              </a:extLst>
            </p:cNvPr>
            <p:cNvCxnSpPr>
              <a:cxnSpLocks/>
            </p:cNvCxnSpPr>
            <p:nvPr/>
          </p:nvCxnSpPr>
          <p:spPr>
            <a:xfrm>
              <a:off x="6555799" y="3718017"/>
              <a:ext cx="217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919CC058-9C39-4493-94EC-266E35587814}"/>
                </a:ext>
              </a:extLst>
            </p:cNvPr>
            <p:cNvSpPr txBox="1"/>
            <p:nvPr/>
          </p:nvSpPr>
          <p:spPr>
            <a:xfrm>
              <a:off x="5052118" y="4250970"/>
              <a:ext cx="599773"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i</a:t>
              </a:r>
              <a:endParaRPr lang="zh-CN" altLang="en-US" sz="2800" b="1" i="1" baseline="-250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24F69ED8-0C9F-473B-97DF-8BC4720E3A2D}"/>
                </a:ext>
              </a:extLst>
            </p:cNvPr>
            <p:cNvGrpSpPr/>
            <p:nvPr/>
          </p:nvGrpSpPr>
          <p:grpSpPr>
            <a:xfrm>
              <a:off x="6890439" y="4004580"/>
              <a:ext cx="875862" cy="1016000"/>
              <a:chOff x="1968719" y="2667861"/>
              <a:chExt cx="875862" cy="1016000"/>
            </a:xfrm>
          </p:grpSpPr>
          <p:sp>
            <p:nvSpPr>
              <p:cNvPr id="97" name="等腰三角形 96">
                <a:extLst>
                  <a:ext uri="{FF2B5EF4-FFF2-40B4-BE49-F238E27FC236}">
                    <a16:creationId xmlns:a16="http://schemas.microsoft.com/office/drawing/2014/main" id="{4F1AD3A8-87F4-40BE-A5F3-1336CF43EE9E}"/>
                  </a:ext>
                </a:extLst>
              </p:cNvPr>
              <p:cNvSpPr/>
              <p:nvPr/>
            </p:nvSpPr>
            <p:spPr>
              <a:xfrm rot="5400000">
                <a:off x="1898650" y="2737930"/>
                <a:ext cx="1016000" cy="875862"/>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205B5F99-DE9C-40CE-A69D-AA5E232CA9A3}"/>
                  </a:ext>
                </a:extLst>
              </p:cNvPr>
              <p:cNvSpPr txBox="1"/>
              <p:nvPr/>
            </p:nvSpPr>
            <p:spPr>
              <a:xfrm>
                <a:off x="1968719" y="2714196"/>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sp>
            <p:nvSpPr>
              <p:cNvPr id="99" name="文本框 98">
                <a:extLst>
                  <a:ext uri="{FF2B5EF4-FFF2-40B4-BE49-F238E27FC236}">
                    <a16:creationId xmlns:a16="http://schemas.microsoft.com/office/drawing/2014/main" id="{9A19BA04-D2E5-441D-B558-68DEAD10FCFA}"/>
                  </a:ext>
                </a:extLst>
              </p:cNvPr>
              <p:cNvSpPr txBox="1"/>
              <p:nvPr/>
            </p:nvSpPr>
            <p:spPr>
              <a:xfrm>
                <a:off x="1968719" y="3108638"/>
                <a:ext cx="419100" cy="461665"/>
              </a:xfrm>
              <a:prstGeom prst="rect">
                <a:avLst/>
              </a:prstGeom>
              <a:noFill/>
              <a:ln w="28575">
                <a:noFill/>
              </a:ln>
            </p:spPr>
            <p:txBody>
              <a:bodyPr wrap="square" rtlCol="0">
                <a:spAutoFit/>
              </a:bodyPr>
              <a:lstStyle/>
              <a:p>
                <a:r>
                  <a:rPr lang="en-US" altLang="zh-CN" sz="2400" b="1" dirty="0">
                    <a:latin typeface="黑体" panose="02010609060101010101" pitchFamily="49" charset="-122"/>
                    <a:ea typeface="黑体" panose="02010609060101010101" pitchFamily="49" charset="-122"/>
                  </a:rPr>
                  <a:t>+</a:t>
                </a:r>
              </a:p>
            </p:txBody>
          </p:sp>
        </p:grpSp>
        <p:sp>
          <p:nvSpPr>
            <p:cNvPr id="76" name="椭圆 75">
              <a:extLst>
                <a:ext uri="{FF2B5EF4-FFF2-40B4-BE49-F238E27FC236}">
                  <a16:creationId xmlns:a16="http://schemas.microsoft.com/office/drawing/2014/main" id="{CE0C5857-606D-4D44-BFBD-05ECED11C02E}"/>
                </a:ext>
              </a:extLst>
            </p:cNvPr>
            <p:cNvSpPr/>
            <p:nvPr/>
          </p:nvSpPr>
          <p:spPr>
            <a:xfrm>
              <a:off x="5210261" y="4199124"/>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cxnSp>
          <p:nvCxnSpPr>
            <p:cNvPr id="77" name="直接连接符 76">
              <a:extLst>
                <a:ext uri="{FF2B5EF4-FFF2-40B4-BE49-F238E27FC236}">
                  <a16:creationId xmlns:a16="http://schemas.microsoft.com/office/drawing/2014/main" id="{0C3119A9-E356-4A5B-A22F-4B4B80FB39E6}"/>
                </a:ext>
              </a:extLst>
            </p:cNvPr>
            <p:cNvCxnSpPr/>
            <p:nvPr/>
          </p:nvCxnSpPr>
          <p:spPr>
            <a:xfrm flipH="1">
              <a:off x="6583829" y="4676189"/>
              <a:ext cx="306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34152913-5BDA-4BDD-BE35-CD0189008858}"/>
                </a:ext>
              </a:extLst>
            </p:cNvPr>
            <p:cNvCxnSpPr/>
            <p:nvPr/>
          </p:nvCxnSpPr>
          <p:spPr>
            <a:xfrm>
              <a:off x="6583829" y="4676189"/>
              <a:ext cx="0" cy="10801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568F6058-5D85-422B-B013-A4BDF50455B0}"/>
                </a:ext>
              </a:extLst>
            </p:cNvPr>
            <p:cNvCxnSpPr/>
            <p:nvPr/>
          </p:nvCxnSpPr>
          <p:spPr>
            <a:xfrm>
              <a:off x="6490170" y="5762669"/>
              <a:ext cx="1841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F5F5DE4D-8D90-4B26-8630-D867AA39F1BE}"/>
                </a:ext>
              </a:extLst>
            </p:cNvPr>
            <p:cNvSpPr/>
            <p:nvPr/>
          </p:nvSpPr>
          <p:spPr>
            <a:xfrm rot="5400000">
              <a:off x="6270106" y="5098526"/>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81" name="直接连接符 80">
              <a:extLst>
                <a:ext uri="{FF2B5EF4-FFF2-40B4-BE49-F238E27FC236}">
                  <a16:creationId xmlns:a16="http://schemas.microsoft.com/office/drawing/2014/main" id="{BBD86AF9-318E-400F-8228-41B8F6387E39}"/>
                </a:ext>
              </a:extLst>
            </p:cNvPr>
            <p:cNvCxnSpPr>
              <a:cxnSpLocks/>
            </p:cNvCxnSpPr>
            <p:nvPr/>
          </p:nvCxnSpPr>
          <p:spPr>
            <a:xfrm>
              <a:off x="7766301" y="4512580"/>
              <a:ext cx="6322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38028B34-47D7-4996-8440-27252C43E359}"/>
                </a:ext>
              </a:extLst>
            </p:cNvPr>
            <p:cNvCxnSpPr>
              <a:cxnSpLocks/>
            </p:cNvCxnSpPr>
            <p:nvPr/>
          </p:nvCxnSpPr>
          <p:spPr>
            <a:xfrm>
              <a:off x="6569538" y="3717969"/>
              <a:ext cx="0" cy="56377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55436CA4-34B1-4A4A-B16C-83544263DE55}"/>
                </a:ext>
              </a:extLst>
            </p:cNvPr>
            <p:cNvCxnSpPr>
              <a:cxnSpLocks/>
            </p:cNvCxnSpPr>
            <p:nvPr/>
          </p:nvCxnSpPr>
          <p:spPr>
            <a:xfrm>
              <a:off x="8109420" y="3708755"/>
              <a:ext cx="0" cy="8038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4" name="椭圆 83">
              <a:extLst>
                <a:ext uri="{FF2B5EF4-FFF2-40B4-BE49-F238E27FC236}">
                  <a16:creationId xmlns:a16="http://schemas.microsoft.com/office/drawing/2014/main" id="{419A0668-393A-4013-B169-94EB751743BE}"/>
                </a:ext>
              </a:extLst>
            </p:cNvPr>
            <p:cNvSpPr/>
            <p:nvPr/>
          </p:nvSpPr>
          <p:spPr>
            <a:xfrm>
              <a:off x="8345193" y="4445357"/>
              <a:ext cx="146818" cy="14681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13DF7767-A5EC-4238-9BE4-471BD9FDFB0D}"/>
                </a:ext>
              </a:extLst>
            </p:cNvPr>
            <p:cNvSpPr txBox="1"/>
            <p:nvPr/>
          </p:nvSpPr>
          <p:spPr>
            <a:xfrm>
              <a:off x="6054789" y="4968577"/>
              <a:ext cx="458780"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R</a:t>
              </a:r>
              <a:r>
                <a:rPr lang="en-US" altLang="zh-CN" sz="2400" b="1" i="1" baseline="30000" dirty="0">
                  <a:latin typeface="Times New Roman" panose="02020603050405020304" pitchFamily="18" charset="0"/>
                  <a:cs typeface="Times New Roman" panose="02020603050405020304" pitchFamily="18" charset="0"/>
                </a:rPr>
                <a:t>’</a:t>
              </a:r>
              <a:endParaRPr lang="zh-CN" altLang="en-US" sz="2400" b="1" i="1" baseline="300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D9C1A25A-FE07-452B-AB97-852371458304}"/>
                </a:ext>
              </a:extLst>
            </p:cNvPr>
            <p:cNvSpPr txBox="1"/>
            <p:nvPr/>
          </p:nvSpPr>
          <p:spPr>
            <a:xfrm>
              <a:off x="8191970" y="4445357"/>
              <a:ext cx="568097"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u</a:t>
              </a:r>
              <a:r>
                <a:rPr lang="en-US" altLang="zh-CN" sz="2800" b="1" i="1" baseline="-25000" dirty="0" err="1">
                  <a:latin typeface="Times New Roman" panose="02020603050405020304" pitchFamily="18" charset="0"/>
                  <a:cs typeface="Times New Roman" panose="02020603050405020304" pitchFamily="18" charset="0"/>
                </a:rPr>
                <a:t>o</a:t>
              </a:r>
              <a:endParaRPr lang="zh-CN" altLang="en-US" sz="2800" b="1" i="1" baseline="-25000" dirty="0">
                <a:latin typeface="Times New Roman" panose="02020603050405020304" pitchFamily="18" charset="0"/>
                <a:cs typeface="Times New Roman" panose="02020603050405020304" pitchFamily="18" charset="0"/>
              </a:endParaRPr>
            </a:p>
          </p:txBody>
        </p:sp>
        <p:cxnSp>
          <p:nvCxnSpPr>
            <p:cNvPr id="87" name="直接连接符 86">
              <a:extLst>
                <a:ext uri="{FF2B5EF4-FFF2-40B4-BE49-F238E27FC236}">
                  <a16:creationId xmlns:a16="http://schemas.microsoft.com/office/drawing/2014/main" id="{9B853679-A7BF-47CC-93FF-FC7885EED15B}"/>
                </a:ext>
              </a:extLst>
            </p:cNvPr>
            <p:cNvCxnSpPr>
              <a:cxnSpLocks/>
            </p:cNvCxnSpPr>
            <p:nvPr/>
          </p:nvCxnSpPr>
          <p:spPr>
            <a:xfrm>
              <a:off x="5350557" y="4279265"/>
              <a:ext cx="1539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组合 87">
              <a:extLst>
                <a:ext uri="{FF2B5EF4-FFF2-40B4-BE49-F238E27FC236}">
                  <a16:creationId xmlns:a16="http://schemas.microsoft.com/office/drawing/2014/main" id="{B65D3D04-657A-4268-973B-D79BCD7B94A0}"/>
                </a:ext>
              </a:extLst>
            </p:cNvPr>
            <p:cNvGrpSpPr/>
            <p:nvPr/>
          </p:nvGrpSpPr>
          <p:grpSpPr>
            <a:xfrm>
              <a:off x="5690496" y="3772062"/>
              <a:ext cx="624277" cy="994606"/>
              <a:chOff x="7295000" y="1958673"/>
              <a:chExt cx="624277" cy="994606"/>
            </a:xfrm>
          </p:grpSpPr>
          <p:sp>
            <p:nvSpPr>
              <p:cNvPr id="93" name="矩形 92">
                <a:extLst>
                  <a:ext uri="{FF2B5EF4-FFF2-40B4-BE49-F238E27FC236}">
                    <a16:creationId xmlns:a16="http://schemas.microsoft.com/office/drawing/2014/main" id="{1C6BBB58-5119-4B8B-B90C-7E4F24E27344}"/>
                  </a:ext>
                </a:extLst>
              </p:cNvPr>
              <p:cNvSpPr/>
              <p:nvPr/>
            </p:nvSpPr>
            <p:spPr>
              <a:xfrm>
                <a:off x="7295000" y="2353115"/>
                <a:ext cx="624277" cy="235455"/>
              </a:xfrm>
              <a:prstGeom prst="rect">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74175759-3164-4FBF-836C-8635CB1F7A24}"/>
                  </a:ext>
                </a:extLst>
              </p:cNvPr>
              <p:cNvSpPr txBox="1"/>
              <p:nvPr/>
            </p:nvSpPr>
            <p:spPr>
              <a:xfrm>
                <a:off x="7448987" y="1958673"/>
                <a:ext cx="3898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R</a:t>
                </a:r>
                <a:endParaRPr lang="zh-CN" altLang="en-US" sz="2400" b="1" i="1" baseline="-25000" dirty="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929ADC5B-5A3E-4398-B822-E3827633A1D7}"/>
                  </a:ext>
                </a:extLst>
              </p:cNvPr>
              <p:cNvSpPr txBox="1"/>
              <p:nvPr/>
            </p:nvSpPr>
            <p:spPr>
              <a:xfrm>
                <a:off x="7422175" y="2583947"/>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R</a:t>
                </a:r>
                <a:endParaRPr lang="zh-CN" altLang="en-US" b="1" dirty="0"/>
              </a:p>
            </p:txBody>
          </p:sp>
          <p:cxnSp>
            <p:nvCxnSpPr>
              <p:cNvPr id="96" name="直接箭头连接符 95">
                <a:extLst>
                  <a:ext uri="{FF2B5EF4-FFF2-40B4-BE49-F238E27FC236}">
                    <a16:creationId xmlns:a16="http://schemas.microsoft.com/office/drawing/2014/main" id="{67AB8F70-A980-430F-87C4-FF97770B94D4}"/>
                  </a:ext>
                </a:extLst>
              </p:cNvPr>
              <p:cNvCxnSpPr>
                <a:cxnSpLocks/>
              </p:cNvCxnSpPr>
              <p:nvPr/>
            </p:nvCxnSpPr>
            <p:spPr>
              <a:xfrm>
                <a:off x="7375525" y="2657475"/>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89" name="等腰三角形 88">
              <a:extLst>
                <a:ext uri="{FF2B5EF4-FFF2-40B4-BE49-F238E27FC236}">
                  <a16:creationId xmlns:a16="http://schemas.microsoft.com/office/drawing/2014/main" id="{A31ABA91-5732-4D26-9DB3-F4ED3EF6ACBD}"/>
                </a:ext>
              </a:extLst>
            </p:cNvPr>
            <p:cNvSpPr/>
            <p:nvPr/>
          </p:nvSpPr>
          <p:spPr>
            <a:xfrm rot="5400000">
              <a:off x="7124452" y="3550043"/>
              <a:ext cx="357256" cy="332512"/>
            </a:xfrm>
            <a:prstGeom prst="triangl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E8541747-438D-4D04-8B65-B1596F761AFC}"/>
                </a:ext>
              </a:extLst>
            </p:cNvPr>
            <p:cNvCxnSpPr>
              <a:cxnSpLocks/>
            </p:cNvCxnSpPr>
            <p:nvPr/>
          </p:nvCxnSpPr>
          <p:spPr>
            <a:xfrm>
              <a:off x="7492049" y="3507344"/>
              <a:ext cx="0" cy="4179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B2C256AB-64A1-4DB7-8725-43C70265540B}"/>
                </a:ext>
              </a:extLst>
            </p:cNvPr>
            <p:cNvSpPr txBox="1"/>
            <p:nvPr/>
          </p:nvSpPr>
          <p:spPr>
            <a:xfrm>
              <a:off x="7130025" y="3057499"/>
              <a:ext cx="388250" cy="369332"/>
            </a:xfrm>
            <a:prstGeom prst="rect">
              <a:avLst/>
            </a:prstGeom>
            <a:noFill/>
          </p:spPr>
          <p:txBody>
            <a:bodyPr wrap="square">
              <a:spAutoFit/>
            </a:bodyPr>
            <a:lstStyle/>
            <a:p>
              <a:pPr algn="ctr"/>
              <a:r>
                <a:rPr lang="en-US" altLang="zh-CN" sz="1800" b="1" i="1" dirty="0" err="1">
                  <a:latin typeface="Times New Roman" panose="02020603050405020304" pitchFamily="18" charset="0"/>
                  <a:cs typeface="Times New Roman" panose="02020603050405020304" pitchFamily="18" charset="0"/>
                </a:rPr>
                <a:t>i</a:t>
              </a:r>
              <a:r>
                <a:rPr lang="en-US" altLang="zh-CN" sz="1800" b="1" i="1" baseline="-25000" dirty="0" err="1">
                  <a:latin typeface="Times New Roman" panose="02020603050405020304" pitchFamily="18" charset="0"/>
                  <a:cs typeface="Times New Roman" panose="02020603050405020304" pitchFamily="18" charset="0"/>
                </a:rPr>
                <a:t>D</a:t>
              </a:r>
              <a:endParaRPr lang="zh-CN" altLang="en-US" b="1" dirty="0"/>
            </a:p>
          </p:txBody>
        </p:sp>
        <p:cxnSp>
          <p:nvCxnSpPr>
            <p:cNvPr id="92" name="直接箭头连接符 91">
              <a:extLst>
                <a:ext uri="{FF2B5EF4-FFF2-40B4-BE49-F238E27FC236}">
                  <a16:creationId xmlns:a16="http://schemas.microsoft.com/office/drawing/2014/main" id="{DE6702AF-1727-4B45-93D3-A54F9AB79148}"/>
                </a:ext>
              </a:extLst>
            </p:cNvPr>
            <p:cNvCxnSpPr/>
            <p:nvPr/>
          </p:nvCxnSpPr>
          <p:spPr>
            <a:xfrm>
              <a:off x="7082714" y="3435213"/>
              <a:ext cx="481551" cy="0"/>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569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14FCB354-45A5-4900-8A78-A330C181F833}"/>
              </a:ext>
            </a:extLst>
          </p:cNvPr>
          <p:cNvSpPr txBox="1">
            <a:spLocks noChangeArrowheads="1"/>
          </p:cNvSpPr>
          <p:nvPr/>
        </p:nvSpPr>
        <p:spPr bwMode="auto">
          <a:xfrm>
            <a:off x="118904" y="1478238"/>
            <a:ext cx="8863171" cy="3898568"/>
          </a:xfrm>
          <a:prstGeom prst="rect">
            <a:avLst/>
          </a:prstGeom>
          <a:noFill/>
          <a:ln>
            <a:noFill/>
          </a:ln>
        </p:spPr>
        <p:txBody>
          <a:bodyPr wrap="square">
            <a:spAutoFit/>
          </a:bodyPr>
          <a:lstStyle>
            <a:lvl1pPr>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1pPr>
            <a:lvl2pPr marL="742950" indent="-28575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2pPr>
            <a:lvl3pPr marL="11430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3pPr>
            <a:lvl4pPr marL="16002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4pPr>
            <a:lvl5pPr marL="2057400" indent="-228600">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90204" pitchFamily="34" charset="0"/>
                <a:ea typeface="SimHei" panose="02010609060101010101" pitchFamily="49" charset="-122"/>
                <a:cs typeface="SimHei" panose="02010609060101010101" pitchFamily="49" charset="-122"/>
              </a:defRPr>
            </a:lvl9pPr>
          </a:lstStyle>
          <a:p>
            <a:pPr marL="457200" indent="-457200">
              <a:lnSpc>
                <a:spcPct val="150000"/>
              </a:lnSpc>
              <a:spcAft>
                <a:spcPts val="1200"/>
              </a:spcAft>
              <a:buFont typeface="Wingdings" panose="05000000000000000000" pitchFamily="2" charset="2"/>
              <a:buChar char="n"/>
            </a:pPr>
            <a:r>
              <a:rPr lang="zh-CN" altLang="en-US" dirty="0">
                <a:solidFill>
                  <a:srgbClr val="0000FF"/>
                </a:solidFill>
              </a:rPr>
              <a:t>课后思考</a:t>
            </a:r>
            <a:endParaRPr lang="en-US" altLang="zh-CN" dirty="0">
              <a:solidFill>
                <a:srgbClr val="0000FF"/>
              </a:solidFill>
            </a:endParaRPr>
          </a:p>
          <a:p>
            <a:pPr marL="997200" indent="-457200">
              <a:lnSpc>
                <a:spcPct val="150000"/>
              </a:lnSpc>
              <a:spcAft>
                <a:spcPts val="1200"/>
              </a:spcAft>
              <a:buFontTx/>
              <a:buAutoNum type="arabicPeriod"/>
            </a:pPr>
            <a:r>
              <a:rPr lang="zh-CN" altLang="en-US" sz="2400" dirty="0"/>
              <a:t>任意波形发生器的内阻与微分电路中的电容组成一个什么样的滤波器？截止频率是多大？</a:t>
            </a:r>
            <a:endParaRPr lang="en-US" altLang="zh-CN" sz="2400" dirty="0"/>
          </a:p>
          <a:p>
            <a:pPr marL="997200" indent="-457200">
              <a:lnSpc>
                <a:spcPct val="150000"/>
              </a:lnSpc>
              <a:spcAft>
                <a:spcPts val="1200"/>
              </a:spcAft>
              <a:buFontTx/>
              <a:buAutoNum type="arabicPeriod"/>
            </a:pPr>
            <a:r>
              <a:rPr lang="zh-CN" altLang="en-US" sz="2400" dirty="0"/>
              <a:t>方波信号经过低通滤波后得到什么样的波形？为什么？</a:t>
            </a:r>
            <a:endParaRPr lang="en-US" altLang="zh-CN" sz="2400" dirty="0"/>
          </a:p>
          <a:p>
            <a:pPr marL="997200" indent="-457200">
              <a:lnSpc>
                <a:spcPct val="150000"/>
              </a:lnSpc>
              <a:spcAft>
                <a:spcPts val="1200"/>
              </a:spcAft>
              <a:buFontTx/>
              <a:buAutoNum type="arabicPeriod"/>
            </a:pPr>
            <a:r>
              <a:rPr lang="zh-CN" altLang="en-US" sz="2400" dirty="0"/>
              <a:t>输入电压在什么范围内时指数运算和对数运算电路能够正常工作？</a:t>
            </a:r>
            <a:endParaRPr lang="en-US" altLang="zh-CN" sz="2400" dirty="0"/>
          </a:p>
        </p:txBody>
      </p:sp>
      <p:sp>
        <p:nvSpPr>
          <p:cNvPr id="7" name="Rectangle 2">
            <a:extLst>
              <a:ext uri="{FF2B5EF4-FFF2-40B4-BE49-F238E27FC236}">
                <a16:creationId xmlns:a16="http://schemas.microsoft.com/office/drawing/2014/main" id="{0F27B46E-3696-40C8-B293-68236F09958A}"/>
              </a:ext>
            </a:extLst>
          </p:cNvPr>
          <p:cNvSpPr>
            <a:spLocks noChangeArrowheads="1"/>
          </p:cNvSpPr>
          <p:nvPr/>
        </p:nvSpPr>
        <p:spPr bwMode="auto">
          <a:xfrm>
            <a:off x="1" y="0"/>
            <a:ext cx="9144000" cy="1187450"/>
          </a:xfrm>
          <a:prstGeom prst="rect">
            <a:avLst/>
          </a:prstGeom>
          <a:noFill/>
          <a:ln>
            <a:noFill/>
          </a:ln>
          <a:effectLst>
            <a:outerShdw blurRad="63500" dist="46662" dir="2115817" algn="ctr" rotWithShape="0">
              <a:schemeClr val="tx1">
                <a:alpha val="74997"/>
              </a:schemeClr>
            </a:outerShdw>
          </a:effectLst>
        </p:spPr>
        <p:txBody>
          <a:bodyPr anchor="ctr"/>
          <a:lstStyle/>
          <a:p>
            <a:pPr algn="ctr">
              <a:defRPr/>
            </a:pPr>
            <a:r>
              <a:rPr lang="zh-CN" altLang="en-US" sz="3600" b="1" dirty="0">
                <a:solidFill>
                  <a:schemeClr val="bg1"/>
                </a:solidFill>
                <a:latin typeface="黑体" panose="02010609060101010101" pitchFamily="49" charset="-122"/>
                <a:ea typeface="黑体" panose="02010609060101010101" pitchFamily="49" charset="-122"/>
              </a:rPr>
              <a:t>课后思考</a:t>
            </a:r>
            <a:endParaRPr lang="zh-CN" altLang="en-US" sz="3600" b="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79258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1211</TotalTime>
  <Words>506</Words>
  <Application>Microsoft Office PowerPoint</Application>
  <PresentationFormat>全屏显示(4:3)</PresentationFormat>
  <Paragraphs>185</Paragraphs>
  <Slides>12</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黑体</vt:lpstr>
      <vt:lpstr>黑体</vt:lpstr>
      <vt:lpstr>微软雅黑</vt:lpstr>
      <vt:lpstr>Arial</vt:lpstr>
      <vt:lpstr>Calibri</vt:lpstr>
      <vt:lpstr>Calibri Light</vt:lpstr>
      <vt:lpstr>Cambria Math</vt:lpstr>
      <vt:lpstr>Candara</vt:lpstr>
      <vt:lpstr>Georgia</vt:lpstr>
      <vt:lpstr>Times New Roman</vt:lpstr>
      <vt:lpstr>Wingdings</vt:lpstr>
      <vt:lpstr>Office 主题</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spinws</dc:creator>
  <cp:lastModifiedBy>Peng</cp:lastModifiedBy>
  <cp:revision>2445</cp:revision>
  <dcterms:created xsi:type="dcterms:W3CDTF">2019-02-26T00:22:19Z</dcterms:created>
  <dcterms:modified xsi:type="dcterms:W3CDTF">2020-12-16T01:49:15Z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1033-2.5.0.931</vt:lpwstr>
  </property>
</Properties>
</file>