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1" d="100"/>
          <a:sy n="5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1905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764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3963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0932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790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58955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7997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8893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704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8165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4640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9631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19222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8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4216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3527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747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3039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4367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2329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6476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6814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2177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6410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9014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0124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38575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9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3792772" y="3285575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PANNER SELVAM P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22CZ-A30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COMMERCE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:SH SHREE CHANDRAPRAHU JAIN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514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文本框"/>
          <p:cNvSpPr txBox="1">
            <a:spLocks/>
          </p:cNvSpPr>
          <p:nvPr/>
        </p:nvSpPr>
        <p:spPr>
          <a:xfrm rot="0">
            <a:off x="3714693" y="2476462"/>
            <a:ext cx="4762427" cy="3825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CONTENT: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automated reporting : our excel based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system automates complex reporting tasks, saving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HR managers hours of manual work. Tise enables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quick access to insightful data withoout the need for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extensive excel expertise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587373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文本框"/>
          <p:cNvSpPr txBox="1">
            <a:spLocks/>
          </p:cNvSpPr>
          <p:nvPr/>
        </p:nvSpPr>
        <p:spPr>
          <a:xfrm rot="0">
            <a:off x="3714693" y="2476462"/>
            <a:ext cx="4762427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CONTENT: Data cleaning and preprocessing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Using excel functions for statistical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analysis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Visualization using excel charts and pivot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tables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826917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文本框"/>
          <p:cNvSpPr txBox="1">
            <a:spLocks/>
          </p:cNvSpPr>
          <p:nvPr/>
        </p:nvSpPr>
        <p:spPr>
          <a:xfrm rot="0">
            <a:off x="3933765" y="695314"/>
            <a:ext cx="4762427" cy="5692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0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500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1000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1500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2000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2500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3000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3500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1 2 3 4 5 6 7 8 9 10 11 12 13 14 15 16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9578081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文本框"/>
          <p:cNvSpPr txBox="1">
            <a:spLocks/>
          </p:cNvSpPr>
          <p:nvPr/>
        </p:nvSpPr>
        <p:spPr>
          <a:xfrm rot="0">
            <a:off x="3714693" y="2476462"/>
            <a:ext cx="4762427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CONTENT: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Summary of insights gained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impact on decision- making and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empolyee management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Future steps for futher analysis or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implementation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5260218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2521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8105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 rot="0">
            <a:off x="3714693" y="2476462"/>
            <a:ext cx="4762427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8" name="文本框"/>
          <p:cNvSpPr txBox="1">
            <a:spLocks/>
          </p:cNvSpPr>
          <p:nvPr/>
        </p:nvSpPr>
        <p:spPr>
          <a:xfrm rot="0">
            <a:off x="3714693" y="2476462"/>
            <a:ext cx="4762427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1.Inconisistebt employee performance data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2.Identifying pattrens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3.Employee metrics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4.decision making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5.actionable insights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843226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CONTENT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*AIM; To streamline emolployee data analysis using excel tools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*OBJECTIVES; Identify key metrmetro, analyae treabdnds &amp; provide data - driven insights.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621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8739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 rot="0">
            <a:off x="3714693" y="2476462"/>
            <a:ext cx="4762427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▪ HR mangers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▪ team leads &amp; departments heds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▪ company exectives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company manager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9897608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0">
            <a:off x="3714693" y="2476462"/>
            <a:ext cx="4762427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CONTENT: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Implement excel- based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data analysis techniques.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Generate automated reports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and dashboards.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Enable easy data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manipulation and visualization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6136742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文本框"/>
          <p:cNvSpPr txBox="1">
            <a:spLocks/>
          </p:cNvSpPr>
          <p:nvPr/>
        </p:nvSpPr>
        <p:spPr>
          <a:xfrm rot="0">
            <a:off x="3714693" y="2476462"/>
            <a:ext cx="4762427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CONTENT: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Data collected from employee records,including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performance,attendance,&amp; demographics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Number of records,time span,&amp; key variables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0591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206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2024-09-10T03:41:46Z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