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>
      <p:cViewPr>
        <p:scale>
          <a:sx n="50" d="100"/>
          <a:sy n="50" d="100"/>
        </p:scale>
        <p:origin x="2384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7C3C-CB79-433A-B56E-CEFBFF27F7E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9521-9DB0-4608-9FBC-64B3EBA8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9521-9DB0-4608-9FBC-64B3EBA86D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3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5C35-FB31-44E8-A264-844A8D87695E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任意多边形 232"/>
          <p:cNvSpPr/>
          <p:nvPr/>
        </p:nvSpPr>
        <p:spPr>
          <a:xfrm>
            <a:off x="7063494" y="2532135"/>
            <a:ext cx="256469" cy="963540"/>
          </a:xfrm>
          <a:custGeom>
            <a:avLst/>
            <a:gdLst>
              <a:gd name="connsiteX0" fmla="*/ 27719 w 237269"/>
              <a:gd name="connsiteY0" fmla="*/ 933450 h 933450"/>
              <a:gd name="connsiteX1" fmla="*/ 18194 w 237269"/>
              <a:gd name="connsiteY1" fmla="*/ 571500 h 933450"/>
              <a:gd name="connsiteX2" fmla="*/ 237269 w 237269"/>
              <a:gd name="connsiteY2" fmla="*/ 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69" h="933450">
                <a:moveTo>
                  <a:pt x="27719" y="933450"/>
                </a:moveTo>
                <a:cubicBezTo>
                  <a:pt x="5494" y="830262"/>
                  <a:pt x="-16731" y="727075"/>
                  <a:pt x="18194" y="571500"/>
                </a:cubicBezTo>
                <a:cubicBezTo>
                  <a:pt x="53119" y="415925"/>
                  <a:pt x="145194" y="207962"/>
                  <a:pt x="237269" y="0"/>
                </a:cubicBezTo>
              </a:path>
            </a:pathLst>
          </a:custGeom>
          <a:noFill/>
          <a:ln w="38100">
            <a:solidFill>
              <a:srgbClr val="FCA3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5202941" y="2455521"/>
            <a:ext cx="1776242" cy="1892610"/>
          </a:xfrm>
          <a:prstGeom prst="ellipse">
            <a:avLst/>
          </a:prstGeom>
          <a:solidFill>
            <a:srgbClr val="00B050">
              <a:alpha val="0"/>
            </a:srgbClr>
          </a:solidFill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文本框 20"/>
          <p:cNvSpPr txBox="1"/>
          <p:nvPr/>
        </p:nvSpPr>
        <p:spPr>
          <a:xfrm rot="17600392">
            <a:off x="6658245" y="5407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canoeing</a:t>
            </a:r>
          </a:p>
        </p:txBody>
      </p:sp>
      <p:sp>
        <p:nvSpPr>
          <p:cNvPr id="329" name="文本框 20"/>
          <p:cNvSpPr txBox="1"/>
          <p:nvPr/>
        </p:nvSpPr>
        <p:spPr>
          <a:xfrm rot="17720372">
            <a:off x="6817596" y="53483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skateboard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20"/>
          <p:cNvSpPr txBox="1"/>
          <p:nvPr/>
        </p:nvSpPr>
        <p:spPr>
          <a:xfrm rot="17829782">
            <a:off x="7145883" y="8419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</p:txBody>
      </p:sp>
      <p:sp>
        <p:nvSpPr>
          <p:cNvPr id="331" name="文本框 20"/>
          <p:cNvSpPr txBox="1"/>
          <p:nvPr/>
        </p:nvSpPr>
        <p:spPr>
          <a:xfrm rot="20792918">
            <a:off x="8530171" y="26295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surfing</a:t>
            </a:r>
          </a:p>
        </p:txBody>
      </p:sp>
      <p:sp>
        <p:nvSpPr>
          <p:cNvPr id="332" name="文本框 20"/>
          <p:cNvSpPr txBox="1"/>
          <p:nvPr/>
        </p:nvSpPr>
        <p:spPr>
          <a:xfrm rot="19765030">
            <a:off x="8225283" y="18366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racing car</a:t>
            </a:r>
          </a:p>
        </p:txBody>
      </p:sp>
      <p:sp>
        <p:nvSpPr>
          <p:cNvPr id="333" name="文本框 20"/>
          <p:cNvSpPr txBox="1"/>
          <p:nvPr/>
        </p:nvSpPr>
        <p:spPr>
          <a:xfrm rot="19971007">
            <a:off x="8355469" y="21601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flying</a:t>
            </a:r>
          </a:p>
        </p:txBody>
      </p:sp>
      <p:sp>
        <p:nvSpPr>
          <p:cNvPr id="334" name="文本框 20"/>
          <p:cNvSpPr txBox="1"/>
          <p:nvPr/>
        </p:nvSpPr>
        <p:spPr>
          <a:xfrm rot="18100942">
            <a:off x="7276812" y="8409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climbing</a:t>
            </a:r>
          </a:p>
        </p:txBody>
      </p:sp>
      <p:sp>
        <p:nvSpPr>
          <p:cNvPr id="335" name="文本框 20"/>
          <p:cNvSpPr txBox="1"/>
          <p:nvPr/>
        </p:nvSpPr>
        <p:spPr>
          <a:xfrm rot="20525404">
            <a:off x="8456991" y="237183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cycling</a:t>
            </a:r>
          </a:p>
        </p:txBody>
      </p:sp>
      <p:sp>
        <p:nvSpPr>
          <p:cNvPr id="336" name="文本框 20"/>
          <p:cNvSpPr txBox="1"/>
          <p:nvPr/>
        </p:nvSpPr>
        <p:spPr>
          <a:xfrm rot="21215562">
            <a:off x="8623453" y="28968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文本框 20"/>
          <p:cNvSpPr txBox="1"/>
          <p:nvPr/>
        </p:nvSpPr>
        <p:spPr>
          <a:xfrm rot="18492824">
            <a:off x="7422902" y="82768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roller skating</a:t>
            </a:r>
          </a:p>
        </p:txBody>
      </p:sp>
      <p:sp>
        <p:nvSpPr>
          <p:cNvPr id="338" name="文本框 20"/>
          <p:cNvSpPr txBox="1"/>
          <p:nvPr/>
        </p:nvSpPr>
        <p:spPr>
          <a:xfrm rot="18944166">
            <a:off x="7921774" y="14508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hockey</a:t>
            </a:r>
          </a:p>
        </p:txBody>
      </p:sp>
      <p:sp>
        <p:nvSpPr>
          <p:cNvPr id="339" name="文本框 20"/>
          <p:cNvSpPr txBox="1"/>
          <p:nvPr/>
        </p:nvSpPr>
        <p:spPr>
          <a:xfrm rot="18714273">
            <a:off x="7719300" y="122252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fighting</a:t>
            </a:r>
          </a:p>
        </p:txBody>
      </p:sp>
      <p:sp>
        <p:nvSpPr>
          <p:cNvPr id="340" name="文本框 20"/>
          <p:cNvSpPr txBox="1"/>
          <p:nvPr/>
        </p:nvSpPr>
        <p:spPr>
          <a:xfrm rot="19304294">
            <a:off x="8106320" y="17056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skiing</a:t>
            </a:r>
          </a:p>
        </p:txBody>
      </p:sp>
      <p:sp>
        <p:nvSpPr>
          <p:cNvPr id="342" name="文本框 20"/>
          <p:cNvSpPr txBox="1"/>
          <p:nvPr/>
        </p:nvSpPr>
        <p:spPr>
          <a:xfrm rot="1185932">
            <a:off x="8486822" y="41871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</a:t>
            </a:r>
          </a:p>
        </p:txBody>
      </p:sp>
      <p:sp>
        <p:nvSpPr>
          <p:cNvPr id="343" name="文本框 20"/>
          <p:cNvSpPr txBox="1"/>
          <p:nvPr/>
        </p:nvSpPr>
        <p:spPr>
          <a:xfrm rot="684586">
            <a:off x="8608190" y="3696442"/>
            <a:ext cx="7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</a:t>
            </a:r>
          </a:p>
        </p:txBody>
      </p:sp>
      <p:sp>
        <p:nvSpPr>
          <p:cNvPr id="344" name="文本框 20"/>
          <p:cNvSpPr txBox="1"/>
          <p:nvPr/>
        </p:nvSpPr>
        <p:spPr>
          <a:xfrm>
            <a:off x="8620788" y="321783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takephoto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20"/>
          <p:cNvSpPr txBox="1"/>
          <p:nvPr/>
        </p:nvSpPr>
        <p:spPr>
          <a:xfrm rot="1013077">
            <a:off x="8536583" y="396611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takling</a:t>
            </a:r>
          </a:p>
        </p:txBody>
      </p:sp>
      <p:sp>
        <p:nvSpPr>
          <p:cNvPr id="346" name="文本框 20"/>
          <p:cNvSpPr txBox="1"/>
          <p:nvPr/>
        </p:nvSpPr>
        <p:spPr>
          <a:xfrm rot="1485157">
            <a:off x="8403425" y="447233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</a:p>
        </p:txBody>
      </p:sp>
      <p:sp>
        <p:nvSpPr>
          <p:cNvPr id="347" name="文本框 20"/>
          <p:cNvSpPr txBox="1"/>
          <p:nvPr/>
        </p:nvSpPr>
        <p:spPr>
          <a:xfrm rot="237129">
            <a:off x="8620376" y="34741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</a:p>
        </p:txBody>
      </p:sp>
      <p:sp>
        <p:nvSpPr>
          <p:cNvPr id="348" name="文本框 20"/>
          <p:cNvSpPr txBox="1"/>
          <p:nvPr/>
        </p:nvSpPr>
        <p:spPr>
          <a:xfrm rot="1797674">
            <a:off x="8286664" y="4712252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walking</a:t>
            </a:r>
          </a:p>
        </p:txBody>
      </p:sp>
      <p:sp>
        <p:nvSpPr>
          <p:cNvPr id="359" name="文本框 20"/>
          <p:cNvSpPr txBox="1"/>
          <p:nvPr/>
        </p:nvSpPr>
        <p:spPr>
          <a:xfrm rot="2118026">
            <a:off x="8122181" y="498287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meetring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文本框 20"/>
          <p:cNvSpPr txBox="1"/>
          <p:nvPr/>
        </p:nvSpPr>
        <p:spPr>
          <a:xfrm rot="2997544">
            <a:off x="7572192" y="55490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</a:t>
            </a:r>
          </a:p>
        </p:txBody>
      </p:sp>
      <p:sp>
        <p:nvSpPr>
          <p:cNvPr id="361" name="文本框 20"/>
          <p:cNvSpPr txBox="1"/>
          <p:nvPr/>
        </p:nvSpPr>
        <p:spPr>
          <a:xfrm rot="3495149">
            <a:off x="7310943" y="58027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</a:t>
            </a:r>
          </a:p>
        </p:txBody>
      </p:sp>
      <p:sp>
        <p:nvSpPr>
          <p:cNvPr id="362" name="文本框 20"/>
          <p:cNvSpPr txBox="1"/>
          <p:nvPr/>
        </p:nvSpPr>
        <p:spPr>
          <a:xfrm rot="2656257">
            <a:off x="7702428" y="54995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</a:t>
            </a:r>
          </a:p>
        </p:txBody>
      </p:sp>
      <p:sp>
        <p:nvSpPr>
          <p:cNvPr id="363" name="文本框 20"/>
          <p:cNvSpPr txBox="1"/>
          <p:nvPr/>
        </p:nvSpPr>
        <p:spPr>
          <a:xfrm rot="3760678">
            <a:off x="6984524" y="58810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</p:txBody>
      </p:sp>
      <p:sp>
        <p:nvSpPr>
          <p:cNvPr id="364" name="文本框 20"/>
          <p:cNvSpPr txBox="1"/>
          <p:nvPr/>
        </p:nvSpPr>
        <p:spPr>
          <a:xfrm rot="2610702">
            <a:off x="7819203" y="541292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文本框 20"/>
          <p:cNvSpPr txBox="1"/>
          <p:nvPr/>
        </p:nvSpPr>
        <p:spPr>
          <a:xfrm rot="4311771">
            <a:off x="6744360" y="60045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sp>
        <p:nvSpPr>
          <p:cNvPr id="366" name="文本框 20"/>
          <p:cNvSpPr txBox="1"/>
          <p:nvPr/>
        </p:nvSpPr>
        <p:spPr>
          <a:xfrm rot="3847397">
            <a:off x="7065377" y="59330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festival</a:t>
            </a:r>
          </a:p>
        </p:txBody>
      </p:sp>
      <p:sp>
        <p:nvSpPr>
          <p:cNvPr id="367" name="文本框 20"/>
          <p:cNvSpPr txBox="1"/>
          <p:nvPr/>
        </p:nvSpPr>
        <p:spPr>
          <a:xfrm rot="2348999">
            <a:off x="7951335" y="52520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文本框 20"/>
          <p:cNvSpPr txBox="1"/>
          <p:nvPr/>
        </p:nvSpPr>
        <p:spPr>
          <a:xfrm rot="4695405">
            <a:off x="6532325" y="60974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</a:t>
            </a:r>
          </a:p>
        </p:txBody>
      </p:sp>
      <p:sp>
        <p:nvSpPr>
          <p:cNvPr id="378" name="文本框 20"/>
          <p:cNvSpPr txBox="1"/>
          <p:nvPr/>
        </p:nvSpPr>
        <p:spPr>
          <a:xfrm rot="16612747">
            <a:off x="5629559" y="620416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20"/>
          <p:cNvSpPr txBox="1"/>
          <p:nvPr/>
        </p:nvSpPr>
        <p:spPr>
          <a:xfrm rot="16200000">
            <a:off x="5845533" y="622589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20"/>
          <p:cNvSpPr txBox="1"/>
          <p:nvPr/>
        </p:nvSpPr>
        <p:spPr>
          <a:xfrm rot="16010514">
            <a:off x="6071372" y="61977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文本框 20"/>
          <p:cNvSpPr txBox="1"/>
          <p:nvPr/>
        </p:nvSpPr>
        <p:spPr>
          <a:xfrm rot="18274149">
            <a:off x="4092206" y="59822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surfboard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20"/>
          <p:cNvSpPr txBox="1"/>
          <p:nvPr/>
        </p:nvSpPr>
        <p:spPr>
          <a:xfrm rot="17487233">
            <a:off x="5092369" y="605948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文本框 20"/>
          <p:cNvSpPr txBox="1"/>
          <p:nvPr/>
        </p:nvSpPr>
        <p:spPr>
          <a:xfrm rot="17177295">
            <a:off x="5380941" y="60772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文本框 20"/>
          <p:cNvSpPr txBox="1"/>
          <p:nvPr/>
        </p:nvSpPr>
        <p:spPr>
          <a:xfrm rot="18729719">
            <a:off x="4118342" y="57090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文本框 20"/>
          <p:cNvSpPr txBox="1"/>
          <p:nvPr/>
        </p:nvSpPr>
        <p:spPr>
          <a:xfrm rot="18082081">
            <a:off x="4380938" y="60430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文本框 20"/>
          <p:cNvSpPr txBox="1"/>
          <p:nvPr/>
        </p:nvSpPr>
        <p:spPr>
          <a:xfrm rot="17867820">
            <a:off x="4698144" y="60981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文本框 412"/>
          <p:cNvSpPr txBox="1"/>
          <p:nvPr/>
        </p:nvSpPr>
        <p:spPr>
          <a:xfrm rot="19671849">
            <a:off x="3059027" y="510267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aeroplane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/>
          <p:cNvSpPr txBox="1"/>
          <p:nvPr/>
        </p:nvSpPr>
        <p:spPr>
          <a:xfrm rot="19529510">
            <a:off x="3756526" y="51174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/>
          <p:cNvSpPr txBox="1"/>
          <p:nvPr/>
        </p:nvSpPr>
        <p:spPr>
          <a:xfrm rot="19758576">
            <a:off x="3384963" y="48023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20"/>
          <p:cNvSpPr txBox="1"/>
          <p:nvPr/>
        </p:nvSpPr>
        <p:spPr>
          <a:xfrm rot="19259251">
            <a:off x="3259626" y="55129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20"/>
          <p:cNvSpPr txBox="1"/>
          <p:nvPr/>
        </p:nvSpPr>
        <p:spPr>
          <a:xfrm rot="19122780">
            <a:off x="3764879" y="55641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20"/>
          <p:cNvSpPr txBox="1"/>
          <p:nvPr/>
        </p:nvSpPr>
        <p:spPr>
          <a:xfrm rot="20656134">
            <a:off x="3120244" y="405343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lion</a:t>
            </a:r>
          </a:p>
        </p:txBody>
      </p:sp>
      <p:sp>
        <p:nvSpPr>
          <p:cNvPr id="425" name="文本框 20"/>
          <p:cNvSpPr txBox="1"/>
          <p:nvPr/>
        </p:nvSpPr>
        <p:spPr>
          <a:xfrm>
            <a:off x="2357307" y="381434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426" name="文本框 20"/>
          <p:cNvSpPr txBox="1"/>
          <p:nvPr/>
        </p:nvSpPr>
        <p:spPr>
          <a:xfrm>
            <a:off x="3037797" y="36239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</a:p>
        </p:txBody>
      </p:sp>
      <p:sp>
        <p:nvSpPr>
          <p:cNvPr id="427" name="文本框 20"/>
          <p:cNvSpPr txBox="1"/>
          <p:nvPr/>
        </p:nvSpPr>
        <p:spPr>
          <a:xfrm rot="20091253">
            <a:off x="3193134" y="45462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eagle</a:t>
            </a:r>
          </a:p>
        </p:txBody>
      </p:sp>
      <p:sp>
        <p:nvSpPr>
          <p:cNvPr id="428" name="文本框 20"/>
          <p:cNvSpPr txBox="1"/>
          <p:nvPr/>
        </p:nvSpPr>
        <p:spPr>
          <a:xfrm rot="20437109">
            <a:off x="3037530" y="4340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lizard</a:t>
            </a:r>
          </a:p>
        </p:txBody>
      </p:sp>
      <p:sp>
        <p:nvSpPr>
          <p:cNvPr id="429" name="文本框 20"/>
          <p:cNvSpPr txBox="1"/>
          <p:nvPr/>
        </p:nvSpPr>
        <p:spPr>
          <a:xfrm rot="258140">
            <a:off x="2805832" y="33581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</p:txBody>
      </p:sp>
      <p:sp>
        <p:nvSpPr>
          <p:cNvPr id="435" name="文本框 20"/>
          <p:cNvSpPr txBox="1"/>
          <p:nvPr/>
        </p:nvSpPr>
        <p:spPr>
          <a:xfrm rot="1042884">
            <a:off x="3018873" y="24263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</a:t>
            </a:r>
          </a:p>
        </p:txBody>
      </p:sp>
      <p:sp>
        <p:nvSpPr>
          <p:cNvPr id="436" name="文本框 20"/>
          <p:cNvSpPr txBox="1"/>
          <p:nvPr/>
        </p:nvSpPr>
        <p:spPr>
          <a:xfrm rot="1343805">
            <a:off x="2789716" y="211623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hedgehog</a:t>
            </a:r>
          </a:p>
        </p:txBody>
      </p:sp>
      <p:sp>
        <p:nvSpPr>
          <p:cNvPr id="437" name="文本框 20"/>
          <p:cNvSpPr txBox="1"/>
          <p:nvPr/>
        </p:nvSpPr>
        <p:spPr>
          <a:xfrm rot="196884">
            <a:off x="3062241" y="3151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</p:txBody>
      </p:sp>
      <p:sp>
        <p:nvSpPr>
          <p:cNvPr id="438" name="文本框 20"/>
          <p:cNvSpPr txBox="1"/>
          <p:nvPr/>
        </p:nvSpPr>
        <p:spPr>
          <a:xfrm rot="642600">
            <a:off x="2952559" y="267911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beetle</a:t>
            </a:r>
          </a:p>
        </p:txBody>
      </p:sp>
      <p:sp>
        <p:nvSpPr>
          <p:cNvPr id="439" name="文本框 20"/>
          <p:cNvSpPr txBox="1"/>
          <p:nvPr/>
        </p:nvSpPr>
        <p:spPr>
          <a:xfrm rot="496238">
            <a:off x="2486085" y="289593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rhinoceros</a:t>
            </a:r>
          </a:p>
        </p:txBody>
      </p:sp>
      <p:sp>
        <p:nvSpPr>
          <p:cNvPr id="447" name="文本框 20"/>
          <p:cNvSpPr txBox="1"/>
          <p:nvPr/>
        </p:nvSpPr>
        <p:spPr>
          <a:xfrm rot="3252631">
            <a:off x="3880087" y="76145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shrew</a:t>
            </a:r>
          </a:p>
        </p:txBody>
      </p:sp>
      <p:sp>
        <p:nvSpPr>
          <p:cNvPr id="448" name="文本框 20"/>
          <p:cNvSpPr txBox="1"/>
          <p:nvPr/>
        </p:nvSpPr>
        <p:spPr>
          <a:xfrm rot="3179162">
            <a:off x="3986752" y="10627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parrot</a:t>
            </a:r>
          </a:p>
        </p:txBody>
      </p:sp>
      <p:sp>
        <p:nvSpPr>
          <p:cNvPr id="449" name="文本框 20"/>
          <p:cNvSpPr txBox="1"/>
          <p:nvPr/>
        </p:nvSpPr>
        <p:spPr>
          <a:xfrm rot="1478878">
            <a:off x="3061722" y="19550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tortoise</a:t>
            </a:r>
          </a:p>
        </p:txBody>
      </p:sp>
      <p:sp>
        <p:nvSpPr>
          <p:cNvPr id="450" name="文本框 20"/>
          <p:cNvSpPr txBox="1"/>
          <p:nvPr/>
        </p:nvSpPr>
        <p:spPr>
          <a:xfrm rot="2866591">
            <a:off x="3862241" y="12330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</a:p>
        </p:txBody>
      </p:sp>
      <p:sp>
        <p:nvSpPr>
          <p:cNvPr id="451" name="文本框 20"/>
          <p:cNvSpPr txBox="1"/>
          <p:nvPr/>
        </p:nvSpPr>
        <p:spPr>
          <a:xfrm rot="1830183">
            <a:off x="2804285" y="163487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452" name="文本框 20"/>
          <p:cNvSpPr txBox="1"/>
          <p:nvPr/>
        </p:nvSpPr>
        <p:spPr>
          <a:xfrm rot="2725622">
            <a:off x="3495850" y="13549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leopard</a:t>
            </a:r>
          </a:p>
        </p:txBody>
      </p:sp>
      <p:sp>
        <p:nvSpPr>
          <p:cNvPr id="453" name="文本框 20"/>
          <p:cNvSpPr txBox="1"/>
          <p:nvPr/>
        </p:nvSpPr>
        <p:spPr>
          <a:xfrm rot="2317472">
            <a:off x="3309863" y="14969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</a:p>
        </p:txBody>
      </p:sp>
      <p:sp>
        <p:nvSpPr>
          <p:cNvPr id="463" name="文本框 20"/>
          <p:cNvSpPr txBox="1"/>
          <p:nvPr/>
        </p:nvSpPr>
        <p:spPr>
          <a:xfrm rot="16475952">
            <a:off x="6004715" y="6073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20"/>
          <p:cNvSpPr txBox="1"/>
          <p:nvPr/>
        </p:nvSpPr>
        <p:spPr>
          <a:xfrm rot="17142776">
            <a:off x="6250116" y="5734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deer</a:t>
            </a:r>
          </a:p>
        </p:txBody>
      </p:sp>
      <p:sp>
        <p:nvSpPr>
          <p:cNvPr id="465" name="文本框 20"/>
          <p:cNvSpPr txBox="1"/>
          <p:nvPr/>
        </p:nvSpPr>
        <p:spPr>
          <a:xfrm rot="17346000">
            <a:off x="6381286" y="48986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pigeon</a:t>
            </a:r>
          </a:p>
        </p:txBody>
      </p:sp>
      <p:sp>
        <p:nvSpPr>
          <p:cNvPr id="466" name="文本框 20"/>
          <p:cNvSpPr txBox="1"/>
          <p:nvPr/>
        </p:nvSpPr>
        <p:spPr>
          <a:xfrm rot="3510211">
            <a:off x="4476897" y="8241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swan</a:t>
            </a:r>
          </a:p>
        </p:txBody>
      </p:sp>
      <p:sp>
        <p:nvSpPr>
          <p:cNvPr id="467" name="文本框 20"/>
          <p:cNvSpPr txBox="1"/>
          <p:nvPr/>
        </p:nvSpPr>
        <p:spPr>
          <a:xfrm rot="15904332">
            <a:off x="5497688" y="6322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</a:t>
            </a:r>
          </a:p>
        </p:txBody>
      </p:sp>
      <p:sp>
        <p:nvSpPr>
          <p:cNvPr id="468" name="文本框 20"/>
          <p:cNvSpPr txBox="1"/>
          <p:nvPr/>
        </p:nvSpPr>
        <p:spPr>
          <a:xfrm rot="4002903">
            <a:off x="4769633" y="77670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</a:t>
            </a:r>
          </a:p>
        </p:txBody>
      </p:sp>
      <p:sp>
        <p:nvSpPr>
          <p:cNvPr id="469" name="文本框 20"/>
          <p:cNvSpPr txBox="1"/>
          <p:nvPr/>
        </p:nvSpPr>
        <p:spPr>
          <a:xfrm rot="4252069">
            <a:off x="5020200" y="6717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</a:p>
        </p:txBody>
      </p:sp>
      <p:sp>
        <p:nvSpPr>
          <p:cNvPr id="470" name="文本框 20"/>
          <p:cNvSpPr txBox="1"/>
          <p:nvPr/>
        </p:nvSpPr>
        <p:spPr>
          <a:xfrm rot="4695886">
            <a:off x="5255777" y="63264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ants</a:t>
            </a:r>
          </a:p>
        </p:txBody>
      </p:sp>
      <p:sp>
        <p:nvSpPr>
          <p:cNvPr id="471" name="文本框 20"/>
          <p:cNvSpPr txBox="1"/>
          <p:nvPr/>
        </p:nvSpPr>
        <p:spPr>
          <a:xfrm rot="16200000">
            <a:off x="5652440" y="484283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</a:p>
        </p:txBody>
      </p:sp>
      <p:sp>
        <p:nvSpPr>
          <p:cNvPr id="477" name="任意多边形 476"/>
          <p:cNvSpPr/>
          <p:nvPr/>
        </p:nvSpPr>
        <p:spPr>
          <a:xfrm>
            <a:off x="5496476" y="2859952"/>
            <a:ext cx="502825" cy="703947"/>
          </a:xfrm>
          <a:custGeom>
            <a:avLst/>
            <a:gdLst>
              <a:gd name="connsiteX0" fmla="*/ 519113 w 519113"/>
              <a:gd name="connsiteY0" fmla="*/ 672643 h 673774"/>
              <a:gd name="connsiteX1" fmla="*/ 242888 w 519113"/>
              <a:gd name="connsiteY1" fmla="*/ 582156 h 673774"/>
              <a:gd name="connsiteX2" fmla="*/ 76200 w 519113"/>
              <a:gd name="connsiteY2" fmla="*/ 91618 h 673774"/>
              <a:gd name="connsiteX3" fmla="*/ 0 w 519113"/>
              <a:gd name="connsiteY3" fmla="*/ 1131 h 67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13" h="673774">
                <a:moveTo>
                  <a:pt x="519113" y="672643"/>
                </a:moveTo>
                <a:cubicBezTo>
                  <a:pt x="417910" y="675818"/>
                  <a:pt x="316707" y="678993"/>
                  <a:pt x="242888" y="582156"/>
                </a:cubicBezTo>
                <a:cubicBezTo>
                  <a:pt x="169069" y="485319"/>
                  <a:pt x="116681" y="188455"/>
                  <a:pt x="76200" y="91618"/>
                </a:cubicBezTo>
                <a:cubicBezTo>
                  <a:pt x="35719" y="-5219"/>
                  <a:pt x="17859" y="-2044"/>
                  <a:pt x="0" y="1131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任意多边形 478"/>
          <p:cNvSpPr/>
          <p:nvPr/>
        </p:nvSpPr>
        <p:spPr>
          <a:xfrm>
            <a:off x="4033799" y="4181194"/>
            <a:ext cx="1355115" cy="584590"/>
          </a:xfrm>
          <a:custGeom>
            <a:avLst/>
            <a:gdLst>
              <a:gd name="connsiteX0" fmla="*/ 1473200 w 1473200"/>
              <a:gd name="connsiteY0" fmla="*/ 0 h 596900"/>
              <a:gd name="connsiteX1" fmla="*/ 647700 w 1473200"/>
              <a:gd name="connsiteY1" fmla="*/ 209550 h 596900"/>
              <a:gd name="connsiteX2" fmla="*/ 0 w 1473200"/>
              <a:gd name="connsiteY2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596900">
                <a:moveTo>
                  <a:pt x="1473200" y="0"/>
                </a:moveTo>
                <a:cubicBezTo>
                  <a:pt x="1183216" y="55033"/>
                  <a:pt x="893233" y="110067"/>
                  <a:pt x="647700" y="209550"/>
                </a:cubicBezTo>
                <a:cubicBezTo>
                  <a:pt x="402167" y="309033"/>
                  <a:pt x="201083" y="452966"/>
                  <a:pt x="0" y="5969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任意多边形 479"/>
          <p:cNvSpPr/>
          <p:nvPr/>
        </p:nvSpPr>
        <p:spPr>
          <a:xfrm>
            <a:off x="4160021" y="4183675"/>
            <a:ext cx="1236121" cy="770256"/>
          </a:xfrm>
          <a:custGeom>
            <a:avLst/>
            <a:gdLst>
              <a:gd name="connsiteX0" fmla="*/ 1346200 w 1346200"/>
              <a:gd name="connsiteY0" fmla="*/ 0 h 793750"/>
              <a:gd name="connsiteX1" fmla="*/ 590550 w 1346200"/>
              <a:gd name="connsiteY1" fmla="*/ 368300 h 793750"/>
              <a:gd name="connsiteX2" fmla="*/ 0 w 1346200"/>
              <a:gd name="connsiteY2" fmla="*/ 793750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200" h="793750">
                <a:moveTo>
                  <a:pt x="1346200" y="0"/>
                </a:moveTo>
                <a:cubicBezTo>
                  <a:pt x="1080558" y="118004"/>
                  <a:pt x="814917" y="236008"/>
                  <a:pt x="590550" y="368300"/>
                </a:cubicBezTo>
                <a:cubicBezTo>
                  <a:pt x="366183" y="500592"/>
                  <a:pt x="183091" y="647171"/>
                  <a:pt x="0" y="7937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任意多边形 480"/>
          <p:cNvSpPr/>
          <p:nvPr/>
        </p:nvSpPr>
        <p:spPr>
          <a:xfrm>
            <a:off x="4285317" y="4182042"/>
            <a:ext cx="1116302" cy="903200"/>
          </a:xfrm>
          <a:custGeom>
            <a:avLst/>
            <a:gdLst>
              <a:gd name="connsiteX0" fmla="*/ 1219200 w 1219200"/>
              <a:gd name="connsiteY0" fmla="*/ 0 h 990600"/>
              <a:gd name="connsiteX1" fmla="*/ 450850 w 1219200"/>
              <a:gd name="connsiteY1" fmla="*/ 571500 h 990600"/>
              <a:gd name="connsiteX2" fmla="*/ 0 w 1219200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990600">
                <a:moveTo>
                  <a:pt x="1219200" y="0"/>
                </a:moveTo>
                <a:cubicBezTo>
                  <a:pt x="936625" y="203200"/>
                  <a:pt x="654050" y="406400"/>
                  <a:pt x="450850" y="571500"/>
                </a:cubicBezTo>
                <a:cubicBezTo>
                  <a:pt x="247650" y="736600"/>
                  <a:pt x="123825" y="863600"/>
                  <a:pt x="0" y="9906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任意多边形 481"/>
          <p:cNvSpPr/>
          <p:nvPr/>
        </p:nvSpPr>
        <p:spPr>
          <a:xfrm>
            <a:off x="4414750" y="4181194"/>
            <a:ext cx="981394" cy="1069077"/>
          </a:xfrm>
          <a:custGeom>
            <a:avLst/>
            <a:gdLst>
              <a:gd name="connsiteX0" fmla="*/ 1054100 w 1054100"/>
              <a:gd name="connsiteY0" fmla="*/ 0 h 1162050"/>
              <a:gd name="connsiteX1" fmla="*/ 311150 w 1054100"/>
              <a:gd name="connsiteY1" fmla="*/ 838200 h 1162050"/>
              <a:gd name="connsiteX2" fmla="*/ 0 w 1054100"/>
              <a:gd name="connsiteY2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1162050">
                <a:moveTo>
                  <a:pt x="1054100" y="0"/>
                </a:moveTo>
                <a:lnTo>
                  <a:pt x="311150" y="838200"/>
                </a:lnTo>
                <a:cubicBezTo>
                  <a:pt x="135467" y="1031875"/>
                  <a:pt x="67733" y="1096962"/>
                  <a:pt x="0" y="11620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任意多边形 482"/>
          <p:cNvSpPr/>
          <p:nvPr/>
        </p:nvSpPr>
        <p:spPr>
          <a:xfrm>
            <a:off x="4591506" y="4188392"/>
            <a:ext cx="790810" cy="1209327"/>
          </a:xfrm>
          <a:custGeom>
            <a:avLst/>
            <a:gdLst>
              <a:gd name="connsiteX0" fmla="*/ 882650 w 882650"/>
              <a:gd name="connsiteY0" fmla="*/ 0 h 1301750"/>
              <a:gd name="connsiteX1" fmla="*/ 482600 w 882650"/>
              <a:gd name="connsiteY1" fmla="*/ 863600 h 1301750"/>
              <a:gd name="connsiteX2" fmla="*/ 0 w 8826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1301750">
                <a:moveTo>
                  <a:pt x="882650" y="0"/>
                </a:moveTo>
                <a:cubicBezTo>
                  <a:pt x="756179" y="323321"/>
                  <a:pt x="629708" y="646642"/>
                  <a:pt x="482600" y="863600"/>
                </a:cubicBezTo>
                <a:cubicBezTo>
                  <a:pt x="335492" y="1080558"/>
                  <a:pt x="167746" y="1191154"/>
                  <a:pt x="0" y="13017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任意多边形 486"/>
          <p:cNvSpPr/>
          <p:nvPr/>
        </p:nvSpPr>
        <p:spPr>
          <a:xfrm>
            <a:off x="5532913" y="3594950"/>
            <a:ext cx="484276" cy="446768"/>
          </a:xfrm>
          <a:custGeom>
            <a:avLst/>
            <a:gdLst>
              <a:gd name="connsiteX0" fmla="*/ 850900 w 850900"/>
              <a:gd name="connsiteY0" fmla="*/ 0 h 501650"/>
              <a:gd name="connsiteX1" fmla="*/ 501650 w 850900"/>
              <a:gd name="connsiteY1" fmla="*/ 330200 h 501650"/>
              <a:gd name="connsiteX2" fmla="*/ 0 w 850900"/>
              <a:gd name="connsiteY2" fmla="*/ 50165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501650">
                <a:moveTo>
                  <a:pt x="850900" y="0"/>
                </a:moveTo>
                <a:cubicBezTo>
                  <a:pt x="747183" y="123296"/>
                  <a:pt x="643467" y="246592"/>
                  <a:pt x="501650" y="330200"/>
                </a:cubicBezTo>
                <a:cubicBezTo>
                  <a:pt x="359833" y="413808"/>
                  <a:pt x="179916" y="457729"/>
                  <a:pt x="0" y="5016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任意多边形 487"/>
          <p:cNvSpPr/>
          <p:nvPr/>
        </p:nvSpPr>
        <p:spPr>
          <a:xfrm>
            <a:off x="5904853" y="3591585"/>
            <a:ext cx="125873" cy="583213"/>
          </a:xfrm>
          <a:custGeom>
            <a:avLst/>
            <a:gdLst>
              <a:gd name="connsiteX0" fmla="*/ 469900 w 469900"/>
              <a:gd name="connsiteY0" fmla="*/ 0 h 844550"/>
              <a:gd name="connsiteX1" fmla="*/ 317500 w 469900"/>
              <a:gd name="connsiteY1" fmla="*/ 381000 h 844550"/>
              <a:gd name="connsiteX2" fmla="*/ 0 w 469900"/>
              <a:gd name="connsiteY2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844550">
                <a:moveTo>
                  <a:pt x="469900" y="0"/>
                </a:moveTo>
                <a:cubicBezTo>
                  <a:pt x="432858" y="120121"/>
                  <a:pt x="395817" y="240242"/>
                  <a:pt x="317500" y="381000"/>
                </a:cubicBezTo>
                <a:cubicBezTo>
                  <a:pt x="239183" y="521758"/>
                  <a:pt x="119591" y="683154"/>
                  <a:pt x="0" y="84455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035675" y="3439425"/>
            <a:ext cx="912813" cy="263247"/>
          </a:xfrm>
          <a:custGeom>
            <a:avLst/>
            <a:gdLst>
              <a:gd name="connsiteX0" fmla="*/ 951663 w 951663"/>
              <a:gd name="connsiteY0" fmla="*/ 22913 h 263247"/>
              <a:gd name="connsiteX1" fmla="*/ 651625 w 951663"/>
              <a:gd name="connsiteY1" fmla="*/ 22913 h 263247"/>
              <a:gd name="connsiteX2" fmla="*/ 223000 w 951663"/>
              <a:gd name="connsiteY2" fmla="*/ 261038 h 263247"/>
              <a:gd name="connsiteX3" fmla="*/ 18213 w 951663"/>
              <a:gd name="connsiteY3" fmla="*/ 141975 h 263247"/>
              <a:gd name="connsiteX4" fmla="*/ 22975 w 951663"/>
              <a:gd name="connsiteY4" fmla="*/ 146738 h 26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663" h="263247">
                <a:moveTo>
                  <a:pt x="951663" y="22913"/>
                </a:moveTo>
                <a:cubicBezTo>
                  <a:pt x="862366" y="3069"/>
                  <a:pt x="773069" y="-16774"/>
                  <a:pt x="651625" y="22913"/>
                </a:cubicBezTo>
                <a:cubicBezTo>
                  <a:pt x="530181" y="62600"/>
                  <a:pt x="328569" y="241194"/>
                  <a:pt x="223000" y="261038"/>
                </a:cubicBezTo>
                <a:cubicBezTo>
                  <a:pt x="117431" y="280882"/>
                  <a:pt x="51550" y="161025"/>
                  <a:pt x="18213" y="141975"/>
                </a:cubicBezTo>
                <a:cubicBezTo>
                  <a:pt x="-15125" y="122925"/>
                  <a:pt x="3925" y="134831"/>
                  <a:pt x="22975" y="146738"/>
                </a:cubicBezTo>
              </a:path>
            </a:pathLst>
          </a:custGeom>
          <a:noFill/>
          <a:ln w="101600">
            <a:solidFill>
              <a:srgbClr val="FCA3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229350" y="5172075"/>
            <a:ext cx="9525" cy="757238"/>
          </a:xfrm>
          <a:custGeom>
            <a:avLst/>
            <a:gdLst>
              <a:gd name="connsiteX0" fmla="*/ 0 w 9525"/>
              <a:gd name="connsiteY0" fmla="*/ 0 h 757238"/>
              <a:gd name="connsiteX1" fmla="*/ 9525 w 9525"/>
              <a:gd name="connsiteY1" fmla="*/ 757238 h 7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57238">
                <a:moveTo>
                  <a:pt x="0" y="0"/>
                </a:moveTo>
                <a:lnTo>
                  <a:pt x="9525" y="757238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092950" y="4857750"/>
            <a:ext cx="323850" cy="679450"/>
          </a:xfrm>
          <a:custGeom>
            <a:avLst/>
            <a:gdLst>
              <a:gd name="connsiteX0" fmla="*/ 0 w 323850"/>
              <a:gd name="connsiteY0" fmla="*/ 0 h 679450"/>
              <a:gd name="connsiteX1" fmla="*/ 323850 w 323850"/>
              <a:gd name="connsiteY1" fmla="*/ 67945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679450">
                <a:moveTo>
                  <a:pt x="0" y="0"/>
                </a:moveTo>
                <a:lnTo>
                  <a:pt x="323850" y="67945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6593135" y="4870450"/>
            <a:ext cx="499815" cy="996950"/>
          </a:xfrm>
          <a:custGeom>
            <a:avLst/>
            <a:gdLst>
              <a:gd name="connsiteX0" fmla="*/ 499815 w 499815"/>
              <a:gd name="connsiteY0" fmla="*/ 0 h 996950"/>
              <a:gd name="connsiteX1" fmla="*/ 29915 w 499815"/>
              <a:gd name="connsiteY1" fmla="*/ 406400 h 996950"/>
              <a:gd name="connsiteX2" fmla="*/ 87065 w 499815"/>
              <a:gd name="connsiteY2" fmla="*/ 99695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815" h="996950">
                <a:moveTo>
                  <a:pt x="499815" y="0"/>
                </a:moveTo>
                <a:cubicBezTo>
                  <a:pt x="299261" y="120121"/>
                  <a:pt x="98707" y="240242"/>
                  <a:pt x="29915" y="406400"/>
                </a:cubicBezTo>
                <a:cubicBezTo>
                  <a:pt x="-38877" y="572558"/>
                  <a:pt x="24094" y="784754"/>
                  <a:pt x="87065" y="9969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7086600" y="4615974"/>
            <a:ext cx="1028700" cy="254476"/>
          </a:xfrm>
          <a:custGeom>
            <a:avLst/>
            <a:gdLst>
              <a:gd name="connsiteX0" fmla="*/ 0 w 1028700"/>
              <a:gd name="connsiteY0" fmla="*/ 254476 h 254476"/>
              <a:gd name="connsiteX1" fmla="*/ 539750 w 1028700"/>
              <a:gd name="connsiteY1" fmla="*/ 476 h 254476"/>
              <a:gd name="connsiteX2" fmla="*/ 1028700 w 1028700"/>
              <a:gd name="connsiteY2" fmla="*/ 203676 h 25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254476">
                <a:moveTo>
                  <a:pt x="0" y="254476"/>
                </a:moveTo>
                <a:cubicBezTo>
                  <a:pt x="184150" y="131709"/>
                  <a:pt x="368300" y="8943"/>
                  <a:pt x="539750" y="476"/>
                </a:cubicBezTo>
                <a:cubicBezTo>
                  <a:pt x="711200" y="-7991"/>
                  <a:pt x="869950" y="97842"/>
                  <a:pt x="1028700" y="203676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7086600" y="4714436"/>
            <a:ext cx="901700" cy="283014"/>
          </a:xfrm>
          <a:custGeom>
            <a:avLst/>
            <a:gdLst>
              <a:gd name="connsiteX0" fmla="*/ 0 w 901700"/>
              <a:gd name="connsiteY0" fmla="*/ 149664 h 283014"/>
              <a:gd name="connsiteX1" fmla="*/ 539750 w 901700"/>
              <a:gd name="connsiteY1" fmla="*/ 3614 h 283014"/>
              <a:gd name="connsiteX2" fmla="*/ 901700 w 901700"/>
              <a:gd name="connsiteY2" fmla="*/ 283014 h 28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283014">
                <a:moveTo>
                  <a:pt x="0" y="149664"/>
                </a:moveTo>
                <a:cubicBezTo>
                  <a:pt x="194733" y="65526"/>
                  <a:pt x="389467" y="-18611"/>
                  <a:pt x="539750" y="3614"/>
                </a:cubicBezTo>
                <a:cubicBezTo>
                  <a:pt x="690033" y="25839"/>
                  <a:pt x="795866" y="154426"/>
                  <a:pt x="901700" y="28301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7092950" y="4834096"/>
            <a:ext cx="774700" cy="309404"/>
          </a:xfrm>
          <a:custGeom>
            <a:avLst/>
            <a:gdLst>
              <a:gd name="connsiteX0" fmla="*/ 0 w 774700"/>
              <a:gd name="connsiteY0" fmla="*/ 36354 h 309404"/>
              <a:gd name="connsiteX1" fmla="*/ 450850 w 774700"/>
              <a:gd name="connsiteY1" fmla="*/ 23654 h 309404"/>
              <a:gd name="connsiteX2" fmla="*/ 774700 w 774700"/>
              <a:gd name="connsiteY2" fmla="*/ 309404 h 30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309404">
                <a:moveTo>
                  <a:pt x="0" y="36354"/>
                </a:moveTo>
                <a:cubicBezTo>
                  <a:pt x="160866" y="7250"/>
                  <a:pt x="321733" y="-21854"/>
                  <a:pt x="450850" y="23654"/>
                </a:cubicBezTo>
                <a:cubicBezTo>
                  <a:pt x="579967" y="69162"/>
                  <a:pt x="677333" y="189283"/>
                  <a:pt x="774700" y="30940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7105650" y="4851400"/>
            <a:ext cx="635000" cy="444500"/>
          </a:xfrm>
          <a:custGeom>
            <a:avLst/>
            <a:gdLst>
              <a:gd name="connsiteX0" fmla="*/ 0 w 635000"/>
              <a:gd name="connsiteY0" fmla="*/ 0 h 444500"/>
              <a:gd name="connsiteX1" fmla="*/ 355600 w 635000"/>
              <a:gd name="connsiteY1" fmla="*/ 114300 h 444500"/>
              <a:gd name="connsiteX2" fmla="*/ 635000 w 6350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444500">
                <a:moveTo>
                  <a:pt x="0" y="0"/>
                </a:moveTo>
                <a:cubicBezTo>
                  <a:pt x="124883" y="20108"/>
                  <a:pt x="249767" y="40217"/>
                  <a:pt x="355600" y="114300"/>
                </a:cubicBezTo>
                <a:cubicBezTo>
                  <a:pt x="461433" y="188383"/>
                  <a:pt x="548216" y="316441"/>
                  <a:pt x="635000" y="4445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任意多边形 496"/>
          <p:cNvSpPr/>
          <p:nvPr/>
        </p:nvSpPr>
        <p:spPr>
          <a:xfrm>
            <a:off x="7086600" y="4851400"/>
            <a:ext cx="495300" cy="565150"/>
          </a:xfrm>
          <a:custGeom>
            <a:avLst/>
            <a:gdLst>
              <a:gd name="connsiteX0" fmla="*/ 0 w 495300"/>
              <a:gd name="connsiteY0" fmla="*/ 0 h 565150"/>
              <a:gd name="connsiteX1" fmla="*/ 260350 w 495300"/>
              <a:gd name="connsiteY1" fmla="*/ 171450 h 565150"/>
              <a:gd name="connsiteX2" fmla="*/ 495300 w 495300"/>
              <a:gd name="connsiteY2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565150">
                <a:moveTo>
                  <a:pt x="0" y="0"/>
                </a:moveTo>
                <a:cubicBezTo>
                  <a:pt x="88900" y="38629"/>
                  <a:pt x="177800" y="77258"/>
                  <a:pt x="260350" y="171450"/>
                </a:cubicBezTo>
                <a:cubicBezTo>
                  <a:pt x="342900" y="265642"/>
                  <a:pt x="419100" y="415396"/>
                  <a:pt x="495300" y="5651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任意多边形 497"/>
          <p:cNvSpPr/>
          <p:nvPr/>
        </p:nvSpPr>
        <p:spPr>
          <a:xfrm>
            <a:off x="7050679" y="4864100"/>
            <a:ext cx="188321" cy="774700"/>
          </a:xfrm>
          <a:custGeom>
            <a:avLst/>
            <a:gdLst>
              <a:gd name="connsiteX0" fmla="*/ 35921 w 188321"/>
              <a:gd name="connsiteY0" fmla="*/ 0 h 774700"/>
              <a:gd name="connsiteX1" fmla="*/ 10521 w 188321"/>
              <a:gd name="connsiteY1" fmla="*/ 285750 h 774700"/>
              <a:gd name="connsiteX2" fmla="*/ 188321 w 188321"/>
              <a:gd name="connsiteY2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21" h="774700">
                <a:moveTo>
                  <a:pt x="35921" y="0"/>
                </a:moveTo>
                <a:cubicBezTo>
                  <a:pt x="10521" y="78316"/>
                  <a:pt x="-14879" y="156633"/>
                  <a:pt x="10521" y="285750"/>
                </a:cubicBezTo>
                <a:cubicBezTo>
                  <a:pt x="35921" y="414867"/>
                  <a:pt x="112121" y="594783"/>
                  <a:pt x="188321" y="7747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任意多边形 498"/>
          <p:cNvSpPr/>
          <p:nvPr/>
        </p:nvSpPr>
        <p:spPr>
          <a:xfrm>
            <a:off x="6883166" y="4864100"/>
            <a:ext cx="197084" cy="876300"/>
          </a:xfrm>
          <a:custGeom>
            <a:avLst/>
            <a:gdLst>
              <a:gd name="connsiteX0" fmla="*/ 197084 w 197084"/>
              <a:gd name="connsiteY0" fmla="*/ 0 h 876300"/>
              <a:gd name="connsiteX1" fmla="*/ 234 w 197084"/>
              <a:gd name="connsiteY1" fmla="*/ 368300 h 876300"/>
              <a:gd name="connsiteX2" fmla="*/ 165334 w 197084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84" h="876300">
                <a:moveTo>
                  <a:pt x="197084" y="0"/>
                </a:moveTo>
                <a:cubicBezTo>
                  <a:pt x="101305" y="111125"/>
                  <a:pt x="5526" y="222250"/>
                  <a:pt x="234" y="368300"/>
                </a:cubicBezTo>
                <a:cubicBezTo>
                  <a:pt x="-5058" y="514350"/>
                  <a:pt x="80138" y="695325"/>
                  <a:pt x="165334" y="8763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任意多边形 499"/>
          <p:cNvSpPr/>
          <p:nvPr/>
        </p:nvSpPr>
        <p:spPr>
          <a:xfrm>
            <a:off x="6741457" y="4870450"/>
            <a:ext cx="338793" cy="933450"/>
          </a:xfrm>
          <a:custGeom>
            <a:avLst/>
            <a:gdLst>
              <a:gd name="connsiteX0" fmla="*/ 338793 w 338793"/>
              <a:gd name="connsiteY0" fmla="*/ 0 h 933450"/>
              <a:gd name="connsiteX1" fmla="*/ 8593 w 338793"/>
              <a:gd name="connsiteY1" fmla="*/ 425450 h 933450"/>
              <a:gd name="connsiteX2" fmla="*/ 129243 w 338793"/>
              <a:gd name="connsiteY2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793" h="933450">
                <a:moveTo>
                  <a:pt x="338793" y="0"/>
                </a:moveTo>
                <a:cubicBezTo>
                  <a:pt x="191155" y="134937"/>
                  <a:pt x="43518" y="269875"/>
                  <a:pt x="8593" y="425450"/>
                </a:cubicBezTo>
                <a:cubicBezTo>
                  <a:pt x="-26332" y="581025"/>
                  <a:pt x="51455" y="757237"/>
                  <a:pt x="129243" y="9334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任意多边形 500"/>
          <p:cNvSpPr/>
          <p:nvPr/>
        </p:nvSpPr>
        <p:spPr>
          <a:xfrm>
            <a:off x="7829550" y="3892550"/>
            <a:ext cx="635000" cy="101600"/>
          </a:xfrm>
          <a:custGeom>
            <a:avLst/>
            <a:gdLst>
              <a:gd name="connsiteX0" fmla="*/ 0 w 635000"/>
              <a:gd name="connsiteY0" fmla="*/ 0 h 101600"/>
              <a:gd name="connsiteX1" fmla="*/ 635000 w 635000"/>
              <a:gd name="connsiteY1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00" h="101600">
                <a:moveTo>
                  <a:pt x="0" y="0"/>
                </a:moveTo>
                <a:lnTo>
                  <a:pt x="635000" y="10160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任意多边形 501"/>
          <p:cNvSpPr/>
          <p:nvPr/>
        </p:nvSpPr>
        <p:spPr>
          <a:xfrm>
            <a:off x="7835900" y="3377691"/>
            <a:ext cx="660400" cy="514859"/>
          </a:xfrm>
          <a:custGeom>
            <a:avLst/>
            <a:gdLst>
              <a:gd name="connsiteX0" fmla="*/ 0 w 660400"/>
              <a:gd name="connsiteY0" fmla="*/ 514859 h 514859"/>
              <a:gd name="connsiteX1" fmla="*/ 152400 w 660400"/>
              <a:gd name="connsiteY1" fmla="*/ 51309 h 514859"/>
              <a:gd name="connsiteX2" fmla="*/ 660400 w 660400"/>
              <a:gd name="connsiteY2" fmla="*/ 32259 h 51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14859">
                <a:moveTo>
                  <a:pt x="0" y="514859"/>
                </a:moveTo>
                <a:cubicBezTo>
                  <a:pt x="21166" y="323300"/>
                  <a:pt x="42333" y="131742"/>
                  <a:pt x="152400" y="51309"/>
                </a:cubicBezTo>
                <a:cubicBezTo>
                  <a:pt x="262467" y="-29124"/>
                  <a:pt x="461433" y="1567"/>
                  <a:pt x="660400" y="32259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任意多边形 502"/>
          <p:cNvSpPr/>
          <p:nvPr/>
        </p:nvSpPr>
        <p:spPr>
          <a:xfrm>
            <a:off x="7829550" y="3518907"/>
            <a:ext cx="679450" cy="367293"/>
          </a:xfrm>
          <a:custGeom>
            <a:avLst/>
            <a:gdLst>
              <a:gd name="connsiteX0" fmla="*/ 0 w 679450"/>
              <a:gd name="connsiteY0" fmla="*/ 367293 h 367293"/>
              <a:gd name="connsiteX1" fmla="*/ 234950 w 679450"/>
              <a:gd name="connsiteY1" fmla="*/ 18043 h 367293"/>
              <a:gd name="connsiteX2" fmla="*/ 679450 w 679450"/>
              <a:gd name="connsiteY2" fmla="*/ 81543 h 3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450" h="367293">
                <a:moveTo>
                  <a:pt x="0" y="367293"/>
                </a:moveTo>
                <a:cubicBezTo>
                  <a:pt x="60854" y="216480"/>
                  <a:pt x="121708" y="65668"/>
                  <a:pt x="234950" y="18043"/>
                </a:cubicBezTo>
                <a:cubicBezTo>
                  <a:pt x="348192" y="-29582"/>
                  <a:pt x="513821" y="25980"/>
                  <a:pt x="679450" y="8154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任意多边形 504"/>
          <p:cNvSpPr/>
          <p:nvPr/>
        </p:nvSpPr>
        <p:spPr>
          <a:xfrm>
            <a:off x="7823200" y="3762597"/>
            <a:ext cx="666750" cy="110903"/>
          </a:xfrm>
          <a:custGeom>
            <a:avLst/>
            <a:gdLst>
              <a:gd name="connsiteX0" fmla="*/ 0 w 666750"/>
              <a:gd name="connsiteY0" fmla="*/ 110903 h 110903"/>
              <a:gd name="connsiteX1" fmla="*/ 336550 w 666750"/>
              <a:gd name="connsiteY1" fmla="*/ 2953 h 110903"/>
              <a:gd name="connsiteX2" fmla="*/ 666750 w 666750"/>
              <a:gd name="connsiteY2" fmla="*/ 41053 h 11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110903">
                <a:moveTo>
                  <a:pt x="0" y="110903"/>
                </a:moveTo>
                <a:cubicBezTo>
                  <a:pt x="112712" y="62749"/>
                  <a:pt x="225425" y="14595"/>
                  <a:pt x="336550" y="2953"/>
                </a:cubicBezTo>
                <a:cubicBezTo>
                  <a:pt x="447675" y="-8689"/>
                  <a:pt x="557212" y="16182"/>
                  <a:pt x="666750" y="4105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任意多边形 505"/>
          <p:cNvSpPr/>
          <p:nvPr/>
        </p:nvSpPr>
        <p:spPr>
          <a:xfrm>
            <a:off x="7823200" y="3892550"/>
            <a:ext cx="577850" cy="336550"/>
          </a:xfrm>
          <a:custGeom>
            <a:avLst/>
            <a:gdLst>
              <a:gd name="connsiteX0" fmla="*/ 0 w 577850"/>
              <a:gd name="connsiteY0" fmla="*/ 0 h 336550"/>
              <a:gd name="connsiteX1" fmla="*/ 222250 w 577850"/>
              <a:gd name="connsiteY1" fmla="*/ 222250 h 336550"/>
              <a:gd name="connsiteX2" fmla="*/ 577850 w 577850"/>
              <a:gd name="connsiteY2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850" h="336550">
                <a:moveTo>
                  <a:pt x="0" y="0"/>
                </a:moveTo>
                <a:cubicBezTo>
                  <a:pt x="62971" y="83079"/>
                  <a:pt x="125942" y="166158"/>
                  <a:pt x="222250" y="222250"/>
                </a:cubicBezTo>
                <a:cubicBezTo>
                  <a:pt x="318558" y="278342"/>
                  <a:pt x="448204" y="307446"/>
                  <a:pt x="577850" y="3365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任意多边形 506"/>
          <p:cNvSpPr/>
          <p:nvPr/>
        </p:nvSpPr>
        <p:spPr>
          <a:xfrm>
            <a:off x="7822962" y="3924300"/>
            <a:ext cx="508238" cy="495300"/>
          </a:xfrm>
          <a:custGeom>
            <a:avLst/>
            <a:gdLst>
              <a:gd name="connsiteX0" fmla="*/ 6588 w 508238"/>
              <a:gd name="connsiteY0" fmla="*/ 0 h 495300"/>
              <a:gd name="connsiteX1" fmla="*/ 70088 w 508238"/>
              <a:gd name="connsiteY1" fmla="*/ 355600 h 495300"/>
              <a:gd name="connsiteX2" fmla="*/ 508238 w 50823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238" h="495300">
                <a:moveTo>
                  <a:pt x="6588" y="0"/>
                </a:moveTo>
                <a:cubicBezTo>
                  <a:pt x="-3466" y="136525"/>
                  <a:pt x="-13520" y="273050"/>
                  <a:pt x="70088" y="355600"/>
                </a:cubicBezTo>
                <a:cubicBezTo>
                  <a:pt x="153696" y="438150"/>
                  <a:pt x="330967" y="466725"/>
                  <a:pt x="508238" y="4953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任意多边形 507"/>
          <p:cNvSpPr/>
          <p:nvPr/>
        </p:nvSpPr>
        <p:spPr>
          <a:xfrm>
            <a:off x="7780132" y="3911600"/>
            <a:ext cx="468518" cy="685800"/>
          </a:xfrm>
          <a:custGeom>
            <a:avLst/>
            <a:gdLst>
              <a:gd name="connsiteX0" fmla="*/ 36718 w 468518"/>
              <a:gd name="connsiteY0" fmla="*/ 0 h 685800"/>
              <a:gd name="connsiteX1" fmla="*/ 43068 w 468518"/>
              <a:gd name="connsiteY1" fmla="*/ 508000 h 685800"/>
              <a:gd name="connsiteX2" fmla="*/ 468518 w 46851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518" h="685800">
                <a:moveTo>
                  <a:pt x="36718" y="0"/>
                </a:moveTo>
                <a:cubicBezTo>
                  <a:pt x="3909" y="196850"/>
                  <a:pt x="-28899" y="393700"/>
                  <a:pt x="43068" y="508000"/>
                </a:cubicBezTo>
                <a:cubicBezTo>
                  <a:pt x="115035" y="622300"/>
                  <a:pt x="291776" y="654050"/>
                  <a:pt x="468518" y="6858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任意多边形 508"/>
          <p:cNvSpPr/>
          <p:nvPr/>
        </p:nvSpPr>
        <p:spPr>
          <a:xfrm>
            <a:off x="7499350" y="2025650"/>
            <a:ext cx="450850" cy="355600"/>
          </a:xfrm>
          <a:custGeom>
            <a:avLst/>
            <a:gdLst>
              <a:gd name="connsiteX0" fmla="*/ 0 w 450850"/>
              <a:gd name="connsiteY0" fmla="*/ 355600 h 355600"/>
              <a:gd name="connsiteX1" fmla="*/ 450850 w 450850"/>
              <a:gd name="connsiteY1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0850" h="355600">
                <a:moveTo>
                  <a:pt x="0" y="355600"/>
                </a:moveTo>
                <a:lnTo>
                  <a:pt x="45085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任意多边形 509"/>
          <p:cNvSpPr/>
          <p:nvPr/>
        </p:nvSpPr>
        <p:spPr>
          <a:xfrm>
            <a:off x="7505700" y="1860550"/>
            <a:ext cx="285750" cy="488950"/>
          </a:xfrm>
          <a:custGeom>
            <a:avLst/>
            <a:gdLst>
              <a:gd name="connsiteX0" fmla="*/ 0 w 285750"/>
              <a:gd name="connsiteY0" fmla="*/ 488950 h 488950"/>
              <a:gd name="connsiteX1" fmla="*/ 152400 w 285750"/>
              <a:gd name="connsiteY1" fmla="*/ 165100 h 488950"/>
              <a:gd name="connsiteX2" fmla="*/ 285750 w 285750"/>
              <a:gd name="connsiteY2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488950">
                <a:moveTo>
                  <a:pt x="0" y="488950"/>
                </a:moveTo>
                <a:cubicBezTo>
                  <a:pt x="52387" y="367771"/>
                  <a:pt x="104775" y="246592"/>
                  <a:pt x="152400" y="165100"/>
                </a:cubicBezTo>
                <a:cubicBezTo>
                  <a:pt x="200025" y="83608"/>
                  <a:pt x="242887" y="41804"/>
                  <a:pt x="28575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7512050" y="2197100"/>
            <a:ext cx="584200" cy="177800"/>
          </a:xfrm>
          <a:custGeom>
            <a:avLst/>
            <a:gdLst>
              <a:gd name="connsiteX0" fmla="*/ 0 w 584200"/>
              <a:gd name="connsiteY0" fmla="*/ 177800 h 177800"/>
              <a:gd name="connsiteX1" fmla="*/ 419100 w 584200"/>
              <a:gd name="connsiteY1" fmla="*/ 76200 h 177800"/>
              <a:gd name="connsiteX2" fmla="*/ 584200 w 584200"/>
              <a:gd name="connsiteY2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177800">
                <a:moveTo>
                  <a:pt x="0" y="177800"/>
                </a:moveTo>
                <a:cubicBezTo>
                  <a:pt x="160866" y="141816"/>
                  <a:pt x="321733" y="105833"/>
                  <a:pt x="419100" y="76200"/>
                </a:cubicBezTo>
                <a:cubicBezTo>
                  <a:pt x="516467" y="46567"/>
                  <a:pt x="550333" y="23283"/>
                  <a:pt x="58420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7505700" y="2368550"/>
            <a:ext cx="698500" cy="114362"/>
          </a:xfrm>
          <a:custGeom>
            <a:avLst/>
            <a:gdLst>
              <a:gd name="connsiteX0" fmla="*/ 0 w 698500"/>
              <a:gd name="connsiteY0" fmla="*/ 0 h 114362"/>
              <a:gd name="connsiteX1" fmla="*/ 431800 w 698500"/>
              <a:gd name="connsiteY1" fmla="*/ 114300 h 114362"/>
              <a:gd name="connsiteX2" fmla="*/ 698500 w 698500"/>
              <a:gd name="connsiteY2" fmla="*/ 12700 h 1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0" h="114362">
                <a:moveTo>
                  <a:pt x="0" y="0"/>
                </a:moveTo>
                <a:cubicBezTo>
                  <a:pt x="157691" y="56091"/>
                  <a:pt x="315383" y="112183"/>
                  <a:pt x="431800" y="114300"/>
                </a:cubicBezTo>
                <a:cubicBezTo>
                  <a:pt x="548217" y="116417"/>
                  <a:pt x="623358" y="64558"/>
                  <a:pt x="698500" y="127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/>
        </p:nvSpPr>
        <p:spPr>
          <a:xfrm>
            <a:off x="7490645" y="1676400"/>
            <a:ext cx="135705" cy="673100"/>
          </a:xfrm>
          <a:custGeom>
            <a:avLst/>
            <a:gdLst>
              <a:gd name="connsiteX0" fmla="*/ 21405 w 135705"/>
              <a:gd name="connsiteY0" fmla="*/ 673100 h 673100"/>
              <a:gd name="connsiteX1" fmla="*/ 8705 w 135705"/>
              <a:gd name="connsiteY1" fmla="*/ 228600 h 673100"/>
              <a:gd name="connsiteX2" fmla="*/ 135705 w 135705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05" h="673100">
                <a:moveTo>
                  <a:pt x="21405" y="673100"/>
                </a:moveTo>
                <a:cubicBezTo>
                  <a:pt x="5530" y="506941"/>
                  <a:pt x="-10345" y="340783"/>
                  <a:pt x="8705" y="228600"/>
                </a:cubicBezTo>
                <a:cubicBezTo>
                  <a:pt x="27755" y="116417"/>
                  <a:pt x="81730" y="58208"/>
                  <a:pt x="135705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7340303" y="1555750"/>
            <a:ext cx="159047" cy="806450"/>
          </a:xfrm>
          <a:custGeom>
            <a:avLst/>
            <a:gdLst>
              <a:gd name="connsiteX0" fmla="*/ 159047 w 159047"/>
              <a:gd name="connsiteY0" fmla="*/ 806450 h 806450"/>
              <a:gd name="connsiteX1" fmla="*/ 297 w 159047"/>
              <a:gd name="connsiteY1" fmla="*/ 298450 h 806450"/>
              <a:gd name="connsiteX2" fmla="*/ 127297 w 159047"/>
              <a:gd name="connsiteY2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47" h="806450">
                <a:moveTo>
                  <a:pt x="159047" y="806450"/>
                </a:moveTo>
                <a:cubicBezTo>
                  <a:pt x="82318" y="619654"/>
                  <a:pt x="5589" y="432858"/>
                  <a:pt x="297" y="298450"/>
                </a:cubicBezTo>
                <a:cubicBezTo>
                  <a:pt x="-4995" y="164042"/>
                  <a:pt x="61151" y="82021"/>
                  <a:pt x="127297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7518400" y="2374900"/>
            <a:ext cx="781050" cy="288950"/>
          </a:xfrm>
          <a:custGeom>
            <a:avLst/>
            <a:gdLst>
              <a:gd name="connsiteX0" fmla="*/ 0 w 781050"/>
              <a:gd name="connsiteY0" fmla="*/ 0 h 288950"/>
              <a:gd name="connsiteX1" fmla="*/ 381000 w 781050"/>
              <a:gd name="connsiteY1" fmla="*/ 279400 h 288950"/>
              <a:gd name="connsiteX2" fmla="*/ 781050 w 781050"/>
              <a:gd name="connsiteY2" fmla="*/ 196850 h 2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288950">
                <a:moveTo>
                  <a:pt x="0" y="0"/>
                </a:moveTo>
                <a:cubicBezTo>
                  <a:pt x="125412" y="123296"/>
                  <a:pt x="250825" y="246592"/>
                  <a:pt x="381000" y="279400"/>
                </a:cubicBezTo>
                <a:cubicBezTo>
                  <a:pt x="511175" y="312208"/>
                  <a:pt x="646112" y="254529"/>
                  <a:pt x="781050" y="1968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>
            <a:off x="7184980" y="1447800"/>
            <a:ext cx="333420" cy="908050"/>
          </a:xfrm>
          <a:custGeom>
            <a:avLst/>
            <a:gdLst>
              <a:gd name="connsiteX0" fmla="*/ 333420 w 333420"/>
              <a:gd name="connsiteY0" fmla="*/ 908050 h 908050"/>
              <a:gd name="connsiteX1" fmla="*/ 9570 w 333420"/>
              <a:gd name="connsiteY1" fmla="*/ 400050 h 908050"/>
              <a:gd name="connsiteX2" fmla="*/ 117520 w 333420"/>
              <a:gd name="connsiteY2" fmla="*/ 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420" h="908050">
                <a:moveTo>
                  <a:pt x="333420" y="908050"/>
                </a:moveTo>
                <a:cubicBezTo>
                  <a:pt x="189486" y="729721"/>
                  <a:pt x="45553" y="551392"/>
                  <a:pt x="9570" y="400050"/>
                </a:cubicBezTo>
                <a:cubicBezTo>
                  <a:pt x="-26413" y="248708"/>
                  <a:pt x="45553" y="124354"/>
                  <a:pt x="11752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>
            <a:off x="7505700" y="2349500"/>
            <a:ext cx="876300" cy="486698"/>
          </a:xfrm>
          <a:custGeom>
            <a:avLst/>
            <a:gdLst>
              <a:gd name="connsiteX0" fmla="*/ 0 w 876300"/>
              <a:gd name="connsiteY0" fmla="*/ 0 h 486698"/>
              <a:gd name="connsiteX1" fmla="*/ 387350 w 876300"/>
              <a:gd name="connsiteY1" fmla="*/ 450850 h 486698"/>
              <a:gd name="connsiteX2" fmla="*/ 876300 w 876300"/>
              <a:gd name="connsiteY2" fmla="*/ 425450 h 48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86698">
                <a:moveTo>
                  <a:pt x="0" y="0"/>
                </a:moveTo>
                <a:cubicBezTo>
                  <a:pt x="120650" y="189971"/>
                  <a:pt x="241300" y="379942"/>
                  <a:pt x="387350" y="450850"/>
                </a:cubicBezTo>
                <a:cubicBezTo>
                  <a:pt x="533400" y="521758"/>
                  <a:pt x="704850" y="473604"/>
                  <a:pt x="876300" y="4254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 123"/>
          <p:cNvSpPr/>
          <p:nvPr/>
        </p:nvSpPr>
        <p:spPr>
          <a:xfrm>
            <a:off x="7512050" y="2362200"/>
            <a:ext cx="914400" cy="660925"/>
          </a:xfrm>
          <a:custGeom>
            <a:avLst/>
            <a:gdLst>
              <a:gd name="connsiteX0" fmla="*/ 0 w 914400"/>
              <a:gd name="connsiteY0" fmla="*/ 0 h 660925"/>
              <a:gd name="connsiteX1" fmla="*/ 368300 w 914400"/>
              <a:gd name="connsiteY1" fmla="*/ 596900 h 660925"/>
              <a:gd name="connsiteX2" fmla="*/ 914400 w 914400"/>
              <a:gd name="connsiteY2" fmla="*/ 615950 h 66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660925">
                <a:moveTo>
                  <a:pt x="0" y="0"/>
                </a:moveTo>
                <a:cubicBezTo>
                  <a:pt x="107950" y="247121"/>
                  <a:pt x="215900" y="494242"/>
                  <a:pt x="368300" y="596900"/>
                </a:cubicBezTo>
                <a:cubicBezTo>
                  <a:pt x="520700" y="699558"/>
                  <a:pt x="717550" y="657754"/>
                  <a:pt x="914400" y="6159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>
          <a:xfrm>
            <a:off x="7537450" y="2368550"/>
            <a:ext cx="927100" cy="846509"/>
          </a:xfrm>
          <a:custGeom>
            <a:avLst/>
            <a:gdLst>
              <a:gd name="connsiteX0" fmla="*/ 0 w 927100"/>
              <a:gd name="connsiteY0" fmla="*/ 0 h 846509"/>
              <a:gd name="connsiteX1" fmla="*/ 317500 w 927100"/>
              <a:gd name="connsiteY1" fmla="*/ 762000 h 846509"/>
              <a:gd name="connsiteX2" fmla="*/ 927100 w 927100"/>
              <a:gd name="connsiteY2" fmla="*/ 793750 h 84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846509">
                <a:moveTo>
                  <a:pt x="0" y="0"/>
                </a:moveTo>
                <a:cubicBezTo>
                  <a:pt x="81491" y="314854"/>
                  <a:pt x="162983" y="629708"/>
                  <a:pt x="317500" y="762000"/>
                </a:cubicBezTo>
                <a:cubicBezTo>
                  <a:pt x="472017" y="894292"/>
                  <a:pt x="699558" y="844021"/>
                  <a:pt x="927100" y="7937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 135"/>
          <p:cNvSpPr/>
          <p:nvPr/>
        </p:nvSpPr>
        <p:spPr>
          <a:xfrm>
            <a:off x="6982047" y="1390650"/>
            <a:ext cx="523653" cy="984250"/>
          </a:xfrm>
          <a:custGeom>
            <a:avLst/>
            <a:gdLst>
              <a:gd name="connsiteX0" fmla="*/ 523653 w 523653"/>
              <a:gd name="connsiteY0" fmla="*/ 984250 h 984250"/>
              <a:gd name="connsiteX1" fmla="*/ 22003 w 523653"/>
              <a:gd name="connsiteY1" fmla="*/ 349250 h 984250"/>
              <a:gd name="connsiteX2" fmla="*/ 136303 w 523653"/>
              <a:gd name="connsiteY2" fmla="*/ 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53" h="984250">
                <a:moveTo>
                  <a:pt x="523653" y="984250"/>
                </a:moveTo>
                <a:cubicBezTo>
                  <a:pt x="305107" y="748771"/>
                  <a:pt x="86561" y="513292"/>
                  <a:pt x="22003" y="349250"/>
                </a:cubicBezTo>
                <a:cubicBezTo>
                  <a:pt x="-42555" y="185208"/>
                  <a:pt x="46874" y="92604"/>
                  <a:pt x="136303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>
          <a:xfrm>
            <a:off x="6794268" y="1295400"/>
            <a:ext cx="724132" cy="1098550"/>
          </a:xfrm>
          <a:custGeom>
            <a:avLst/>
            <a:gdLst>
              <a:gd name="connsiteX0" fmla="*/ 724132 w 724132"/>
              <a:gd name="connsiteY0" fmla="*/ 1098550 h 1098550"/>
              <a:gd name="connsiteX1" fmla="*/ 44682 w 724132"/>
              <a:gd name="connsiteY1" fmla="*/ 438150 h 1098550"/>
              <a:gd name="connsiteX2" fmla="*/ 120882 w 724132"/>
              <a:gd name="connsiteY2" fmla="*/ 0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132" h="1098550">
                <a:moveTo>
                  <a:pt x="724132" y="1098550"/>
                </a:moveTo>
                <a:cubicBezTo>
                  <a:pt x="434678" y="859896"/>
                  <a:pt x="145224" y="621242"/>
                  <a:pt x="44682" y="438150"/>
                </a:cubicBezTo>
                <a:cubicBezTo>
                  <a:pt x="-55860" y="255058"/>
                  <a:pt x="32511" y="127529"/>
                  <a:pt x="120882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 137"/>
          <p:cNvSpPr/>
          <p:nvPr/>
        </p:nvSpPr>
        <p:spPr>
          <a:xfrm>
            <a:off x="4203700" y="2032000"/>
            <a:ext cx="1085850" cy="698500"/>
          </a:xfrm>
          <a:custGeom>
            <a:avLst/>
            <a:gdLst>
              <a:gd name="connsiteX0" fmla="*/ 1085850 w 1085850"/>
              <a:gd name="connsiteY0" fmla="*/ 698500 h 698500"/>
              <a:gd name="connsiteX1" fmla="*/ 0 w 108585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698500">
                <a:moveTo>
                  <a:pt x="1085850" y="69850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 138"/>
          <p:cNvSpPr/>
          <p:nvPr/>
        </p:nvSpPr>
        <p:spPr>
          <a:xfrm>
            <a:off x="4337050" y="1886414"/>
            <a:ext cx="965200" cy="837736"/>
          </a:xfrm>
          <a:custGeom>
            <a:avLst/>
            <a:gdLst>
              <a:gd name="connsiteX0" fmla="*/ 965200 w 965200"/>
              <a:gd name="connsiteY0" fmla="*/ 837736 h 837736"/>
              <a:gd name="connsiteX1" fmla="*/ 165100 w 965200"/>
              <a:gd name="connsiteY1" fmla="*/ 113836 h 837736"/>
              <a:gd name="connsiteX2" fmla="*/ 0 w 965200"/>
              <a:gd name="connsiteY2" fmla="*/ 12236 h 83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837736">
                <a:moveTo>
                  <a:pt x="965200" y="837736"/>
                </a:moveTo>
                <a:cubicBezTo>
                  <a:pt x="645583" y="544577"/>
                  <a:pt x="325967" y="251419"/>
                  <a:pt x="165100" y="113836"/>
                </a:cubicBezTo>
                <a:cubicBezTo>
                  <a:pt x="4233" y="-23747"/>
                  <a:pt x="2116" y="-5756"/>
                  <a:pt x="0" y="12236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>
            <a:off x="4080762" y="2209800"/>
            <a:ext cx="1215138" cy="533400"/>
          </a:xfrm>
          <a:custGeom>
            <a:avLst/>
            <a:gdLst>
              <a:gd name="connsiteX0" fmla="*/ 1215138 w 1215138"/>
              <a:gd name="connsiteY0" fmla="*/ 533400 h 533400"/>
              <a:gd name="connsiteX1" fmla="*/ 161038 w 1215138"/>
              <a:gd name="connsiteY1" fmla="*/ 101600 h 533400"/>
              <a:gd name="connsiteX2" fmla="*/ 21338 w 1215138"/>
              <a:gd name="connsiteY2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138" h="533400">
                <a:moveTo>
                  <a:pt x="1215138" y="533400"/>
                </a:moveTo>
                <a:lnTo>
                  <a:pt x="161038" y="101600"/>
                </a:lnTo>
                <a:cubicBezTo>
                  <a:pt x="-37929" y="12700"/>
                  <a:pt x="-8296" y="6350"/>
                  <a:pt x="21338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/>
        </p:nvSpPr>
        <p:spPr>
          <a:xfrm>
            <a:off x="4489450" y="1739028"/>
            <a:ext cx="825500" cy="991472"/>
          </a:xfrm>
          <a:custGeom>
            <a:avLst/>
            <a:gdLst>
              <a:gd name="connsiteX0" fmla="*/ 825500 w 825500"/>
              <a:gd name="connsiteY0" fmla="*/ 991472 h 991472"/>
              <a:gd name="connsiteX1" fmla="*/ 152400 w 825500"/>
              <a:gd name="connsiteY1" fmla="*/ 159622 h 991472"/>
              <a:gd name="connsiteX2" fmla="*/ 0 w 825500"/>
              <a:gd name="connsiteY2" fmla="*/ 872 h 99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0" h="991472">
                <a:moveTo>
                  <a:pt x="825500" y="991472"/>
                </a:moveTo>
                <a:lnTo>
                  <a:pt x="152400" y="159622"/>
                </a:lnTo>
                <a:cubicBezTo>
                  <a:pt x="14817" y="-5478"/>
                  <a:pt x="7408" y="-2303"/>
                  <a:pt x="0" y="872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/>
        </p:nvSpPr>
        <p:spPr>
          <a:xfrm>
            <a:off x="3977268" y="2393950"/>
            <a:ext cx="1324982" cy="361950"/>
          </a:xfrm>
          <a:custGeom>
            <a:avLst/>
            <a:gdLst>
              <a:gd name="connsiteX0" fmla="*/ 1324982 w 1324982"/>
              <a:gd name="connsiteY0" fmla="*/ 361950 h 361950"/>
              <a:gd name="connsiteX1" fmla="*/ 175632 w 1324982"/>
              <a:gd name="connsiteY1" fmla="*/ 101600 h 361950"/>
              <a:gd name="connsiteX2" fmla="*/ 23232 w 1324982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982" h="361950">
                <a:moveTo>
                  <a:pt x="1324982" y="361950"/>
                </a:moveTo>
                <a:cubicBezTo>
                  <a:pt x="858786" y="261937"/>
                  <a:pt x="392590" y="161925"/>
                  <a:pt x="175632" y="101600"/>
                </a:cubicBezTo>
                <a:cubicBezTo>
                  <a:pt x="-41326" y="41275"/>
                  <a:pt x="-9047" y="20637"/>
                  <a:pt x="23232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/>
        </p:nvSpPr>
        <p:spPr>
          <a:xfrm>
            <a:off x="4654550" y="1619250"/>
            <a:ext cx="654050" cy="1117600"/>
          </a:xfrm>
          <a:custGeom>
            <a:avLst/>
            <a:gdLst>
              <a:gd name="connsiteX0" fmla="*/ 654050 w 654050"/>
              <a:gd name="connsiteY0" fmla="*/ 1117600 h 1117600"/>
              <a:gd name="connsiteX1" fmla="*/ 177800 w 654050"/>
              <a:gd name="connsiteY1" fmla="*/ 279400 h 1117600"/>
              <a:gd name="connsiteX2" fmla="*/ 0 w 65405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1117600">
                <a:moveTo>
                  <a:pt x="654050" y="1117600"/>
                </a:moveTo>
                <a:cubicBezTo>
                  <a:pt x="470429" y="791633"/>
                  <a:pt x="286808" y="465667"/>
                  <a:pt x="177800" y="279400"/>
                </a:cubicBezTo>
                <a:cubicBezTo>
                  <a:pt x="68792" y="93133"/>
                  <a:pt x="34396" y="46566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 144"/>
          <p:cNvSpPr/>
          <p:nvPr/>
        </p:nvSpPr>
        <p:spPr>
          <a:xfrm>
            <a:off x="3905250" y="2571750"/>
            <a:ext cx="1384300" cy="184150"/>
          </a:xfrm>
          <a:custGeom>
            <a:avLst/>
            <a:gdLst>
              <a:gd name="connsiteX0" fmla="*/ 1384300 w 1384300"/>
              <a:gd name="connsiteY0" fmla="*/ 184150 h 184150"/>
              <a:gd name="connsiteX1" fmla="*/ 273050 w 1384300"/>
              <a:gd name="connsiteY1" fmla="*/ 95250 h 184150"/>
              <a:gd name="connsiteX2" fmla="*/ 0 w 1384300"/>
              <a:gd name="connsiteY2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184150">
                <a:moveTo>
                  <a:pt x="1384300" y="184150"/>
                </a:moveTo>
                <a:cubicBezTo>
                  <a:pt x="944033" y="155046"/>
                  <a:pt x="503767" y="125942"/>
                  <a:pt x="273050" y="95250"/>
                </a:cubicBezTo>
                <a:cubicBezTo>
                  <a:pt x="42333" y="64558"/>
                  <a:pt x="21166" y="32279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任意多边形 151"/>
          <p:cNvSpPr/>
          <p:nvPr/>
        </p:nvSpPr>
        <p:spPr>
          <a:xfrm>
            <a:off x="4832350" y="1479550"/>
            <a:ext cx="469900" cy="1257300"/>
          </a:xfrm>
          <a:custGeom>
            <a:avLst/>
            <a:gdLst>
              <a:gd name="connsiteX0" fmla="*/ 469900 w 469900"/>
              <a:gd name="connsiteY0" fmla="*/ 1257300 h 1257300"/>
              <a:gd name="connsiteX1" fmla="*/ 171450 w 469900"/>
              <a:gd name="connsiteY1" fmla="*/ 368300 h 1257300"/>
              <a:gd name="connsiteX2" fmla="*/ 0 w 46990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257300">
                <a:moveTo>
                  <a:pt x="469900" y="1257300"/>
                </a:moveTo>
                <a:cubicBezTo>
                  <a:pt x="359833" y="917575"/>
                  <a:pt x="249767" y="577850"/>
                  <a:pt x="171450" y="368300"/>
                </a:cubicBezTo>
                <a:cubicBezTo>
                  <a:pt x="93133" y="158750"/>
                  <a:pt x="46566" y="79375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 152"/>
          <p:cNvSpPr/>
          <p:nvPr/>
        </p:nvSpPr>
        <p:spPr>
          <a:xfrm>
            <a:off x="3835400" y="2762250"/>
            <a:ext cx="1454150" cy="57181"/>
          </a:xfrm>
          <a:custGeom>
            <a:avLst/>
            <a:gdLst>
              <a:gd name="connsiteX0" fmla="*/ 1454150 w 1454150"/>
              <a:gd name="connsiteY0" fmla="*/ 0 h 57181"/>
              <a:gd name="connsiteX1" fmla="*/ 279400 w 1454150"/>
              <a:gd name="connsiteY1" fmla="*/ 57150 h 57181"/>
              <a:gd name="connsiteX2" fmla="*/ 0 w 1454150"/>
              <a:gd name="connsiteY2" fmla="*/ 6350 h 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150" h="57181">
                <a:moveTo>
                  <a:pt x="1454150" y="0"/>
                </a:moveTo>
                <a:cubicBezTo>
                  <a:pt x="987954" y="28046"/>
                  <a:pt x="521758" y="56092"/>
                  <a:pt x="279400" y="57150"/>
                </a:cubicBezTo>
                <a:cubicBezTo>
                  <a:pt x="37042" y="58208"/>
                  <a:pt x="18521" y="32279"/>
                  <a:pt x="0" y="63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>
          <a:xfrm>
            <a:off x="5003800" y="1390650"/>
            <a:ext cx="317500" cy="1333500"/>
          </a:xfrm>
          <a:custGeom>
            <a:avLst/>
            <a:gdLst>
              <a:gd name="connsiteX0" fmla="*/ 317500 w 317500"/>
              <a:gd name="connsiteY0" fmla="*/ 1333500 h 1333500"/>
              <a:gd name="connsiteX1" fmla="*/ 158750 w 317500"/>
              <a:gd name="connsiteY1" fmla="*/ 387350 h 1333500"/>
              <a:gd name="connsiteX2" fmla="*/ 0 w 317500"/>
              <a:gd name="connsiteY2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0" h="1333500">
                <a:moveTo>
                  <a:pt x="317500" y="1333500"/>
                </a:moveTo>
                <a:cubicBezTo>
                  <a:pt x="264583" y="971550"/>
                  <a:pt x="211667" y="609600"/>
                  <a:pt x="158750" y="387350"/>
                </a:cubicBezTo>
                <a:cubicBezTo>
                  <a:pt x="105833" y="165100"/>
                  <a:pt x="52916" y="82550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>
          <a:xfrm>
            <a:off x="3771900" y="2724150"/>
            <a:ext cx="1562100" cy="276456"/>
          </a:xfrm>
          <a:custGeom>
            <a:avLst/>
            <a:gdLst>
              <a:gd name="connsiteX0" fmla="*/ 1562100 w 1562100"/>
              <a:gd name="connsiteY0" fmla="*/ 0 h 276456"/>
              <a:gd name="connsiteX1" fmla="*/ 495300 w 1562100"/>
              <a:gd name="connsiteY1" fmla="*/ 254000 h 276456"/>
              <a:gd name="connsiteX2" fmla="*/ 0 w 1562100"/>
              <a:gd name="connsiteY2" fmla="*/ 247650 h 27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276456">
                <a:moveTo>
                  <a:pt x="1562100" y="0"/>
                </a:moveTo>
                <a:cubicBezTo>
                  <a:pt x="1158875" y="106362"/>
                  <a:pt x="755650" y="212725"/>
                  <a:pt x="495300" y="254000"/>
                </a:cubicBezTo>
                <a:cubicBezTo>
                  <a:pt x="234950" y="295275"/>
                  <a:pt x="117475" y="271462"/>
                  <a:pt x="0" y="2476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 165"/>
          <p:cNvSpPr/>
          <p:nvPr/>
        </p:nvSpPr>
        <p:spPr>
          <a:xfrm>
            <a:off x="3727450" y="2768600"/>
            <a:ext cx="1568450" cy="402509"/>
          </a:xfrm>
          <a:custGeom>
            <a:avLst/>
            <a:gdLst>
              <a:gd name="connsiteX0" fmla="*/ 1568450 w 1568450"/>
              <a:gd name="connsiteY0" fmla="*/ 0 h 402509"/>
              <a:gd name="connsiteX1" fmla="*/ 552450 w 1568450"/>
              <a:gd name="connsiteY1" fmla="*/ 342900 h 402509"/>
              <a:gd name="connsiteX2" fmla="*/ 0 w 1568450"/>
              <a:gd name="connsiteY2" fmla="*/ 400050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8450" h="402509">
                <a:moveTo>
                  <a:pt x="1568450" y="0"/>
                </a:moveTo>
                <a:cubicBezTo>
                  <a:pt x="1191154" y="138112"/>
                  <a:pt x="813858" y="276225"/>
                  <a:pt x="552450" y="342900"/>
                </a:cubicBezTo>
                <a:cubicBezTo>
                  <a:pt x="291042" y="409575"/>
                  <a:pt x="145521" y="404812"/>
                  <a:pt x="0" y="4000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任意多边形 179"/>
          <p:cNvSpPr/>
          <p:nvPr/>
        </p:nvSpPr>
        <p:spPr>
          <a:xfrm>
            <a:off x="3708400" y="2762250"/>
            <a:ext cx="1581150" cy="630635"/>
          </a:xfrm>
          <a:custGeom>
            <a:avLst/>
            <a:gdLst>
              <a:gd name="connsiteX0" fmla="*/ 1581150 w 1581150"/>
              <a:gd name="connsiteY0" fmla="*/ 0 h 630635"/>
              <a:gd name="connsiteX1" fmla="*/ 469900 w 1581150"/>
              <a:gd name="connsiteY1" fmla="*/ 533400 h 630635"/>
              <a:gd name="connsiteX2" fmla="*/ 0 w 1581150"/>
              <a:gd name="connsiteY2" fmla="*/ 628650 h 63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630635">
                <a:moveTo>
                  <a:pt x="1581150" y="0"/>
                </a:moveTo>
                <a:cubicBezTo>
                  <a:pt x="1157287" y="214312"/>
                  <a:pt x="733425" y="428625"/>
                  <a:pt x="469900" y="533400"/>
                </a:cubicBezTo>
                <a:cubicBezTo>
                  <a:pt x="206375" y="638175"/>
                  <a:pt x="103187" y="633412"/>
                  <a:pt x="0" y="6286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任意多边形 180"/>
          <p:cNvSpPr/>
          <p:nvPr/>
        </p:nvSpPr>
        <p:spPr>
          <a:xfrm>
            <a:off x="3695700" y="2768600"/>
            <a:ext cx="1593850" cy="819150"/>
          </a:xfrm>
          <a:custGeom>
            <a:avLst/>
            <a:gdLst>
              <a:gd name="connsiteX0" fmla="*/ 1593850 w 1593850"/>
              <a:gd name="connsiteY0" fmla="*/ 0 h 819150"/>
              <a:gd name="connsiteX1" fmla="*/ 495300 w 1593850"/>
              <a:gd name="connsiteY1" fmla="*/ 666750 h 819150"/>
              <a:gd name="connsiteX2" fmla="*/ 0 w 1593850"/>
              <a:gd name="connsiteY2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850" h="819150">
                <a:moveTo>
                  <a:pt x="1593850" y="0"/>
                </a:moveTo>
                <a:cubicBezTo>
                  <a:pt x="1177396" y="265112"/>
                  <a:pt x="760942" y="530225"/>
                  <a:pt x="495300" y="666750"/>
                </a:cubicBezTo>
                <a:cubicBezTo>
                  <a:pt x="229658" y="803275"/>
                  <a:pt x="114829" y="811212"/>
                  <a:pt x="0" y="8191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任意多边形 181"/>
          <p:cNvSpPr/>
          <p:nvPr/>
        </p:nvSpPr>
        <p:spPr>
          <a:xfrm>
            <a:off x="3721100" y="2787650"/>
            <a:ext cx="1549400" cy="996950"/>
          </a:xfrm>
          <a:custGeom>
            <a:avLst/>
            <a:gdLst>
              <a:gd name="connsiteX0" fmla="*/ 1549400 w 1549400"/>
              <a:gd name="connsiteY0" fmla="*/ 0 h 996950"/>
              <a:gd name="connsiteX1" fmla="*/ 596900 w 1549400"/>
              <a:gd name="connsiteY1" fmla="*/ 774700 h 996950"/>
              <a:gd name="connsiteX2" fmla="*/ 0 w 1549400"/>
              <a:gd name="connsiteY2" fmla="*/ 99695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996950">
                <a:moveTo>
                  <a:pt x="1549400" y="0"/>
                </a:moveTo>
                <a:cubicBezTo>
                  <a:pt x="1202266" y="304271"/>
                  <a:pt x="855133" y="608542"/>
                  <a:pt x="596900" y="774700"/>
                </a:cubicBezTo>
                <a:cubicBezTo>
                  <a:pt x="338667" y="940858"/>
                  <a:pt x="169333" y="968904"/>
                  <a:pt x="0" y="9969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任意多边形 182"/>
          <p:cNvSpPr/>
          <p:nvPr/>
        </p:nvSpPr>
        <p:spPr>
          <a:xfrm>
            <a:off x="3740150" y="2794000"/>
            <a:ext cx="1530350" cy="1187450"/>
          </a:xfrm>
          <a:custGeom>
            <a:avLst/>
            <a:gdLst>
              <a:gd name="connsiteX0" fmla="*/ 1530350 w 1530350"/>
              <a:gd name="connsiteY0" fmla="*/ 0 h 1187450"/>
              <a:gd name="connsiteX1" fmla="*/ 660400 w 1530350"/>
              <a:gd name="connsiteY1" fmla="*/ 901700 h 1187450"/>
              <a:gd name="connsiteX2" fmla="*/ 0 w 1530350"/>
              <a:gd name="connsiteY2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0350" h="1187450">
                <a:moveTo>
                  <a:pt x="1530350" y="0"/>
                </a:moveTo>
                <a:cubicBezTo>
                  <a:pt x="1222904" y="351896"/>
                  <a:pt x="915458" y="703792"/>
                  <a:pt x="660400" y="901700"/>
                </a:cubicBezTo>
                <a:cubicBezTo>
                  <a:pt x="405342" y="1099608"/>
                  <a:pt x="202671" y="1143529"/>
                  <a:pt x="0" y="11874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任意多边形 183"/>
          <p:cNvSpPr/>
          <p:nvPr/>
        </p:nvSpPr>
        <p:spPr>
          <a:xfrm>
            <a:off x="3784600" y="2774950"/>
            <a:ext cx="1511300" cy="1390650"/>
          </a:xfrm>
          <a:custGeom>
            <a:avLst/>
            <a:gdLst>
              <a:gd name="connsiteX0" fmla="*/ 1511300 w 1511300"/>
              <a:gd name="connsiteY0" fmla="*/ 0 h 1390650"/>
              <a:gd name="connsiteX1" fmla="*/ 641350 w 1511300"/>
              <a:gd name="connsiteY1" fmla="*/ 1047750 h 1390650"/>
              <a:gd name="connsiteX2" fmla="*/ 0 w 1511300"/>
              <a:gd name="connsiteY2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300" h="1390650">
                <a:moveTo>
                  <a:pt x="1511300" y="0"/>
                </a:moveTo>
                <a:cubicBezTo>
                  <a:pt x="1202266" y="407987"/>
                  <a:pt x="893233" y="815975"/>
                  <a:pt x="641350" y="1047750"/>
                </a:cubicBezTo>
                <a:cubicBezTo>
                  <a:pt x="389467" y="1279525"/>
                  <a:pt x="194733" y="1335087"/>
                  <a:pt x="0" y="139065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任意多边形 184"/>
          <p:cNvSpPr/>
          <p:nvPr/>
        </p:nvSpPr>
        <p:spPr>
          <a:xfrm>
            <a:off x="3841750" y="2800350"/>
            <a:ext cx="1428750" cy="1549400"/>
          </a:xfrm>
          <a:custGeom>
            <a:avLst/>
            <a:gdLst>
              <a:gd name="connsiteX0" fmla="*/ 1428750 w 1428750"/>
              <a:gd name="connsiteY0" fmla="*/ 0 h 1549400"/>
              <a:gd name="connsiteX1" fmla="*/ 723900 w 1428750"/>
              <a:gd name="connsiteY1" fmla="*/ 1028700 h 1549400"/>
              <a:gd name="connsiteX2" fmla="*/ 0 w 1428750"/>
              <a:gd name="connsiteY2" fmla="*/ 15494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549400">
                <a:moveTo>
                  <a:pt x="1428750" y="0"/>
                </a:moveTo>
                <a:cubicBezTo>
                  <a:pt x="1195387" y="385233"/>
                  <a:pt x="962025" y="770467"/>
                  <a:pt x="723900" y="1028700"/>
                </a:cubicBezTo>
                <a:cubicBezTo>
                  <a:pt x="485775" y="1286933"/>
                  <a:pt x="242887" y="1418166"/>
                  <a:pt x="0" y="15494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 185"/>
          <p:cNvSpPr/>
          <p:nvPr/>
        </p:nvSpPr>
        <p:spPr>
          <a:xfrm>
            <a:off x="3911600" y="2819400"/>
            <a:ext cx="1365250" cy="1714500"/>
          </a:xfrm>
          <a:custGeom>
            <a:avLst/>
            <a:gdLst>
              <a:gd name="connsiteX0" fmla="*/ 1365250 w 1365250"/>
              <a:gd name="connsiteY0" fmla="*/ 0 h 1714500"/>
              <a:gd name="connsiteX1" fmla="*/ 895350 w 1365250"/>
              <a:gd name="connsiteY1" fmla="*/ 965200 h 1714500"/>
              <a:gd name="connsiteX2" fmla="*/ 0 w 1365250"/>
              <a:gd name="connsiteY2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0" h="1714500">
                <a:moveTo>
                  <a:pt x="1365250" y="0"/>
                </a:moveTo>
                <a:cubicBezTo>
                  <a:pt x="1244071" y="339725"/>
                  <a:pt x="1122892" y="679450"/>
                  <a:pt x="895350" y="965200"/>
                </a:cubicBezTo>
                <a:cubicBezTo>
                  <a:pt x="667808" y="1250950"/>
                  <a:pt x="333904" y="1482725"/>
                  <a:pt x="0" y="17145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任意多边形 186"/>
          <p:cNvSpPr/>
          <p:nvPr/>
        </p:nvSpPr>
        <p:spPr>
          <a:xfrm>
            <a:off x="5194300" y="1308100"/>
            <a:ext cx="170487" cy="1428750"/>
          </a:xfrm>
          <a:custGeom>
            <a:avLst/>
            <a:gdLst>
              <a:gd name="connsiteX0" fmla="*/ 114300 w 170487"/>
              <a:gd name="connsiteY0" fmla="*/ 1428750 h 1428750"/>
              <a:gd name="connsiteX1" fmla="*/ 165100 w 170487"/>
              <a:gd name="connsiteY1" fmla="*/ 577850 h 1428750"/>
              <a:gd name="connsiteX2" fmla="*/ 0 w 170487"/>
              <a:gd name="connsiteY2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87" h="1428750">
                <a:moveTo>
                  <a:pt x="114300" y="1428750"/>
                </a:moveTo>
                <a:cubicBezTo>
                  <a:pt x="149225" y="1122362"/>
                  <a:pt x="184150" y="815975"/>
                  <a:pt x="165100" y="577850"/>
                </a:cubicBezTo>
                <a:cubicBezTo>
                  <a:pt x="146050" y="339725"/>
                  <a:pt x="73025" y="1698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 188"/>
          <p:cNvSpPr/>
          <p:nvPr/>
        </p:nvSpPr>
        <p:spPr>
          <a:xfrm>
            <a:off x="5308600" y="1238250"/>
            <a:ext cx="199919" cy="1492250"/>
          </a:xfrm>
          <a:custGeom>
            <a:avLst/>
            <a:gdLst>
              <a:gd name="connsiteX0" fmla="*/ 0 w 199919"/>
              <a:gd name="connsiteY0" fmla="*/ 1492250 h 1492250"/>
              <a:gd name="connsiteX1" fmla="*/ 196850 w 199919"/>
              <a:gd name="connsiteY1" fmla="*/ 704850 h 1492250"/>
              <a:gd name="connsiteX2" fmla="*/ 101600 w 199919"/>
              <a:gd name="connsiteY2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19" h="1492250">
                <a:moveTo>
                  <a:pt x="0" y="1492250"/>
                </a:moveTo>
                <a:cubicBezTo>
                  <a:pt x="89958" y="1222904"/>
                  <a:pt x="179917" y="953558"/>
                  <a:pt x="196850" y="704850"/>
                </a:cubicBezTo>
                <a:cubicBezTo>
                  <a:pt x="213783" y="456142"/>
                  <a:pt x="157691" y="228071"/>
                  <a:pt x="10160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 189"/>
          <p:cNvSpPr/>
          <p:nvPr/>
        </p:nvSpPr>
        <p:spPr>
          <a:xfrm>
            <a:off x="5308600" y="1187450"/>
            <a:ext cx="351675" cy="1543050"/>
          </a:xfrm>
          <a:custGeom>
            <a:avLst/>
            <a:gdLst>
              <a:gd name="connsiteX0" fmla="*/ 0 w 351675"/>
              <a:gd name="connsiteY0" fmla="*/ 1543050 h 1543050"/>
              <a:gd name="connsiteX1" fmla="*/ 330200 w 351675"/>
              <a:gd name="connsiteY1" fmla="*/ 698500 h 1543050"/>
              <a:gd name="connsiteX2" fmla="*/ 292100 w 351675"/>
              <a:gd name="connsiteY2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75" h="1543050">
                <a:moveTo>
                  <a:pt x="0" y="1543050"/>
                </a:moveTo>
                <a:cubicBezTo>
                  <a:pt x="140758" y="1249362"/>
                  <a:pt x="281517" y="955675"/>
                  <a:pt x="330200" y="698500"/>
                </a:cubicBezTo>
                <a:cubicBezTo>
                  <a:pt x="378883" y="441325"/>
                  <a:pt x="335491" y="220662"/>
                  <a:pt x="29210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任意多边形 190"/>
          <p:cNvSpPr/>
          <p:nvPr/>
        </p:nvSpPr>
        <p:spPr>
          <a:xfrm>
            <a:off x="5314950" y="1162050"/>
            <a:ext cx="501733" cy="1549400"/>
          </a:xfrm>
          <a:custGeom>
            <a:avLst/>
            <a:gdLst>
              <a:gd name="connsiteX0" fmla="*/ 0 w 501733"/>
              <a:gd name="connsiteY0" fmla="*/ 1549400 h 1549400"/>
              <a:gd name="connsiteX1" fmla="*/ 419100 w 501733"/>
              <a:gd name="connsiteY1" fmla="*/ 914400 h 1549400"/>
              <a:gd name="connsiteX2" fmla="*/ 501650 w 501733"/>
              <a:gd name="connsiteY2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733" h="1549400">
                <a:moveTo>
                  <a:pt x="0" y="1549400"/>
                </a:moveTo>
                <a:cubicBezTo>
                  <a:pt x="167746" y="1361016"/>
                  <a:pt x="335492" y="1172633"/>
                  <a:pt x="419100" y="914400"/>
                </a:cubicBezTo>
                <a:cubicBezTo>
                  <a:pt x="502708" y="656167"/>
                  <a:pt x="502179" y="328083"/>
                  <a:pt x="50165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 191"/>
          <p:cNvSpPr/>
          <p:nvPr/>
        </p:nvSpPr>
        <p:spPr>
          <a:xfrm>
            <a:off x="5308600" y="1136650"/>
            <a:ext cx="711200" cy="1587500"/>
          </a:xfrm>
          <a:custGeom>
            <a:avLst/>
            <a:gdLst>
              <a:gd name="connsiteX0" fmla="*/ 0 w 711200"/>
              <a:gd name="connsiteY0" fmla="*/ 1587500 h 1587500"/>
              <a:gd name="connsiteX1" fmla="*/ 552450 w 711200"/>
              <a:gd name="connsiteY1" fmla="*/ 958850 h 1587500"/>
              <a:gd name="connsiteX2" fmla="*/ 711200 w 711200"/>
              <a:gd name="connsiteY2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587500">
                <a:moveTo>
                  <a:pt x="0" y="1587500"/>
                </a:moveTo>
                <a:cubicBezTo>
                  <a:pt x="216958" y="1405466"/>
                  <a:pt x="433917" y="1223433"/>
                  <a:pt x="552450" y="958850"/>
                </a:cubicBezTo>
                <a:cubicBezTo>
                  <a:pt x="670983" y="694267"/>
                  <a:pt x="691091" y="347133"/>
                  <a:pt x="71120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任意多边形 192"/>
          <p:cNvSpPr/>
          <p:nvPr/>
        </p:nvSpPr>
        <p:spPr>
          <a:xfrm>
            <a:off x="5340350" y="1136650"/>
            <a:ext cx="895350" cy="1581150"/>
          </a:xfrm>
          <a:custGeom>
            <a:avLst/>
            <a:gdLst>
              <a:gd name="connsiteX0" fmla="*/ 0 w 895350"/>
              <a:gd name="connsiteY0" fmla="*/ 1581150 h 1581150"/>
              <a:gd name="connsiteX1" fmla="*/ 673100 w 895350"/>
              <a:gd name="connsiteY1" fmla="*/ 882650 h 1581150"/>
              <a:gd name="connsiteX2" fmla="*/ 895350 w 895350"/>
              <a:gd name="connsiteY2" fmla="*/ 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1581150">
                <a:moveTo>
                  <a:pt x="0" y="1581150"/>
                </a:moveTo>
                <a:cubicBezTo>
                  <a:pt x="261937" y="1363662"/>
                  <a:pt x="523875" y="1146175"/>
                  <a:pt x="673100" y="882650"/>
                </a:cubicBezTo>
                <a:cubicBezTo>
                  <a:pt x="822325" y="619125"/>
                  <a:pt x="858837" y="309562"/>
                  <a:pt x="89535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 196"/>
          <p:cNvSpPr/>
          <p:nvPr/>
        </p:nvSpPr>
        <p:spPr>
          <a:xfrm>
            <a:off x="5327650" y="1155700"/>
            <a:ext cx="1136650" cy="1543050"/>
          </a:xfrm>
          <a:custGeom>
            <a:avLst/>
            <a:gdLst>
              <a:gd name="connsiteX0" fmla="*/ 0 w 1136650"/>
              <a:gd name="connsiteY0" fmla="*/ 1543050 h 1543050"/>
              <a:gd name="connsiteX1" fmla="*/ 692150 w 1136650"/>
              <a:gd name="connsiteY1" fmla="*/ 1066800 h 1543050"/>
              <a:gd name="connsiteX2" fmla="*/ 1136650 w 1136650"/>
              <a:gd name="connsiteY2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650" h="1543050">
                <a:moveTo>
                  <a:pt x="0" y="1543050"/>
                </a:moveTo>
                <a:cubicBezTo>
                  <a:pt x="251354" y="1433512"/>
                  <a:pt x="502708" y="1323975"/>
                  <a:pt x="692150" y="1066800"/>
                </a:cubicBezTo>
                <a:cubicBezTo>
                  <a:pt x="881592" y="809625"/>
                  <a:pt x="1009121" y="404812"/>
                  <a:pt x="113665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 214"/>
          <p:cNvSpPr/>
          <p:nvPr/>
        </p:nvSpPr>
        <p:spPr>
          <a:xfrm>
            <a:off x="5308600" y="1193800"/>
            <a:ext cx="1339850" cy="1524000"/>
          </a:xfrm>
          <a:custGeom>
            <a:avLst/>
            <a:gdLst>
              <a:gd name="connsiteX0" fmla="*/ 0 w 1339850"/>
              <a:gd name="connsiteY0" fmla="*/ 1524000 h 1524000"/>
              <a:gd name="connsiteX1" fmla="*/ 831850 w 1339850"/>
              <a:gd name="connsiteY1" fmla="*/ 1085850 h 1524000"/>
              <a:gd name="connsiteX2" fmla="*/ 1339850 w 1339850"/>
              <a:gd name="connsiteY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1524000">
                <a:moveTo>
                  <a:pt x="0" y="1524000"/>
                </a:moveTo>
                <a:cubicBezTo>
                  <a:pt x="304271" y="1431925"/>
                  <a:pt x="608542" y="1339850"/>
                  <a:pt x="831850" y="1085850"/>
                </a:cubicBezTo>
                <a:cubicBezTo>
                  <a:pt x="1055158" y="831850"/>
                  <a:pt x="1197504" y="415925"/>
                  <a:pt x="133985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任意多边形 216"/>
          <p:cNvSpPr/>
          <p:nvPr/>
        </p:nvSpPr>
        <p:spPr>
          <a:xfrm>
            <a:off x="6032500" y="5168900"/>
            <a:ext cx="190500" cy="762000"/>
          </a:xfrm>
          <a:custGeom>
            <a:avLst/>
            <a:gdLst>
              <a:gd name="connsiteX0" fmla="*/ 190500 w 190500"/>
              <a:gd name="connsiteY0" fmla="*/ 0 h 762000"/>
              <a:gd name="connsiteX1" fmla="*/ 57150 w 190500"/>
              <a:gd name="connsiteY1" fmla="*/ 190500 h 762000"/>
              <a:gd name="connsiteX2" fmla="*/ 0 w 190500"/>
              <a:gd name="connsiteY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762000">
                <a:moveTo>
                  <a:pt x="190500" y="0"/>
                </a:moveTo>
                <a:cubicBezTo>
                  <a:pt x="139700" y="31750"/>
                  <a:pt x="88900" y="63500"/>
                  <a:pt x="57150" y="190500"/>
                </a:cubicBezTo>
                <a:cubicBezTo>
                  <a:pt x="25400" y="317500"/>
                  <a:pt x="12700" y="539750"/>
                  <a:pt x="0" y="7620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 220"/>
          <p:cNvSpPr/>
          <p:nvPr/>
        </p:nvSpPr>
        <p:spPr>
          <a:xfrm>
            <a:off x="6235700" y="5155751"/>
            <a:ext cx="209550" cy="756099"/>
          </a:xfrm>
          <a:custGeom>
            <a:avLst/>
            <a:gdLst>
              <a:gd name="connsiteX0" fmla="*/ 0 w 209550"/>
              <a:gd name="connsiteY0" fmla="*/ 6799 h 756099"/>
              <a:gd name="connsiteX1" fmla="*/ 127000 w 209550"/>
              <a:gd name="connsiteY1" fmla="*/ 108399 h 756099"/>
              <a:gd name="connsiteX2" fmla="*/ 209550 w 209550"/>
              <a:gd name="connsiteY2" fmla="*/ 756099 h 75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756099">
                <a:moveTo>
                  <a:pt x="0" y="6799"/>
                </a:moveTo>
                <a:cubicBezTo>
                  <a:pt x="46037" y="-4843"/>
                  <a:pt x="92075" y="-16484"/>
                  <a:pt x="127000" y="108399"/>
                </a:cubicBezTo>
                <a:cubicBezTo>
                  <a:pt x="161925" y="233282"/>
                  <a:pt x="185737" y="494690"/>
                  <a:pt x="209550" y="756099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任意多边形 222"/>
          <p:cNvSpPr/>
          <p:nvPr/>
        </p:nvSpPr>
        <p:spPr>
          <a:xfrm>
            <a:off x="5378450" y="4406167"/>
            <a:ext cx="471388" cy="1410433"/>
          </a:xfrm>
          <a:custGeom>
            <a:avLst/>
            <a:gdLst>
              <a:gd name="connsiteX0" fmla="*/ 450850 w 471388"/>
              <a:gd name="connsiteY0" fmla="*/ 733 h 1410433"/>
              <a:gd name="connsiteX1" fmla="*/ 419100 w 471388"/>
              <a:gd name="connsiteY1" fmla="*/ 229333 h 1410433"/>
              <a:gd name="connsiteX2" fmla="*/ 0 w 471388"/>
              <a:gd name="connsiteY2" fmla="*/ 1410433 h 141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88" h="1410433">
                <a:moveTo>
                  <a:pt x="450850" y="733"/>
                </a:moveTo>
                <a:cubicBezTo>
                  <a:pt x="472546" y="-2442"/>
                  <a:pt x="494242" y="-5617"/>
                  <a:pt x="419100" y="229333"/>
                </a:cubicBezTo>
                <a:cubicBezTo>
                  <a:pt x="343958" y="464283"/>
                  <a:pt x="171979" y="937358"/>
                  <a:pt x="0" y="141043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任意多边形 223"/>
          <p:cNvSpPr/>
          <p:nvPr/>
        </p:nvSpPr>
        <p:spPr>
          <a:xfrm>
            <a:off x="5575300" y="4394200"/>
            <a:ext cx="329561" cy="1485900"/>
          </a:xfrm>
          <a:custGeom>
            <a:avLst/>
            <a:gdLst>
              <a:gd name="connsiteX0" fmla="*/ 266700 w 329561"/>
              <a:gd name="connsiteY0" fmla="*/ 0 h 1485900"/>
              <a:gd name="connsiteX1" fmla="*/ 311150 w 329561"/>
              <a:gd name="connsiteY1" fmla="*/ 381000 h 1485900"/>
              <a:gd name="connsiteX2" fmla="*/ 0 w 329561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561" h="1485900">
                <a:moveTo>
                  <a:pt x="266700" y="0"/>
                </a:moveTo>
                <a:cubicBezTo>
                  <a:pt x="311150" y="66675"/>
                  <a:pt x="355600" y="133350"/>
                  <a:pt x="311150" y="381000"/>
                </a:cubicBezTo>
                <a:cubicBezTo>
                  <a:pt x="266700" y="628650"/>
                  <a:pt x="133350" y="1057275"/>
                  <a:pt x="0" y="14859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 225"/>
          <p:cNvSpPr/>
          <p:nvPr/>
        </p:nvSpPr>
        <p:spPr>
          <a:xfrm>
            <a:off x="5772150" y="4399916"/>
            <a:ext cx="198732" cy="1518284"/>
          </a:xfrm>
          <a:custGeom>
            <a:avLst/>
            <a:gdLst>
              <a:gd name="connsiteX0" fmla="*/ 82550 w 198732"/>
              <a:gd name="connsiteY0" fmla="*/ 6984 h 1518284"/>
              <a:gd name="connsiteX1" fmla="*/ 196850 w 198732"/>
              <a:gd name="connsiteY1" fmla="*/ 229234 h 1518284"/>
              <a:gd name="connsiteX2" fmla="*/ 0 w 198732"/>
              <a:gd name="connsiteY2" fmla="*/ 1518284 h 151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32" h="1518284">
                <a:moveTo>
                  <a:pt x="82550" y="6984"/>
                </a:moveTo>
                <a:cubicBezTo>
                  <a:pt x="146579" y="-7833"/>
                  <a:pt x="210608" y="-22649"/>
                  <a:pt x="196850" y="229234"/>
                </a:cubicBezTo>
                <a:cubicBezTo>
                  <a:pt x="183092" y="481117"/>
                  <a:pt x="91546" y="999700"/>
                  <a:pt x="0" y="151828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任意多边形 229"/>
          <p:cNvSpPr/>
          <p:nvPr/>
        </p:nvSpPr>
        <p:spPr>
          <a:xfrm>
            <a:off x="4819650" y="4308744"/>
            <a:ext cx="1003300" cy="1241156"/>
          </a:xfrm>
          <a:custGeom>
            <a:avLst/>
            <a:gdLst>
              <a:gd name="connsiteX0" fmla="*/ 1003300 w 1003300"/>
              <a:gd name="connsiteY0" fmla="*/ 104506 h 1241156"/>
              <a:gd name="connsiteX1" fmla="*/ 742950 w 1003300"/>
              <a:gd name="connsiteY1" fmla="*/ 110856 h 1241156"/>
              <a:gd name="connsiteX2" fmla="*/ 0 w 1003300"/>
              <a:gd name="connsiteY2" fmla="*/ 1241156 h 124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1241156">
                <a:moveTo>
                  <a:pt x="1003300" y="104506"/>
                </a:moveTo>
                <a:cubicBezTo>
                  <a:pt x="956733" y="12960"/>
                  <a:pt x="910167" y="-78586"/>
                  <a:pt x="742950" y="110856"/>
                </a:cubicBezTo>
                <a:cubicBezTo>
                  <a:pt x="575733" y="300298"/>
                  <a:pt x="287866" y="770727"/>
                  <a:pt x="0" y="1241156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任意多边形 230"/>
          <p:cNvSpPr/>
          <p:nvPr/>
        </p:nvSpPr>
        <p:spPr>
          <a:xfrm>
            <a:off x="4972050" y="4320948"/>
            <a:ext cx="831850" cy="1324202"/>
          </a:xfrm>
          <a:custGeom>
            <a:avLst/>
            <a:gdLst>
              <a:gd name="connsiteX0" fmla="*/ 831850 w 831850"/>
              <a:gd name="connsiteY0" fmla="*/ 85952 h 1324202"/>
              <a:gd name="connsiteX1" fmla="*/ 673100 w 831850"/>
              <a:gd name="connsiteY1" fmla="*/ 130402 h 1324202"/>
              <a:gd name="connsiteX2" fmla="*/ 0 w 831850"/>
              <a:gd name="connsiteY2" fmla="*/ 1324202 h 13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850" h="1324202">
                <a:moveTo>
                  <a:pt x="831850" y="85952"/>
                </a:moveTo>
                <a:cubicBezTo>
                  <a:pt x="821796" y="4989"/>
                  <a:pt x="811742" y="-75973"/>
                  <a:pt x="673100" y="130402"/>
                </a:cubicBezTo>
                <a:cubicBezTo>
                  <a:pt x="534458" y="336777"/>
                  <a:pt x="267229" y="830489"/>
                  <a:pt x="0" y="1324202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任意多边形 221"/>
          <p:cNvSpPr/>
          <p:nvPr/>
        </p:nvSpPr>
        <p:spPr>
          <a:xfrm>
            <a:off x="5181600" y="4394200"/>
            <a:ext cx="647700" cy="1346200"/>
          </a:xfrm>
          <a:custGeom>
            <a:avLst/>
            <a:gdLst>
              <a:gd name="connsiteX0" fmla="*/ 647700 w 647700"/>
              <a:gd name="connsiteY0" fmla="*/ 0 h 1346200"/>
              <a:gd name="connsiteX1" fmla="*/ 438150 w 647700"/>
              <a:gd name="connsiteY1" fmla="*/ 292100 h 1346200"/>
              <a:gd name="connsiteX2" fmla="*/ 0 w 6477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1346200">
                <a:moveTo>
                  <a:pt x="647700" y="0"/>
                </a:moveTo>
                <a:cubicBezTo>
                  <a:pt x="596900" y="33866"/>
                  <a:pt x="546100" y="67733"/>
                  <a:pt x="438150" y="292100"/>
                </a:cubicBezTo>
                <a:cubicBezTo>
                  <a:pt x="330200" y="516467"/>
                  <a:pt x="165100" y="931333"/>
                  <a:pt x="0" y="134620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任意多边形 233"/>
          <p:cNvSpPr/>
          <p:nvPr/>
        </p:nvSpPr>
        <p:spPr>
          <a:xfrm>
            <a:off x="7096125" y="3495675"/>
            <a:ext cx="495300" cy="361950"/>
          </a:xfrm>
          <a:custGeom>
            <a:avLst/>
            <a:gdLst>
              <a:gd name="connsiteX0" fmla="*/ 0 w 495300"/>
              <a:gd name="connsiteY0" fmla="*/ 0 h 361950"/>
              <a:gd name="connsiteX1" fmla="*/ 228600 w 495300"/>
              <a:gd name="connsiteY1" fmla="*/ 276225 h 361950"/>
              <a:gd name="connsiteX2" fmla="*/ 495300 w 495300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361950">
                <a:moveTo>
                  <a:pt x="0" y="0"/>
                </a:moveTo>
                <a:cubicBezTo>
                  <a:pt x="73025" y="107950"/>
                  <a:pt x="146050" y="215900"/>
                  <a:pt x="228600" y="276225"/>
                </a:cubicBezTo>
                <a:cubicBezTo>
                  <a:pt x="311150" y="336550"/>
                  <a:pt x="403225" y="349250"/>
                  <a:pt x="495300" y="361950"/>
                </a:cubicBezTo>
              </a:path>
            </a:pathLst>
          </a:custGeom>
          <a:noFill/>
          <a:ln w="31750">
            <a:solidFill>
              <a:srgbClr val="FCA3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任意多边形 511"/>
          <p:cNvSpPr/>
          <p:nvPr/>
        </p:nvSpPr>
        <p:spPr>
          <a:xfrm>
            <a:off x="7019925" y="3514725"/>
            <a:ext cx="129913" cy="1143000"/>
          </a:xfrm>
          <a:custGeom>
            <a:avLst/>
            <a:gdLst>
              <a:gd name="connsiteX0" fmla="*/ 66675 w 129913"/>
              <a:gd name="connsiteY0" fmla="*/ 0 h 1143000"/>
              <a:gd name="connsiteX1" fmla="*/ 123825 w 129913"/>
              <a:gd name="connsiteY1" fmla="*/ 342900 h 1143000"/>
              <a:gd name="connsiteX2" fmla="*/ 114300 w 129913"/>
              <a:gd name="connsiteY2" fmla="*/ 714375 h 1143000"/>
              <a:gd name="connsiteX3" fmla="*/ 0 w 129913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913" h="1143000">
                <a:moveTo>
                  <a:pt x="66675" y="0"/>
                </a:moveTo>
                <a:cubicBezTo>
                  <a:pt x="91281" y="111919"/>
                  <a:pt x="115888" y="223838"/>
                  <a:pt x="123825" y="342900"/>
                </a:cubicBezTo>
                <a:cubicBezTo>
                  <a:pt x="131762" y="461962"/>
                  <a:pt x="134937" y="581025"/>
                  <a:pt x="114300" y="714375"/>
                </a:cubicBezTo>
                <a:cubicBezTo>
                  <a:pt x="93663" y="847725"/>
                  <a:pt x="46831" y="995362"/>
                  <a:pt x="0" y="1143000"/>
                </a:cubicBezTo>
              </a:path>
            </a:pathLst>
          </a:custGeom>
          <a:noFill/>
          <a:ln w="19050">
            <a:solidFill>
              <a:srgbClr val="FCA3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17" name="任意多边形 516"/>
          <p:cNvSpPr/>
          <p:nvPr/>
        </p:nvSpPr>
        <p:spPr>
          <a:xfrm>
            <a:off x="6261100" y="3556289"/>
            <a:ext cx="809204" cy="1371311"/>
          </a:xfrm>
          <a:custGeom>
            <a:avLst/>
            <a:gdLst>
              <a:gd name="connsiteX0" fmla="*/ 800100 w 800100"/>
              <a:gd name="connsiteY0" fmla="*/ 0 h 1358900"/>
              <a:gd name="connsiteX1" fmla="*/ 647700 w 800100"/>
              <a:gd name="connsiteY1" fmla="*/ 647700 h 1358900"/>
              <a:gd name="connsiteX2" fmla="*/ 0 w 800100"/>
              <a:gd name="connsiteY2" fmla="*/ 135890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358900">
                <a:moveTo>
                  <a:pt x="800100" y="0"/>
                </a:moveTo>
                <a:cubicBezTo>
                  <a:pt x="790575" y="210608"/>
                  <a:pt x="781050" y="421217"/>
                  <a:pt x="647700" y="647700"/>
                </a:cubicBezTo>
                <a:cubicBezTo>
                  <a:pt x="514350" y="874183"/>
                  <a:pt x="257175" y="1116541"/>
                  <a:pt x="0" y="1358900"/>
                </a:cubicBezTo>
              </a:path>
            </a:pathLst>
          </a:custGeom>
          <a:noFill/>
          <a:ln w="38100">
            <a:solidFill>
              <a:srgbClr val="FCA3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8072403" y="2052503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8419056" y="284494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362050" y="2634101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8275678" y="2429674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8187997" y="2236326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7264125" y="1288398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930289" y="1880099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7778033" y="170735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605936" y="1531503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7433839" y="1398791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7080987" y="120990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881411" y="1123533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8464156" y="3041831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8448832" y="3934021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椭圆 349"/>
          <p:cNvSpPr/>
          <p:nvPr/>
        </p:nvSpPr>
        <p:spPr>
          <a:xfrm>
            <a:off x="8482198" y="3734082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8498344" y="3530936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8497697" y="3326187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8394381" y="4151732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8324264" y="4349329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8237892" y="454247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8095168" y="4800230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7840266" y="512221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7376661" y="5526846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7968626" y="4969548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7549655" y="5404156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6817969" y="5801014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7709625" y="526230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7001623" y="572933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6144104" y="5923169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7201758" y="5632687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6619668" y="5865075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椭圆 380"/>
          <p:cNvSpPr/>
          <p:nvPr/>
        </p:nvSpPr>
        <p:spPr>
          <a:xfrm>
            <a:off x="6910087" y="4627337"/>
            <a:ext cx="251915" cy="251915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5943056" y="5934337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6344239" y="5909141"/>
            <a:ext cx="172744" cy="17274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4679514" y="5534297"/>
            <a:ext cx="172744" cy="17274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5052462" y="5737011"/>
            <a:ext cx="172744" cy="17274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5656769" y="5907585"/>
            <a:ext cx="172744" cy="17274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4855254" y="5640570"/>
            <a:ext cx="172744" cy="17274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5252008" y="5807364"/>
            <a:ext cx="172744" cy="17274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5453436" y="5864737"/>
            <a:ext cx="172744" cy="17274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3882518" y="4739187"/>
            <a:ext cx="172744" cy="172744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4000640" y="4919039"/>
            <a:ext cx="172744" cy="172744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4128637" y="5069629"/>
            <a:ext cx="172744" cy="172744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4265949" y="5225773"/>
            <a:ext cx="172744" cy="172744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4438693" y="5365174"/>
            <a:ext cx="172744" cy="172744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椭圆 417"/>
          <p:cNvSpPr/>
          <p:nvPr/>
        </p:nvSpPr>
        <p:spPr>
          <a:xfrm>
            <a:off x="3539342" y="3702974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3612045" y="4107825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3675475" y="4299907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3564624" y="3904682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3524288" y="3503689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3755497" y="4496547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3734160" y="2453192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3606864" y="2861514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3655903" y="2655504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3558467" y="3072040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3534557" y="3299900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3931432" y="2083526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3823494" y="2269371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4333704" y="1606755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4181270" y="1770172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4685406" y="1339743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4495324" y="1473877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4048955" y="1917118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5920021" y="970389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6588104" y="1023210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4864971" y="1236258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椭圆 456"/>
          <p:cNvSpPr/>
          <p:nvPr/>
        </p:nvSpPr>
        <p:spPr>
          <a:xfrm>
            <a:off x="6377551" y="991379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5699688" y="991379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5069462" y="1147988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6148387" y="973049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5495951" y="1027636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5290311" y="1078683"/>
            <a:ext cx="172744" cy="17274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5169234" y="2923611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Salient Objects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椭圆 473"/>
          <p:cNvSpPr/>
          <p:nvPr/>
        </p:nvSpPr>
        <p:spPr>
          <a:xfrm>
            <a:off x="5276856" y="2707840"/>
            <a:ext cx="235670" cy="235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文本框 483"/>
          <p:cNvSpPr txBox="1"/>
          <p:nvPr/>
        </p:nvSpPr>
        <p:spPr>
          <a:xfrm>
            <a:off x="4538893" y="3908477"/>
            <a:ext cx="89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文本框 484"/>
          <p:cNvSpPr txBox="1"/>
          <p:nvPr/>
        </p:nvSpPr>
        <p:spPr>
          <a:xfrm>
            <a:off x="4503442" y="24464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椭圆 485"/>
          <p:cNvSpPr/>
          <p:nvPr/>
        </p:nvSpPr>
        <p:spPr>
          <a:xfrm>
            <a:off x="5759783" y="4172942"/>
            <a:ext cx="235670" cy="235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文本框 490"/>
          <p:cNvSpPr txBox="1"/>
          <p:nvPr/>
        </p:nvSpPr>
        <p:spPr>
          <a:xfrm>
            <a:off x="7061710" y="320225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文本框 491"/>
          <p:cNvSpPr txBox="1"/>
          <p:nvPr/>
        </p:nvSpPr>
        <p:spPr>
          <a:xfrm>
            <a:off x="5490376" y="43377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" name="椭圆 492"/>
          <p:cNvSpPr/>
          <p:nvPr/>
        </p:nvSpPr>
        <p:spPr>
          <a:xfrm>
            <a:off x="7580469" y="3765338"/>
            <a:ext cx="251915" cy="251915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椭圆 494"/>
          <p:cNvSpPr/>
          <p:nvPr/>
        </p:nvSpPr>
        <p:spPr>
          <a:xfrm>
            <a:off x="6104518" y="4919975"/>
            <a:ext cx="251915" cy="251915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椭圆 477"/>
          <p:cNvSpPr/>
          <p:nvPr/>
        </p:nvSpPr>
        <p:spPr>
          <a:xfrm>
            <a:off x="5367971" y="3988930"/>
            <a:ext cx="235670" cy="23567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椭圆 488"/>
          <p:cNvSpPr/>
          <p:nvPr/>
        </p:nvSpPr>
        <p:spPr>
          <a:xfrm>
            <a:off x="6867515" y="3359489"/>
            <a:ext cx="235670" cy="2356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椭圆 471"/>
          <p:cNvSpPr/>
          <p:nvPr/>
        </p:nvSpPr>
        <p:spPr>
          <a:xfrm>
            <a:off x="5912710" y="3254819"/>
            <a:ext cx="358398" cy="35839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文本框 20"/>
          <p:cNvSpPr txBox="1"/>
          <p:nvPr/>
        </p:nvSpPr>
        <p:spPr>
          <a:xfrm>
            <a:off x="6843042" y="484947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" name="文本框 20"/>
          <p:cNvSpPr txBox="1"/>
          <p:nvPr/>
        </p:nvSpPr>
        <p:spPr>
          <a:xfrm>
            <a:off x="6039567" y="51575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7820762" y="37539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本框 20"/>
          <p:cNvSpPr txBox="1"/>
          <p:nvPr/>
        </p:nvSpPr>
        <p:spPr>
          <a:xfrm>
            <a:off x="7215451" y="1968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5500672" y="257472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35%</a:t>
            </a:r>
            <a:endParaRPr lang="zh-CN" altLang="en-US" dirty="0">
              <a:solidFill>
                <a:srgbClr val="FF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5260041" y="36073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dirty="0" smtClean="0">
                <a:solidFill>
                  <a:srgbClr val="00B05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%</a:t>
            </a:r>
            <a:endParaRPr lang="zh-CN" altLang="en-US" dirty="0">
              <a:solidFill>
                <a:srgbClr val="00B05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5953132" y="397077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7%</a:t>
            </a:r>
            <a:endParaRPr lang="zh-CN" altLang="en-US" dirty="0">
              <a:solidFill>
                <a:srgbClr val="0070C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6282600" y="48251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18%</a:t>
            </a:r>
            <a:endParaRPr lang="zh-CN" altLang="en-US" dirty="0">
              <a:solidFill>
                <a:srgbClr val="FFC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7076654" y="435019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dirty="0" smtClean="0">
                <a:solidFill>
                  <a:srgbClr val="FFC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%</a:t>
            </a:r>
            <a:endParaRPr lang="zh-CN" altLang="en-US" dirty="0">
              <a:solidFill>
                <a:srgbClr val="FFC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7287164" y="34472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14%</a:t>
            </a:r>
            <a:endParaRPr lang="zh-CN" altLang="en-US" dirty="0">
              <a:solidFill>
                <a:srgbClr val="FFC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6703274" y="21580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17%</a:t>
            </a:r>
            <a:endParaRPr lang="zh-CN" altLang="en-US" dirty="0">
              <a:solidFill>
                <a:srgbClr val="FFC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椭圆 493"/>
          <p:cNvSpPr/>
          <p:nvPr/>
        </p:nvSpPr>
        <p:spPr>
          <a:xfrm>
            <a:off x="7284069" y="2328838"/>
            <a:ext cx="251915" cy="251915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6372131" y="35149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CA304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57</a:t>
            </a:r>
            <a:r>
              <a:rPr lang="en-US" altLang="zh-CN" dirty="0" smtClean="0">
                <a:solidFill>
                  <a:srgbClr val="FCA304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%</a:t>
            </a:r>
            <a:endParaRPr lang="zh-CN" altLang="en-US" dirty="0">
              <a:solidFill>
                <a:srgbClr val="FCA304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101</Words>
  <Application>Microsoft Macintosh PowerPoint</Application>
  <PresentationFormat>Widescreen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Britannic Bold</vt:lpstr>
      <vt:lpstr>Century Schoolbook</vt:lpstr>
      <vt:lpstr>Times New Roman</vt:lpstr>
      <vt:lpstr>等线</vt:lpstr>
      <vt:lpstr>等线 Light</vt:lpstr>
      <vt:lpstr>Arial</vt:lpstr>
      <vt:lpstr>Office 主题​​</vt:lpstr>
      <vt:lpstr>PowerPoint Presentation</vt:lpstr>
    </vt:vector>
  </TitlesOfParts>
  <Company>LG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FDP</dc:creator>
  <cp:lastModifiedBy>Zhang Hans</cp:lastModifiedBy>
  <cp:revision>30</cp:revision>
  <dcterms:created xsi:type="dcterms:W3CDTF">2018-09-29T07:19:38Z</dcterms:created>
  <dcterms:modified xsi:type="dcterms:W3CDTF">2020-02-11T17:28:26Z</dcterms:modified>
</cp:coreProperties>
</file>