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139" d="100"/>
          <a:sy n="139" d="100"/>
        </p:scale>
        <p:origin x="-1424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8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1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9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5330-B5C7-4943-B925-20DC1ED9657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CBBA-9DF3-E445-A299-20C61C7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987900"/>
            <a:ext cx="11520000" cy="809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32660"/>
            <a:ext cx="11520000" cy="809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677420"/>
            <a:ext cx="11520000" cy="809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522180"/>
            <a:ext cx="11520000" cy="8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5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1</cp:revision>
  <dcterms:created xsi:type="dcterms:W3CDTF">2020-07-21T01:19:25Z</dcterms:created>
  <dcterms:modified xsi:type="dcterms:W3CDTF">2020-07-21T01:21:50Z</dcterms:modified>
</cp:coreProperties>
</file>