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3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1B5F-5709-3040-99CF-12A040FCAD79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188" t="20784" r="1432" b="4024"/>
          <a:stretch/>
        </p:blipFill>
        <p:spPr>
          <a:xfrm>
            <a:off x="1306027" y="1887795"/>
            <a:ext cx="9312256" cy="4267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399" t="19761" r="41120" b="4159"/>
          <a:stretch/>
        </p:blipFill>
        <p:spPr>
          <a:xfrm>
            <a:off x="6712064" y="1889614"/>
            <a:ext cx="4196239" cy="4267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2430" y="6334780"/>
            <a:ext cx="6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(a)  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1230" y="6370325"/>
            <a:ext cx="68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4944" y="6007916"/>
            <a:ext cx="1701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9360" y="5862494"/>
            <a:ext cx="307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0732" y="5867555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43940" y="5862494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6297" y="5862494"/>
            <a:ext cx="3931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9798" y="6007917"/>
            <a:ext cx="1892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5189" y="4860212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0.225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5188" y="382810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0.450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5188" y="2808837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0.675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188" y="1806555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0.900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46" y="4860212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0.150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046" y="3828102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0.300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046" y="2808837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0.450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046" y="1780077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0.600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l="3099" r="3372" b="74868"/>
          <a:stretch/>
        </p:blipFill>
        <p:spPr>
          <a:xfrm>
            <a:off x="508106" y="-50886"/>
            <a:ext cx="10981250" cy="18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6</cp:revision>
  <cp:lastPrinted>2020-09-22T19:32:48Z</cp:lastPrinted>
  <dcterms:created xsi:type="dcterms:W3CDTF">2020-09-22T18:43:53Z</dcterms:created>
  <dcterms:modified xsi:type="dcterms:W3CDTF">2020-09-22T19:36:56Z</dcterms:modified>
</cp:coreProperties>
</file>