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45"/>
    <p:restoredTop sz="94655"/>
  </p:normalViewPr>
  <p:slideViewPr>
    <p:cSldViewPr snapToGrid="0" snapToObjects="1">
      <p:cViewPr>
        <p:scale>
          <a:sx n="74" d="100"/>
          <a:sy n="74" d="100"/>
        </p:scale>
        <p:origin x="-8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5BF7-2A4B-F740-B1D0-9EA0620EB74F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75F5-4DCB-7C4F-9733-F4031F53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5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375F5-4DCB-7C4F-9733-F4031F5327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0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E5B1-435C-EB42-A8F6-E7A13A8C6942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D95E-4446-C447-A826-30DD5762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4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E5B1-435C-EB42-A8F6-E7A13A8C6942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D95E-4446-C447-A826-30DD5762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E5B1-435C-EB42-A8F6-E7A13A8C6942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D95E-4446-C447-A826-30DD5762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6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E5B1-435C-EB42-A8F6-E7A13A8C6942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D95E-4446-C447-A826-30DD5762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6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E5B1-435C-EB42-A8F6-E7A13A8C6942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D95E-4446-C447-A826-30DD5762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E5B1-435C-EB42-A8F6-E7A13A8C6942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D95E-4446-C447-A826-30DD5762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E5B1-435C-EB42-A8F6-E7A13A8C6942}" type="datetimeFigureOut">
              <a:rPr lang="en-US" smtClean="0"/>
              <a:t>9/20/20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D95E-4446-C447-A826-30DD5762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7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E5B1-435C-EB42-A8F6-E7A13A8C6942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D95E-4446-C447-A826-30DD5762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9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E5B1-435C-EB42-A8F6-E7A13A8C6942}" type="datetimeFigureOut">
              <a:rPr lang="en-US" smtClean="0"/>
              <a:t>9/20/20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D95E-4446-C447-A826-30DD5762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1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E5B1-435C-EB42-A8F6-E7A13A8C6942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D95E-4446-C447-A826-30DD5762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E5B1-435C-EB42-A8F6-E7A13A8C6942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D95E-4446-C447-A826-30DD5762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7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0E5B1-435C-EB42-A8F6-E7A13A8C6942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FD95E-4446-C447-A826-30DD5762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0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-Shape 68"/>
          <p:cNvSpPr/>
          <p:nvPr/>
        </p:nvSpPr>
        <p:spPr>
          <a:xfrm rot="10800000" flipV="1">
            <a:off x="4364524" y="2331258"/>
            <a:ext cx="3743713" cy="1428586"/>
          </a:xfrm>
          <a:prstGeom prst="corner">
            <a:avLst>
              <a:gd name="adj1" fmla="val 100000"/>
              <a:gd name="adj2" fmla="val 89748"/>
            </a:avLst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-Shape 35"/>
          <p:cNvSpPr/>
          <p:nvPr/>
        </p:nvSpPr>
        <p:spPr>
          <a:xfrm rot="10800000" flipV="1">
            <a:off x="4364526" y="2311831"/>
            <a:ext cx="7174568" cy="3497599"/>
          </a:xfrm>
          <a:prstGeom prst="corner">
            <a:avLst>
              <a:gd name="adj1" fmla="val 53159"/>
              <a:gd name="adj2" fmla="val 89748"/>
            </a:avLst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-Shape 25"/>
          <p:cNvSpPr/>
          <p:nvPr/>
        </p:nvSpPr>
        <p:spPr>
          <a:xfrm rot="10800000" flipV="1">
            <a:off x="9898285" y="2311832"/>
            <a:ext cx="1640809" cy="1652902"/>
          </a:xfrm>
          <a:prstGeom prst="corner">
            <a:avLst>
              <a:gd name="adj1" fmla="val 100000"/>
              <a:gd name="adj2" fmla="val 34845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/>
          <p:cNvSpPr/>
          <p:nvPr/>
        </p:nvSpPr>
        <p:spPr>
          <a:xfrm rot="10800000" flipV="1">
            <a:off x="4365226" y="534217"/>
            <a:ext cx="4294827" cy="1680332"/>
          </a:xfrm>
          <a:prstGeom prst="corner">
            <a:avLst>
              <a:gd name="adj1" fmla="val 100000"/>
              <a:gd name="adj2" fmla="val 34845"/>
            </a:avLst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148324" y="1723425"/>
            <a:ext cx="72863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400" b="1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BM</a:t>
            </a:r>
            <a:endParaRPr lang="en-US" altLang="zh-CN" sz="2400" b="1" cap="none" spc="0" dirty="0">
              <a:ln/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Trapezoid 1"/>
          <p:cNvSpPr/>
          <p:nvPr/>
        </p:nvSpPr>
        <p:spPr>
          <a:xfrm rot="5400000">
            <a:off x="4530330" y="711568"/>
            <a:ext cx="1119117" cy="1064525"/>
          </a:xfrm>
          <a:prstGeom prst="trapezoid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rapezoid 13"/>
          <p:cNvSpPr/>
          <p:nvPr/>
        </p:nvSpPr>
        <p:spPr>
          <a:xfrm rot="16200000">
            <a:off x="7375833" y="710557"/>
            <a:ext cx="1119117" cy="1064525"/>
          </a:xfrm>
          <a:prstGeom prst="trapezoid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90264" y="966481"/>
            <a:ext cx="1444752" cy="5674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-Shape 15"/>
          <p:cNvSpPr/>
          <p:nvPr/>
        </p:nvSpPr>
        <p:spPr>
          <a:xfrm rot="10800000" flipV="1">
            <a:off x="4365226" y="4022973"/>
            <a:ext cx="4294827" cy="1680332"/>
          </a:xfrm>
          <a:prstGeom prst="corner">
            <a:avLst>
              <a:gd name="adj1" fmla="val 100000"/>
              <a:gd name="adj2" fmla="val 34845"/>
            </a:avLst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659732" y="5208449"/>
            <a:ext cx="170581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400" b="1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Shared</a:t>
            </a:r>
            <a:r>
              <a:rPr lang="zh-CN" altLang="en-US" sz="2400" b="1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BM</a:t>
            </a:r>
            <a:endParaRPr lang="en-US" altLang="zh-CN" sz="2400" b="1" cap="none" spc="0" dirty="0">
              <a:ln/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Trapezoid 17"/>
          <p:cNvSpPr/>
          <p:nvPr/>
        </p:nvSpPr>
        <p:spPr>
          <a:xfrm rot="5400000">
            <a:off x="4530330" y="4200324"/>
            <a:ext cx="1119117" cy="1064525"/>
          </a:xfrm>
          <a:prstGeom prst="trapezoid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rapezoid 18"/>
          <p:cNvSpPr/>
          <p:nvPr/>
        </p:nvSpPr>
        <p:spPr>
          <a:xfrm rot="16200000">
            <a:off x="7375833" y="4199313"/>
            <a:ext cx="1119117" cy="1064525"/>
          </a:xfrm>
          <a:prstGeom prst="trapezoid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90264" y="4455237"/>
            <a:ext cx="1444752" cy="5674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apezoid 23"/>
          <p:cNvSpPr/>
          <p:nvPr/>
        </p:nvSpPr>
        <p:spPr>
          <a:xfrm rot="16200000">
            <a:off x="10435039" y="2731840"/>
            <a:ext cx="1119117" cy="551813"/>
          </a:xfrm>
          <a:prstGeom prst="trapezoid">
            <a:avLst>
              <a:gd name="adj" fmla="val 6145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rapezoid 24"/>
          <p:cNvSpPr/>
          <p:nvPr/>
        </p:nvSpPr>
        <p:spPr>
          <a:xfrm rot="5400000">
            <a:off x="9883226" y="2731840"/>
            <a:ext cx="1119117" cy="551813"/>
          </a:xfrm>
          <a:prstGeom prst="trapezoid">
            <a:avLst>
              <a:gd name="adj" fmla="val 6145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310826" y="3503069"/>
            <a:ext cx="83178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400" b="1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RM</a:t>
            </a:r>
            <a:endParaRPr lang="en-US" altLang="zh-CN" sz="2400" b="1" cap="none" spc="0" dirty="0">
              <a:ln/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549" y="4234006"/>
            <a:ext cx="720000" cy="7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249" y="4373706"/>
            <a:ext cx="720000" cy="72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649" y="4526106"/>
            <a:ext cx="720000" cy="72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049" y="4678506"/>
            <a:ext cx="720000" cy="72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449" y="4830906"/>
            <a:ext cx="720000" cy="7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849" y="4983306"/>
            <a:ext cx="720000" cy="720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59" y="806190"/>
            <a:ext cx="2160000" cy="1080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4" t="30252" r="40509" b="29895"/>
          <a:stretch/>
        </p:blipFill>
        <p:spPr>
          <a:xfrm>
            <a:off x="2329619" y="2311832"/>
            <a:ext cx="1567480" cy="1582494"/>
          </a:xfrm>
          <a:prstGeom prst="rect">
            <a:avLst/>
          </a:prstGeom>
        </p:spPr>
      </p:pic>
      <p:pic>
        <p:nvPicPr>
          <p:cNvPr id="1026" name="Picture 2" descr="udio Icon Png #320657 - Free Icons Library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023" y="2615809"/>
            <a:ext cx="1493081" cy="93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Left Brace 31"/>
          <p:cNvSpPr/>
          <p:nvPr/>
        </p:nvSpPr>
        <p:spPr>
          <a:xfrm>
            <a:off x="915502" y="1213591"/>
            <a:ext cx="377848" cy="3748868"/>
          </a:xfrm>
          <a:prstGeom prst="leftBrace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323683" y="1019391"/>
            <a:ext cx="72863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400" b="1" smtClean="0">
                <a:ln/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ER</a:t>
            </a:r>
            <a:endParaRPr lang="en-US" altLang="zh-CN" sz="2400" b="1" cap="none" spc="0" dirty="0">
              <a:ln/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17530" y="4719850"/>
            <a:ext cx="9342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400" b="1" smtClean="0">
                <a:ln/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CMs</a:t>
            </a:r>
            <a:endParaRPr lang="en-US" altLang="zh-CN" sz="2400" b="1" cap="none" spc="0" dirty="0">
              <a:ln/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28686" y="2857192"/>
            <a:ext cx="111862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400" b="1" smtClean="0">
                <a:ln/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Sphere</a:t>
            </a:r>
            <a:endParaRPr lang="en-US" altLang="zh-CN" sz="2400" b="1" cap="none" spc="0" dirty="0">
              <a:ln/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5" name="Straight Arrow Connector 34"/>
          <p:cNvCxnSpPr>
            <a:stCxn id="38" idx="2"/>
            <a:endCxn id="40" idx="0"/>
          </p:cNvCxnSpPr>
          <p:nvPr/>
        </p:nvCxnSpPr>
        <p:spPr>
          <a:xfrm>
            <a:off x="1687998" y="1481056"/>
            <a:ext cx="0" cy="137613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2"/>
            <a:endCxn id="39" idx="0"/>
          </p:cNvCxnSpPr>
          <p:nvPr/>
        </p:nvCxnSpPr>
        <p:spPr>
          <a:xfrm flipH="1">
            <a:off x="1684676" y="3318857"/>
            <a:ext cx="3322" cy="14009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-117456" y="2857192"/>
            <a:ext cx="111862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400" b="1" smtClean="0">
                <a:ln/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Inputs</a:t>
            </a:r>
            <a:endParaRPr lang="en-US" altLang="zh-CN" sz="2400" b="1" cap="none" spc="0" dirty="0">
              <a:ln/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888271" y="2890163"/>
            <a:ext cx="1029715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400" b="1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EMD</a:t>
            </a:r>
            <a:endParaRPr lang="en-US" altLang="zh-CN" sz="2400" b="1" cap="none" spc="0" dirty="0">
              <a:ln/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006705" y="3310113"/>
            <a:ext cx="10297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400" b="1" smtClean="0">
                <a:ln/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Audio</a:t>
            </a:r>
            <a:endParaRPr lang="en-US" altLang="zh-CN" sz="2400" b="1" cap="none" spc="0" dirty="0">
              <a:ln/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218573" y="2662817"/>
            <a:ext cx="294951" cy="9239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949983" y="2662817"/>
            <a:ext cx="294951" cy="923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666760" y="2662817"/>
            <a:ext cx="294951" cy="9239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596516" y="2907166"/>
            <a:ext cx="10185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400" b="1" smtClean="0">
                <a:ln/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MMF</a:t>
            </a:r>
            <a:endParaRPr lang="en-US" altLang="zh-CN" sz="2400" b="1" cap="none" spc="0" dirty="0">
              <a:ln/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7" name="Elbow Connector 56"/>
          <p:cNvCxnSpPr>
            <a:endCxn id="52" idx="0"/>
          </p:cNvCxnSpPr>
          <p:nvPr/>
        </p:nvCxnSpPr>
        <p:spPr>
          <a:xfrm rot="16200000" flipH="1">
            <a:off x="8157496" y="1722854"/>
            <a:ext cx="1449226" cy="430699"/>
          </a:xfrm>
          <a:prstGeom prst="bentConnector3">
            <a:avLst>
              <a:gd name="adj1" fmla="val 78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6" idx="2"/>
            <a:endCxn id="52" idx="2"/>
          </p:cNvCxnSpPr>
          <p:nvPr/>
        </p:nvCxnSpPr>
        <p:spPr>
          <a:xfrm flipV="1">
            <a:off x="8660053" y="3586755"/>
            <a:ext cx="437406" cy="1276384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6" idx="3"/>
            <a:endCxn id="53" idx="1"/>
          </p:cNvCxnSpPr>
          <p:nvPr/>
        </p:nvCxnSpPr>
        <p:spPr>
          <a:xfrm>
            <a:off x="7917986" y="3120996"/>
            <a:ext cx="748774" cy="37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0220133" y="5347765"/>
            <a:ext cx="1013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400" b="1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DMM</a:t>
            </a:r>
            <a:endParaRPr lang="en-US" altLang="zh-CN" sz="2400" b="1" cap="none" spc="0" dirty="0">
              <a:ln/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761520" y="2311831"/>
            <a:ext cx="1013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400" b="1" smtClean="0">
                <a:ln/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SEM</a:t>
            </a:r>
            <a:endParaRPr lang="en-US" altLang="zh-CN" sz="2400" b="1" cap="none" spc="0" dirty="0">
              <a:ln/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1" name="Straight Arrow Connector 70"/>
          <p:cNvCxnSpPr>
            <a:stCxn id="51" idx="3"/>
          </p:cNvCxnSpPr>
          <p:nvPr/>
        </p:nvCxnSpPr>
        <p:spPr>
          <a:xfrm flipV="1">
            <a:off x="9513524" y="3120996"/>
            <a:ext cx="318213" cy="37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83" idx="2"/>
          </p:cNvCxnSpPr>
          <p:nvPr/>
        </p:nvCxnSpPr>
        <p:spPr>
          <a:xfrm flipV="1">
            <a:off x="10718691" y="1481056"/>
            <a:ext cx="499" cy="8502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0139093" y="1019391"/>
            <a:ext cx="116019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400" b="1" smtClean="0">
                <a:ln/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Output</a:t>
            </a:r>
            <a:endParaRPr lang="en-US" altLang="zh-CN" sz="2400" b="1" cap="none" spc="0" dirty="0">
              <a:ln/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4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10830" y="2877312"/>
            <a:ext cx="3329330" cy="1719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10830" y="994233"/>
            <a:ext cx="3329330" cy="17611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028"/>
            <a:ext cx="7925535" cy="36489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35528" y="994233"/>
            <a:ext cx="57563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1600" b="1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RM</a:t>
            </a:r>
            <a:endParaRPr lang="en-US" altLang="zh-CN" sz="1600" b="1" cap="none" spc="0" dirty="0">
              <a:ln/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34660" y="1720923"/>
            <a:ext cx="48166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mr-IN" altLang="zh-CN" sz="1400" b="1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altLang="zh-CN" sz="1400" b="1" cap="none" spc="0" dirty="0">
              <a:ln/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40884" y="2825409"/>
            <a:ext cx="76492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1600" b="1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MMF</a:t>
            </a:r>
            <a:endParaRPr lang="en-US" altLang="zh-CN" sz="1600" b="1" cap="none" spc="0" dirty="0">
              <a:ln/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34661" y="3582959"/>
            <a:ext cx="48166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mr-IN" altLang="zh-CN" sz="1400" b="1" dirty="0" smtClean="0">
                <a:ln/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altLang="zh-CN" sz="1400" b="1" cap="none" spc="0" dirty="0">
              <a:ln/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7990998" y="977791"/>
            <a:ext cx="2" cy="364319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96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19</Words>
  <Application>Microsoft Macintosh PowerPoint</Application>
  <PresentationFormat>Widescreen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Hans</dc:creator>
  <cp:lastModifiedBy>Zhang Hans</cp:lastModifiedBy>
  <cp:revision>16</cp:revision>
  <cp:lastPrinted>2020-09-20T19:29:51Z</cp:lastPrinted>
  <dcterms:created xsi:type="dcterms:W3CDTF">2020-09-08T21:29:36Z</dcterms:created>
  <dcterms:modified xsi:type="dcterms:W3CDTF">2020-09-20T19:34:19Z</dcterms:modified>
</cp:coreProperties>
</file>